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handoutMasterIdLst>
    <p:handoutMasterId r:id="rId56"/>
  </p:handoutMasterIdLst>
  <p:sldIdLst>
    <p:sldId id="418" r:id="rId2"/>
    <p:sldId id="258" r:id="rId3"/>
    <p:sldId id="646" r:id="rId4"/>
    <p:sldId id="263" r:id="rId5"/>
    <p:sldId id="262" r:id="rId6"/>
    <p:sldId id="647" r:id="rId7"/>
    <p:sldId id="648" r:id="rId8"/>
    <p:sldId id="650" r:id="rId9"/>
    <p:sldId id="649" r:id="rId10"/>
    <p:sldId id="267" r:id="rId11"/>
    <p:sldId id="268" r:id="rId12"/>
    <p:sldId id="269" r:id="rId13"/>
    <p:sldId id="655" r:id="rId14"/>
    <p:sldId id="654" r:id="rId15"/>
    <p:sldId id="643" r:id="rId16"/>
    <p:sldId id="657" r:id="rId17"/>
    <p:sldId id="277" r:id="rId18"/>
    <p:sldId id="282" r:id="rId19"/>
    <p:sldId id="473" r:id="rId20"/>
    <p:sldId id="629" r:id="rId21"/>
    <p:sldId id="630" r:id="rId22"/>
    <p:sldId id="656" r:id="rId23"/>
    <p:sldId id="652" r:id="rId24"/>
    <p:sldId id="651" r:id="rId25"/>
    <p:sldId id="631" r:id="rId26"/>
    <p:sldId id="260" r:id="rId27"/>
    <p:sldId id="480" r:id="rId28"/>
    <p:sldId id="632" r:id="rId29"/>
    <p:sldId id="479" r:id="rId30"/>
    <p:sldId id="637" r:id="rId31"/>
    <p:sldId id="633" r:id="rId32"/>
    <p:sldId id="261" r:id="rId33"/>
    <p:sldId id="264" r:id="rId34"/>
    <p:sldId id="658" r:id="rId35"/>
    <p:sldId id="634" r:id="rId36"/>
    <p:sldId id="635" r:id="rId37"/>
    <p:sldId id="285" r:id="rId38"/>
    <p:sldId id="477" r:id="rId39"/>
    <p:sldId id="636" r:id="rId40"/>
    <p:sldId id="638" r:id="rId41"/>
    <p:sldId id="283" r:id="rId42"/>
    <p:sldId id="639" r:id="rId43"/>
    <p:sldId id="640" r:id="rId44"/>
    <p:sldId id="641" r:id="rId45"/>
    <p:sldId id="278" r:id="rId46"/>
    <p:sldId id="474" r:id="rId47"/>
    <p:sldId id="642" r:id="rId48"/>
    <p:sldId id="281" r:id="rId49"/>
    <p:sldId id="369" r:id="rId50"/>
    <p:sldId id="644" r:id="rId51"/>
    <p:sldId id="270" r:id="rId52"/>
    <p:sldId id="271" r:id="rId53"/>
    <p:sldId id="399" r:id="rId54"/>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EC3C0FA-B30F-4CC0-B8C1-74EAB3A00E12}">
          <p14:sldIdLst>
            <p14:sldId id="418"/>
            <p14:sldId id="258"/>
            <p14:sldId id="646"/>
            <p14:sldId id="263"/>
            <p14:sldId id="262"/>
            <p14:sldId id="647"/>
            <p14:sldId id="648"/>
            <p14:sldId id="650"/>
            <p14:sldId id="649"/>
            <p14:sldId id="267"/>
            <p14:sldId id="268"/>
            <p14:sldId id="269"/>
            <p14:sldId id="655"/>
            <p14:sldId id="654"/>
            <p14:sldId id="643"/>
            <p14:sldId id="657"/>
            <p14:sldId id="277"/>
            <p14:sldId id="282"/>
            <p14:sldId id="473"/>
            <p14:sldId id="629"/>
            <p14:sldId id="630"/>
            <p14:sldId id="656"/>
            <p14:sldId id="652"/>
            <p14:sldId id="651"/>
            <p14:sldId id="631"/>
            <p14:sldId id="260"/>
            <p14:sldId id="480"/>
            <p14:sldId id="632"/>
            <p14:sldId id="479"/>
            <p14:sldId id="637"/>
            <p14:sldId id="633"/>
            <p14:sldId id="261"/>
            <p14:sldId id="264"/>
            <p14:sldId id="658"/>
            <p14:sldId id="634"/>
            <p14:sldId id="635"/>
            <p14:sldId id="285"/>
            <p14:sldId id="477"/>
            <p14:sldId id="636"/>
            <p14:sldId id="638"/>
            <p14:sldId id="283"/>
            <p14:sldId id="639"/>
            <p14:sldId id="640"/>
            <p14:sldId id="641"/>
            <p14:sldId id="278"/>
            <p14:sldId id="474"/>
            <p14:sldId id="642"/>
            <p14:sldId id="281"/>
            <p14:sldId id="369"/>
            <p14:sldId id="644"/>
            <p14:sldId id="270"/>
            <p14:sldId id="271"/>
            <p14:sldId id="399"/>
          </p14:sldIdLst>
        </p14:section>
      </p14:sectionLst>
    </p:ex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6DA6D9"/>
    <a:srgbClr val="69BFE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3E35CF-FA69-47F7-8748-A2822ABA656B}" v="248" dt="2021-11-12T09:01:19.0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634" autoAdjust="0"/>
  </p:normalViewPr>
  <p:slideViewPr>
    <p:cSldViewPr snapToGrid="0">
      <p:cViewPr varScale="1">
        <p:scale>
          <a:sx n="103" d="100"/>
          <a:sy n="103" d="100"/>
        </p:scale>
        <p:origin x="912" y="114"/>
      </p:cViewPr>
      <p:guideLst>
        <p:guide orient="horz" pos="2183"/>
        <p:guide pos="3840"/>
      </p:guideLst>
    </p:cSldViewPr>
  </p:slideViewPr>
  <p:outlineViewPr>
    <p:cViewPr>
      <p:scale>
        <a:sx n="33" d="100"/>
        <a:sy n="33" d="100"/>
      </p:scale>
      <p:origin x="0" y="-6802"/>
    </p:cViewPr>
  </p:outlineViewPr>
  <p:notesTextViewPr>
    <p:cViewPr>
      <p:scale>
        <a:sx n="1" d="1"/>
        <a:sy n="1" d="1"/>
      </p:scale>
      <p:origin x="0" y="0"/>
    </p:cViewPr>
  </p:notesTextViewPr>
  <p:sorterViewPr>
    <p:cViewPr>
      <p:scale>
        <a:sx n="100" d="100"/>
        <a:sy n="100" d="100"/>
      </p:scale>
      <p:origin x="0" y="-2154"/>
    </p:cViewPr>
  </p:sorterViewPr>
  <p:notesViewPr>
    <p:cSldViewPr snapToGrid="0" showGuides="1">
      <p:cViewPr varScale="1">
        <p:scale>
          <a:sx n="93" d="100"/>
          <a:sy n="93" d="100"/>
        </p:scale>
        <p:origin x="3336"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61" Type="http://schemas.microsoft.com/office/2016/11/relationships/changesInfo" Target="changesInfos/changesInfo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tin Sharma" userId="1af1b37f362ce8c4" providerId="LiveId" clId="{1E3E35CF-FA69-47F7-8748-A2822ABA656B}"/>
    <pc:docChg chg="undo custSel addSld delSld modSld sldOrd modSection">
      <pc:chgData name="Nitin Sharma" userId="1af1b37f362ce8c4" providerId="LiveId" clId="{1E3E35CF-FA69-47F7-8748-A2822ABA656B}" dt="2021-11-12T09:05:00.228" v="6484" actId="20577"/>
      <pc:docMkLst>
        <pc:docMk/>
      </pc:docMkLst>
      <pc:sldChg chg="modSp mod">
        <pc:chgData name="Nitin Sharma" userId="1af1b37f362ce8c4" providerId="LiveId" clId="{1E3E35CF-FA69-47F7-8748-A2822ABA656B}" dt="2021-11-12T08:53:40.035" v="6339" actId="20577"/>
        <pc:sldMkLst>
          <pc:docMk/>
          <pc:sldMk cId="2551289620" sldId="258"/>
        </pc:sldMkLst>
        <pc:spChg chg="mod">
          <ac:chgData name="Nitin Sharma" userId="1af1b37f362ce8c4" providerId="LiveId" clId="{1E3E35CF-FA69-47F7-8748-A2822ABA656B}" dt="2021-11-12T08:53:40.035" v="6339" actId="20577"/>
          <ac:spMkLst>
            <pc:docMk/>
            <pc:sldMk cId="2551289620" sldId="258"/>
            <ac:spMk id="3" creationId="{00000000-0000-0000-0000-000000000000}"/>
          </ac:spMkLst>
        </pc:spChg>
      </pc:sldChg>
      <pc:sldChg chg="modSp add mod">
        <pc:chgData name="Nitin Sharma" userId="1af1b37f362ce8c4" providerId="LiveId" clId="{1E3E35CF-FA69-47F7-8748-A2822ABA656B}" dt="2021-11-11T05:18:39.102" v="642" actId="27636"/>
        <pc:sldMkLst>
          <pc:docMk/>
          <pc:sldMk cId="1153235065" sldId="260"/>
        </pc:sldMkLst>
        <pc:spChg chg="mod">
          <ac:chgData name="Nitin Sharma" userId="1af1b37f362ce8c4" providerId="LiveId" clId="{1E3E35CF-FA69-47F7-8748-A2822ABA656B}" dt="2021-11-11T05:18:39.102" v="642" actId="27636"/>
          <ac:spMkLst>
            <pc:docMk/>
            <pc:sldMk cId="1153235065" sldId="260"/>
            <ac:spMk id="95" creationId="{CB3FFA8D-A445-134D-B07C-1B6C44DA27A0}"/>
          </ac:spMkLst>
        </pc:spChg>
        <pc:spChg chg="mod">
          <ac:chgData name="Nitin Sharma" userId="1af1b37f362ce8c4" providerId="LiveId" clId="{1E3E35CF-FA69-47F7-8748-A2822ABA656B}" dt="2021-11-11T05:16:58.428" v="631" actId="20577"/>
          <ac:spMkLst>
            <pc:docMk/>
            <pc:sldMk cId="1153235065" sldId="260"/>
            <ac:spMk id="97" creationId="{00BDEAB6-C23F-8E40-B8EF-2CCC6362D8D2}"/>
          </ac:spMkLst>
        </pc:spChg>
      </pc:sldChg>
      <pc:sldChg chg="modSp add mod">
        <pc:chgData name="Nitin Sharma" userId="1af1b37f362ce8c4" providerId="LiveId" clId="{1E3E35CF-FA69-47F7-8748-A2822ABA656B}" dt="2021-11-11T06:31:15.708" v="1655" actId="2711"/>
        <pc:sldMkLst>
          <pc:docMk/>
          <pc:sldMk cId="3730937066" sldId="261"/>
        </pc:sldMkLst>
        <pc:spChg chg="mod">
          <ac:chgData name="Nitin Sharma" userId="1af1b37f362ce8c4" providerId="LiveId" clId="{1E3E35CF-FA69-47F7-8748-A2822ABA656B}" dt="2021-11-11T06:30:53.170" v="1652" actId="20577"/>
          <ac:spMkLst>
            <pc:docMk/>
            <pc:sldMk cId="3730937066" sldId="261"/>
            <ac:spMk id="2" creationId="{00000000-0000-0000-0000-000000000000}"/>
          </ac:spMkLst>
        </pc:spChg>
        <pc:spChg chg="mod">
          <ac:chgData name="Nitin Sharma" userId="1af1b37f362ce8c4" providerId="LiveId" clId="{1E3E35CF-FA69-47F7-8748-A2822ABA656B}" dt="2021-11-11T05:49:05.164" v="1058"/>
          <ac:spMkLst>
            <pc:docMk/>
            <pc:sldMk cId="3730937066" sldId="261"/>
            <ac:spMk id="5" creationId="{00000000-0000-0000-0000-000000000000}"/>
          </ac:spMkLst>
        </pc:spChg>
        <pc:spChg chg="mod">
          <ac:chgData name="Nitin Sharma" userId="1af1b37f362ce8c4" providerId="LiveId" clId="{1E3E35CF-FA69-47F7-8748-A2822ABA656B}" dt="2021-11-11T06:31:15.708" v="1655" actId="2711"/>
          <ac:spMkLst>
            <pc:docMk/>
            <pc:sldMk cId="3730937066" sldId="261"/>
            <ac:spMk id="11" creationId="{00000000-0000-0000-0000-000000000000}"/>
          </ac:spMkLst>
        </pc:spChg>
        <pc:graphicFrameChg chg="mod modGraphic">
          <ac:chgData name="Nitin Sharma" userId="1af1b37f362ce8c4" providerId="LiveId" clId="{1E3E35CF-FA69-47F7-8748-A2822ABA656B}" dt="2021-11-11T06:31:10.771" v="1654" actId="1076"/>
          <ac:graphicFrameMkLst>
            <pc:docMk/>
            <pc:sldMk cId="3730937066" sldId="261"/>
            <ac:graphicFrameMk id="4" creationId="{00000000-0000-0000-0000-000000000000}"/>
          </ac:graphicFrameMkLst>
        </pc:graphicFrameChg>
      </pc:sldChg>
      <pc:sldChg chg="delSp modSp add mod">
        <pc:chgData name="Nitin Sharma" userId="1af1b37f362ce8c4" providerId="LiveId" clId="{1E3E35CF-FA69-47F7-8748-A2822ABA656B}" dt="2021-11-12T07:21:39.243" v="4893" actId="207"/>
        <pc:sldMkLst>
          <pc:docMk/>
          <pc:sldMk cId="852078745" sldId="262"/>
        </pc:sldMkLst>
        <pc:spChg chg="mod">
          <ac:chgData name="Nitin Sharma" userId="1af1b37f362ce8c4" providerId="LiveId" clId="{1E3E35CF-FA69-47F7-8748-A2822ABA656B}" dt="2021-11-12T07:21:39.243" v="4893" actId="207"/>
          <ac:spMkLst>
            <pc:docMk/>
            <pc:sldMk cId="852078745" sldId="262"/>
            <ac:spMk id="3" creationId="{00000000-0000-0000-0000-000000000000}"/>
          </ac:spMkLst>
        </pc:spChg>
        <pc:spChg chg="del mod">
          <ac:chgData name="Nitin Sharma" userId="1af1b37f362ce8c4" providerId="LiveId" clId="{1E3E35CF-FA69-47F7-8748-A2822ABA656B}" dt="2021-11-12T07:17:58.776" v="4887" actId="478"/>
          <ac:spMkLst>
            <pc:docMk/>
            <pc:sldMk cId="852078745" sldId="262"/>
            <ac:spMk id="5" creationId="{00000000-0000-0000-0000-000000000000}"/>
          </ac:spMkLst>
        </pc:spChg>
      </pc:sldChg>
      <pc:sldChg chg="delSp modSp add mod">
        <pc:chgData name="Nitin Sharma" userId="1af1b37f362ce8c4" providerId="LiveId" clId="{1E3E35CF-FA69-47F7-8748-A2822ABA656B}" dt="2021-11-12T07:18:02.234" v="4888" actId="478"/>
        <pc:sldMkLst>
          <pc:docMk/>
          <pc:sldMk cId="2349042768" sldId="263"/>
        </pc:sldMkLst>
        <pc:spChg chg="del mod">
          <ac:chgData name="Nitin Sharma" userId="1af1b37f362ce8c4" providerId="LiveId" clId="{1E3E35CF-FA69-47F7-8748-A2822ABA656B}" dt="2021-11-12T07:18:02.234" v="4888" actId="478"/>
          <ac:spMkLst>
            <pc:docMk/>
            <pc:sldMk cId="2349042768" sldId="263"/>
            <ac:spMk id="4" creationId="{00000000-0000-0000-0000-000000000000}"/>
          </ac:spMkLst>
        </pc:spChg>
      </pc:sldChg>
      <pc:sldChg chg="modSp mod ord">
        <pc:chgData name="Nitin Sharma" userId="1af1b37f362ce8c4" providerId="LiveId" clId="{1E3E35CF-FA69-47F7-8748-A2822ABA656B}" dt="2021-11-11T06:30:25.067" v="1600" actId="20577"/>
        <pc:sldMkLst>
          <pc:docMk/>
          <pc:sldMk cId="3697391885" sldId="264"/>
        </pc:sldMkLst>
        <pc:spChg chg="mod">
          <ac:chgData name="Nitin Sharma" userId="1af1b37f362ce8c4" providerId="LiveId" clId="{1E3E35CF-FA69-47F7-8748-A2822ABA656B}" dt="2021-11-11T06:30:25.067" v="1600" actId="20577"/>
          <ac:spMkLst>
            <pc:docMk/>
            <pc:sldMk cId="3697391885" sldId="264"/>
            <ac:spMk id="11" creationId="{00000000-0000-0000-0000-000000000000}"/>
          </ac:spMkLst>
        </pc:spChg>
      </pc:sldChg>
      <pc:sldChg chg="delSp modSp add mod">
        <pc:chgData name="Nitin Sharma" userId="1af1b37f362ce8c4" providerId="LiveId" clId="{1E3E35CF-FA69-47F7-8748-A2822ABA656B}" dt="2021-11-12T08:47:33.068" v="6176" actId="478"/>
        <pc:sldMkLst>
          <pc:docMk/>
          <pc:sldMk cId="3862748413" sldId="267"/>
        </pc:sldMkLst>
        <pc:spChg chg="del mod">
          <ac:chgData name="Nitin Sharma" userId="1af1b37f362ce8c4" providerId="LiveId" clId="{1E3E35CF-FA69-47F7-8748-A2822ABA656B}" dt="2021-11-12T08:47:33.068" v="6176" actId="478"/>
          <ac:spMkLst>
            <pc:docMk/>
            <pc:sldMk cId="3862748413" sldId="267"/>
            <ac:spMk id="4" creationId="{00000000-0000-0000-0000-000000000000}"/>
          </ac:spMkLst>
        </pc:spChg>
      </pc:sldChg>
      <pc:sldChg chg="delSp modSp add mod">
        <pc:chgData name="Nitin Sharma" userId="1af1b37f362ce8c4" providerId="LiveId" clId="{1E3E35CF-FA69-47F7-8748-A2822ABA656B}" dt="2021-11-12T08:47:29.075" v="6175" actId="478"/>
        <pc:sldMkLst>
          <pc:docMk/>
          <pc:sldMk cId="487969903" sldId="268"/>
        </pc:sldMkLst>
        <pc:spChg chg="mod">
          <ac:chgData name="Nitin Sharma" userId="1af1b37f362ce8c4" providerId="LiveId" clId="{1E3E35CF-FA69-47F7-8748-A2822ABA656B}" dt="2021-11-12T08:05:11.471" v="5158" actId="6549"/>
          <ac:spMkLst>
            <pc:docMk/>
            <pc:sldMk cId="487969903" sldId="268"/>
            <ac:spMk id="3" creationId="{00000000-0000-0000-0000-000000000000}"/>
          </ac:spMkLst>
        </pc:spChg>
        <pc:spChg chg="del mod">
          <ac:chgData name="Nitin Sharma" userId="1af1b37f362ce8c4" providerId="LiveId" clId="{1E3E35CF-FA69-47F7-8748-A2822ABA656B}" dt="2021-11-12T08:47:29.075" v="6175" actId="478"/>
          <ac:spMkLst>
            <pc:docMk/>
            <pc:sldMk cId="487969903" sldId="268"/>
            <ac:spMk id="5" creationId="{00000000-0000-0000-0000-000000000000}"/>
          </ac:spMkLst>
        </pc:spChg>
      </pc:sldChg>
      <pc:sldChg chg="delSp modSp add mod">
        <pc:chgData name="Nitin Sharma" userId="1af1b37f362ce8c4" providerId="LiveId" clId="{1E3E35CF-FA69-47F7-8748-A2822ABA656B}" dt="2021-11-12T08:59:46.430" v="6451" actId="20577"/>
        <pc:sldMkLst>
          <pc:docMk/>
          <pc:sldMk cId="604770264" sldId="269"/>
        </pc:sldMkLst>
        <pc:spChg chg="mod">
          <ac:chgData name="Nitin Sharma" userId="1af1b37f362ce8c4" providerId="LiveId" clId="{1E3E35CF-FA69-47F7-8748-A2822ABA656B}" dt="2021-11-12T08:59:46.430" v="6451" actId="20577"/>
          <ac:spMkLst>
            <pc:docMk/>
            <pc:sldMk cId="604770264" sldId="269"/>
            <ac:spMk id="3" creationId="{00000000-0000-0000-0000-000000000000}"/>
          </ac:spMkLst>
        </pc:spChg>
        <pc:spChg chg="del mod">
          <ac:chgData name="Nitin Sharma" userId="1af1b37f362ce8c4" providerId="LiveId" clId="{1E3E35CF-FA69-47F7-8748-A2822ABA656B}" dt="2021-11-12T08:47:26.841" v="6174" actId="478"/>
          <ac:spMkLst>
            <pc:docMk/>
            <pc:sldMk cId="604770264" sldId="269"/>
            <ac:spMk id="5" creationId="{00000000-0000-0000-0000-000000000000}"/>
          </ac:spMkLst>
        </pc:spChg>
      </pc:sldChg>
      <pc:sldChg chg="modSp add del mod">
        <pc:chgData name="Nitin Sharma" userId="1af1b37f362ce8c4" providerId="LiveId" clId="{1E3E35CF-FA69-47F7-8748-A2822ABA656B}" dt="2021-11-11T09:23:11.655" v="3368" actId="47"/>
        <pc:sldMkLst>
          <pc:docMk/>
          <pc:sldMk cId="1035896462" sldId="269"/>
        </pc:sldMkLst>
        <pc:spChg chg="mod">
          <ac:chgData name="Nitin Sharma" userId="1af1b37f362ce8c4" providerId="LiveId" clId="{1E3E35CF-FA69-47F7-8748-A2822ABA656B}" dt="2021-11-11T09:10:07.935" v="3161" actId="1076"/>
          <ac:spMkLst>
            <pc:docMk/>
            <pc:sldMk cId="1035896462" sldId="269"/>
            <ac:spMk id="2" creationId="{00000000-0000-0000-0000-000000000000}"/>
          </ac:spMkLst>
        </pc:spChg>
      </pc:sldChg>
      <pc:sldChg chg="modSp add mod">
        <pc:chgData name="Nitin Sharma" userId="1af1b37f362ce8c4" providerId="LiveId" clId="{1E3E35CF-FA69-47F7-8748-A2822ABA656B}" dt="2021-11-12T09:05:00.228" v="6484" actId="20577"/>
        <pc:sldMkLst>
          <pc:docMk/>
          <pc:sldMk cId="3750319941" sldId="270"/>
        </pc:sldMkLst>
        <pc:spChg chg="mod">
          <ac:chgData name="Nitin Sharma" userId="1af1b37f362ce8c4" providerId="LiveId" clId="{1E3E35CF-FA69-47F7-8748-A2822ABA656B}" dt="2021-11-11T09:12:25.164" v="3206" actId="14100"/>
          <ac:spMkLst>
            <pc:docMk/>
            <pc:sldMk cId="3750319941" sldId="270"/>
            <ac:spMk id="2" creationId="{00000000-0000-0000-0000-000000000000}"/>
          </ac:spMkLst>
        </pc:spChg>
        <pc:spChg chg="mod">
          <ac:chgData name="Nitin Sharma" userId="1af1b37f362ce8c4" providerId="LiveId" clId="{1E3E35CF-FA69-47F7-8748-A2822ABA656B}" dt="2021-11-12T09:05:00.228" v="6484" actId="20577"/>
          <ac:spMkLst>
            <pc:docMk/>
            <pc:sldMk cId="3750319941" sldId="270"/>
            <ac:spMk id="3" creationId="{00000000-0000-0000-0000-000000000000}"/>
          </ac:spMkLst>
        </pc:spChg>
      </pc:sldChg>
      <pc:sldChg chg="modSp add mod">
        <pc:chgData name="Nitin Sharma" userId="1af1b37f362ce8c4" providerId="LiveId" clId="{1E3E35CF-FA69-47F7-8748-A2822ABA656B}" dt="2021-11-11T09:29:08.675" v="3395" actId="6549"/>
        <pc:sldMkLst>
          <pc:docMk/>
          <pc:sldMk cId="2586180666" sldId="271"/>
        </pc:sldMkLst>
        <pc:spChg chg="mod">
          <ac:chgData name="Nitin Sharma" userId="1af1b37f362ce8c4" providerId="LiveId" clId="{1E3E35CF-FA69-47F7-8748-A2822ABA656B}" dt="2021-11-11T09:25:27.458" v="3370" actId="255"/>
          <ac:spMkLst>
            <pc:docMk/>
            <pc:sldMk cId="2586180666" sldId="271"/>
            <ac:spMk id="2" creationId="{00000000-0000-0000-0000-000000000000}"/>
          </ac:spMkLst>
        </pc:spChg>
        <pc:spChg chg="mod">
          <ac:chgData name="Nitin Sharma" userId="1af1b37f362ce8c4" providerId="LiveId" clId="{1E3E35CF-FA69-47F7-8748-A2822ABA656B}" dt="2021-11-11T09:29:08.675" v="3395" actId="6549"/>
          <ac:spMkLst>
            <pc:docMk/>
            <pc:sldMk cId="2586180666" sldId="271"/>
            <ac:spMk id="3" creationId="{00000000-0000-0000-0000-000000000000}"/>
          </ac:spMkLst>
        </pc:spChg>
      </pc:sldChg>
      <pc:sldChg chg="delSp modSp add mod">
        <pc:chgData name="Nitin Sharma" userId="1af1b37f362ce8c4" providerId="LiveId" clId="{1E3E35CF-FA69-47F7-8748-A2822ABA656B}" dt="2021-11-11T05:44:22.797" v="1021" actId="478"/>
        <pc:sldMkLst>
          <pc:docMk/>
          <pc:sldMk cId="918841819" sldId="277"/>
        </pc:sldMkLst>
        <pc:spChg chg="del mod">
          <ac:chgData name="Nitin Sharma" userId="1af1b37f362ce8c4" providerId="LiveId" clId="{1E3E35CF-FA69-47F7-8748-A2822ABA656B}" dt="2021-11-11T05:44:22.797" v="1021" actId="478"/>
          <ac:spMkLst>
            <pc:docMk/>
            <pc:sldMk cId="918841819" sldId="277"/>
            <ac:spMk id="5" creationId="{00000000-0000-0000-0000-000000000000}"/>
          </ac:spMkLst>
        </pc:spChg>
      </pc:sldChg>
      <pc:sldChg chg="modSp add mod">
        <pc:chgData name="Nitin Sharma" userId="1af1b37f362ce8c4" providerId="LiveId" clId="{1E3E35CF-FA69-47F7-8748-A2822ABA656B}" dt="2021-11-11T08:36:33.598" v="3024" actId="20577"/>
        <pc:sldMkLst>
          <pc:docMk/>
          <pc:sldMk cId="604898984" sldId="278"/>
        </pc:sldMkLst>
        <pc:spChg chg="mod">
          <ac:chgData name="Nitin Sharma" userId="1af1b37f362ce8c4" providerId="LiveId" clId="{1E3E35CF-FA69-47F7-8748-A2822ABA656B}" dt="2021-11-11T08:36:33.598" v="3024" actId="20577"/>
          <ac:spMkLst>
            <pc:docMk/>
            <pc:sldMk cId="604898984" sldId="278"/>
            <ac:spMk id="3" creationId="{00000000-0000-0000-0000-000000000000}"/>
          </ac:spMkLst>
        </pc:spChg>
        <pc:spChg chg="mod">
          <ac:chgData name="Nitin Sharma" userId="1af1b37f362ce8c4" providerId="LiveId" clId="{1E3E35CF-FA69-47F7-8748-A2822ABA656B}" dt="2021-11-11T08:30:36.276" v="2987"/>
          <ac:spMkLst>
            <pc:docMk/>
            <pc:sldMk cId="604898984" sldId="278"/>
            <ac:spMk id="5" creationId="{00000000-0000-0000-0000-000000000000}"/>
          </ac:spMkLst>
        </pc:spChg>
      </pc:sldChg>
      <pc:sldChg chg="modSp add mod">
        <pc:chgData name="Nitin Sharma" userId="1af1b37f362ce8c4" providerId="LiveId" clId="{1E3E35CF-FA69-47F7-8748-A2822ABA656B}" dt="2021-11-11T09:07:54.630" v="3151" actId="20577"/>
        <pc:sldMkLst>
          <pc:docMk/>
          <pc:sldMk cId="4169557177" sldId="281"/>
        </pc:sldMkLst>
        <pc:spChg chg="mod">
          <ac:chgData name="Nitin Sharma" userId="1af1b37f362ce8c4" providerId="LiveId" clId="{1E3E35CF-FA69-47F7-8748-A2822ABA656B}" dt="2021-11-11T09:07:54.630" v="3151" actId="20577"/>
          <ac:spMkLst>
            <pc:docMk/>
            <pc:sldMk cId="4169557177" sldId="281"/>
            <ac:spMk id="2" creationId="{00000000-0000-0000-0000-000000000000}"/>
          </ac:spMkLst>
        </pc:spChg>
        <pc:spChg chg="mod">
          <ac:chgData name="Nitin Sharma" userId="1af1b37f362ce8c4" providerId="LiveId" clId="{1E3E35CF-FA69-47F7-8748-A2822ABA656B}" dt="2021-11-11T09:02:14.628" v="3127"/>
          <ac:spMkLst>
            <pc:docMk/>
            <pc:sldMk cId="4169557177" sldId="281"/>
            <ac:spMk id="4" creationId="{00000000-0000-0000-0000-000000000000}"/>
          </ac:spMkLst>
        </pc:spChg>
      </pc:sldChg>
      <pc:sldChg chg="modSp mod ord">
        <pc:chgData name="Nitin Sharma" userId="1af1b37f362ce8c4" providerId="LiveId" clId="{1E3E35CF-FA69-47F7-8748-A2822ABA656B}" dt="2021-11-11T08:25:53.259" v="2947" actId="1076"/>
        <pc:sldMkLst>
          <pc:docMk/>
          <pc:sldMk cId="1281887919" sldId="283"/>
        </pc:sldMkLst>
        <pc:spChg chg="mod">
          <ac:chgData name="Nitin Sharma" userId="1af1b37f362ce8c4" providerId="LiveId" clId="{1E3E35CF-FA69-47F7-8748-A2822ABA656B}" dt="2021-11-11T08:25:53.259" v="2947" actId="1076"/>
          <ac:spMkLst>
            <pc:docMk/>
            <pc:sldMk cId="1281887919" sldId="283"/>
            <ac:spMk id="2" creationId="{00000000-0000-0000-0000-000000000000}"/>
          </ac:spMkLst>
        </pc:spChg>
        <pc:spChg chg="mod">
          <ac:chgData name="Nitin Sharma" userId="1af1b37f362ce8c4" providerId="LiveId" clId="{1E3E35CF-FA69-47F7-8748-A2822ABA656B}" dt="2021-11-11T07:29:53.111" v="2586" actId="20577"/>
          <ac:spMkLst>
            <pc:docMk/>
            <pc:sldMk cId="1281887919" sldId="283"/>
            <ac:spMk id="11" creationId="{00000000-0000-0000-0000-000000000000}"/>
          </ac:spMkLst>
        </pc:spChg>
      </pc:sldChg>
      <pc:sldChg chg="ord">
        <pc:chgData name="Nitin Sharma" userId="1af1b37f362ce8c4" providerId="LiveId" clId="{1E3E35CF-FA69-47F7-8748-A2822ABA656B}" dt="2021-11-11T06:33:34.171" v="1713"/>
        <pc:sldMkLst>
          <pc:docMk/>
          <pc:sldMk cId="295421848" sldId="285"/>
        </pc:sldMkLst>
      </pc:sldChg>
      <pc:sldChg chg="add">
        <pc:chgData name="Nitin Sharma" userId="1af1b37f362ce8c4" providerId="LiveId" clId="{1E3E35CF-FA69-47F7-8748-A2822ABA656B}" dt="2021-11-11T09:30:02.003" v="3396"/>
        <pc:sldMkLst>
          <pc:docMk/>
          <pc:sldMk cId="864443988" sldId="369"/>
        </pc:sldMkLst>
      </pc:sldChg>
      <pc:sldChg chg="modSp mod">
        <pc:chgData name="Nitin Sharma" userId="1af1b37f362ce8c4" providerId="LiveId" clId="{1E3E35CF-FA69-47F7-8748-A2822ABA656B}" dt="2021-11-12T08:53:49.070" v="6344" actId="404"/>
        <pc:sldMkLst>
          <pc:docMk/>
          <pc:sldMk cId="1302481557" sldId="418"/>
        </pc:sldMkLst>
        <pc:spChg chg="mod">
          <ac:chgData name="Nitin Sharma" userId="1af1b37f362ce8c4" providerId="LiveId" clId="{1E3E35CF-FA69-47F7-8748-A2822ABA656B}" dt="2021-11-12T08:53:49.070" v="6344" actId="404"/>
          <ac:spMkLst>
            <pc:docMk/>
            <pc:sldMk cId="1302481557" sldId="418"/>
            <ac:spMk id="5" creationId="{00000000-0000-0000-0000-000000000000}"/>
          </ac:spMkLst>
        </pc:spChg>
      </pc:sldChg>
      <pc:sldChg chg="del">
        <pc:chgData name="Nitin Sharma" userId="1af1b37f362ce8c4" providerId="LiveId" clId="{1E3E35CF-FA69-47F7-8748-A2822ABA656B}" dt="2021-11-11T09:31:10.326" v="3398" actId="47"/>
        <pc:sldMkLst>
          <pc:docMk/>
          <pc:sldMk cId="727539259" sldId="455"/>
        </pc:sldMkLst>
      </pc:sldChg>
      <pc:sldChg chg="del">
        <pc:chgData name="Nitin Sharma" userId="1af1b37f362ce8c4" providerId="LiveId" clId="{1E3E35CF-FA69-47F7-8748-A2822ABA656B}" dt="2021-11-11T04:04:30.823" v="30" actId="47"/>
        <pc:sldMkLst>
          <pc:docMk/>
          <pc:sldMk cId="166128061" sldId="456"/>
        </pc:sldMkLst>
      </pc:sldChg>
      <pc:sldChg chg="del">
        <pc:chgData name="Nitin Sharma" userId="1af1b37f362ce8c4" providerId="LiveId" clId="{1E3E35CF-FA69-47F7-8748-A2822ABA656B}" dt="2021-11-11T04:04:35.665" v="32" actId="47"/>
        <pc:sldMkLst>
          <pc:docMk/>
          <pc:sldMk cId="2643280605" sldId="457"/>
        </pc:sldMkLst>
      </pc:sldChg>
      <pc:sldChg chg="del">
        <pc:chgData name="Nitin Sharma" userId="1af1b37f362ce8c4" providerId="LiveId" clId="{1E3E35CF-FA69-47F7-8748-A2822ABA656B}" dt="2021-11-11T04:04:48.133" v="34" actId="47"/>
        <pc:sldMkLst>
          <pc:docMk/>
          <pc:sldMk cId="2584038042" sldId="459"/>
        </pc:sldMkLst>
      </pc:sldChg>
      <pc:sldChg chg="del">
        <pc:chgData name="Nitin Sharma" userId="1af1b37f362ce8c4" providerId="LiveId" clId="{1E3E35CF-FA69-47F7-8748-A2822ABA656B}" dt="2021-11-11T09:31:11.828" v="3400" actId="47"/>
        <pc:sldMkLst>
          <pc:docMk/>
          <pc:sldMk cId="97723380" sldId="460"/>
        </pc:sldMkLst>
      </pc:sldChg>
      <pc:sldChg chg="add del">
        <pc:chgData name="Nitin Sharma" userId="1af1b37f362ce8c4" providerId="LiveId" clId="{1E3E35CF-FA69-47F7-8748-A2822ABA656B}" dt="2021-11-11T09:31:11.044" v="3399" actId="47"/>
        <pc:sldMkLst>
          <pc:docMk/>
          <pc:sldMk cId="3142626780" sldId="461"/>
        </pc:sldMkLst>
      </pc:sldChg>
      <pc:sldChg chg="del">
        <pc:chgData name="Nitin Sharma" userId="1af1b37f362ce8c4" providerId="LiveId" clId="{1E3E35CF-FA69-47F7-8748-A2822ABA656B}" dt="2021-11-11T09:31:12.637" v="3401" actId="47"/>
        <pc:sldMkLst>
          <pc:docMk/>
          <pc:sldMk cId="3212859681" sldId="462"/>
        </pc:sldMkLst>
      </pc:sldChg>
      <pc:sldChg chg="del">
        <pc:chgData name="Nitin Sharma" userId="1af1b37f362ce8c4" providerId="LiveId" clId="{1E3E35CF-FA69-47F7-8748-A2822ABA656B}" dt="2021-11-11T09:31:13.776" v="3402" actId="47"/>
        <pc:sldMkLst>
          <pc:docMk/>
          <pc:sldMk cId="519124902" sldId="463"/>
        </pc:sldMkLst>
      </pc:sldChg>
      <pc:sldChg chg="modSp del mod">
        <pc:chgData name="Nitin Sharma" userId="1af1b37f362ce8c4" providerId="LiveId" clId="{1E3E35CF-FA69-47F7-8748-A2822ABA656B}" dt="2021-11-11T09:30:37.892" v="3397" actId="47"/>
        <pc:sldMkLst>
          <pc:docMk/>
          <pc:sldMk cId="773795012" sldId="465"/>
        </pc:sldMkLst>
        <pc:spChg chg="mod">
          <ac:chgData name="Nitin Sharma" userId="1af1b37f362ce8c4" providerId="LiveId" clId="{1E3E35CF-FA69-47F7-8748-A2822ABA656B}" dt="2021-11-11T04:24:09.833" v="46" actId="20577"/>
          <ac:spMkLst>
            <pc:docMk/>
            <pc:sldMk cId="773795012" sldId="465"/>
            <ac:spMk id="3" creationId="{1BE71290-56A3-4540-A996-46BB7FC19162}"/>
          </ac:spMkLst>
        </pc:spChg>
      </pc:sldChg>
      <pc:sldChg chg="del">
        <pc:chgData name="Nitin Sharma" userId="1af1b37f362ce8c4" providerId="LiveId" clId="{1E3E35CF-FA69-47F7-8748-A2822ABA656B}" dt="2021-11-11T08:29:50.066" v="2982" actId="47"/>
        <pc:sldMkLst>
          <pc:docMk/>
          <pc:sldMk cId="2799976621" sldId="468"/>
        </pc:sldMkLst>
      </pc:sldChg>
      <pc:sldChg chg="modSp mod">
        <pc:chgData name="Nitin Sharma" userId="1af1b37f362ce8c4" providerId="LiveId" clId="{1E3E35CF-FA69-47F7-8748-A2822ABA656B}" dt="2021-11-11T05:44:08.400" v="1019" actId="255"/>
        <pc:sldMkLst>
          <pc:docMk/>
          <pc:sldMk cId="3762959742" sldId="473"/>
        </pc:sldMkLst>
        <pc:spChg chg="mod">
          <ac:chgData name="Nitin Sharma" userId="1af1b37f362ce8c4" providerId="LiveId" clId="{1E3E35CF-FA69-47F7-8748-A2822ABA656B}" dt="2021-11-11T05:44:08.400" v="1019" actId="255"/>
          <ac:spMkLst>
            <pc:docMk/>
            <pc:sldMk cId="3762959742" sldId="473"/>
            <ac:spMk id="3" creationId="{00000000-0000-0000-0000-000000000000}"/>
          </ac:spMkLst>
        </pc:spChg>
      </pc:sldChg>
      <pc:sldChg chg="ord">
        <pc:chgData name="Nitin Sharma" userId="1af1b37f362ce8c4" providerId="LiveId" clId="{1E3E35CF-FA69-47F7-8748-A2822ABA656B}" dt="2021-11-11T04:29:45.981" v="52"/>
        <pc:sldMkLst>
          <pc:docMk/>
          <pc:sldMk cId="3777340627" sldId="474"/>
        </pc:sldMkLst>
      </pc:sldChg>
      <pc:sldChg chg="del">
        <pc:chgData name="Nitin Sharma" userId="1af1b37f362ce8c4" providerId="LiveId" clId="{1E3E35CF-FA69-47F7-8748-A2822ABA656B}" dt="2021-11-11T08:29:58.853" v="2985" actId="47"/>
        <pc:sldMkLst>
          <pc:docMk/>
          <pc:sldMk cId="3558197465" sldId="475"/>
        </pc:sldMkLst>
      </pc:sldChg>
      <pc:sldChg chg="modSp mod ord">
        <pc:chgData name="Nitin Sharma" userId="1af1b37f362ce8c4" providerId="LiveId" clId="{1E3E35CF-FA69-47F7-8748-A2822ABA656B}" dt="2021-11-11T06:39:31.920" v="1824" actId="20577"/>
        <pc:sldMkLst>
          <pc:docMk/>
          <pc:sldMk cId="2756573834" sldId="477"/>
        </pc:sldMkLst>
        <pc:spChg chg="mod">
          <ac:chgData name="Nitin Sharma" userId="1af1b37f362ce8c4" providerId="LiveId" clId="{1E3E35CF-FA69-47F7-8748-A2822ABA656B}" dt="2021-11-11T06:39:31.920" v="1824" actId="20577"/>
          <ac:spMkLst>
            <pc:docMk/>
            <pc:sldMk cId="2756573834" sldId="477"/>
            <ac:spMk id="3" creationId="{00000000-0000-0000-0000-000000000000}"/>
          </ac:spMkLst>
        </pc:spChg>
      </pc:sldChg>
      <pc:sldChg chg="modSp mod ord">
        <pc:chgData name="Nitin Sharma" userId="1af1b37f362ce8c4" providerId="LiveId" clId="{1E3E35CF-FA69-47F7-8748-A2822ABA656B}" dt="2021-11-11T07:04:21.119" v="1888" actId="20577"/>
        <pc:sldMkLst>
          <pc:docMk/>
          <pc:sldMk cId="98516392" sldId="479"/>
        </pc:sldMkLst>
        <pc:spChg chg="mod">
          <ac:chgData name="Nitin Sharma" userId="1af1b37f362ce8c4" providerId="LiveId" clId="{1E3E35CF-FA69-47F7-8748-A2822ABA656B}" dt="2021-11-11T07:04:21.119" v="1888" actId="20577"/>
          <ac:spMkLst>
            <pc:docMk/>
            <pc:sldMk cId="98516392" sldId="479"/>
            <ac:spMk id="3" creationId="{00000000-0000-0000-0000-000000000000}"/>
          </ac:spMkLst>
        </pc:spChg>
      </pc:sldChg>
      <pc:sldChg chg="ord">
        <pc:chgData name="Nitin Sharma" userId="1af1b37f362ce8c4" providerId="LiveId" clId="{1E3E35CF-FA69-47F7-8748-A2822ABA656B}" dt="2021-11-11T05:20:48.729" v="644"/>
        <pc:sldMkLst>
          <pc:docMk/>
          <pc:sldMk cId="1333554167" sldId="480"/>
        </pc:sldMkLst>
      </pc:sldChg>
      <pc:sldChg chg="del">
        <pc:chgData name="Nitin Sharma" userId="1af1b37f362ce8c4" providerId="LiveId" clId="{1E3E35CF-FA69-47F7-8748-A2822ABA656B}" dt="2021-11-11T08:29:54.994" v="2983" actId="47"/>
        <pc:sldMkLst>
          <pc:docMk/>
          <pc:sldMk cId="332779766" sldId="482"/>
        </pc:sldMkLst>
      </pc:sldChg>
      <pc:sldChg chg="del">
        <pc:chgData name="Nitin Sharma" userId="1af1b37f362ce8c4" providerId="LiveId" clId="{1E3E35CF-FA69-47F7-8748-A2822ABA656B}" dt="2021-11-11T08:29:56.498" v="2984" actId="47"/>
        <pc:sldMkLst>
          <pc:docMk/>
          <pc:sldMk cId="3186301770" sldId="488"/>
        </pc:sldMkLst>
      </pc:sldChg>
      <pc:sldChg chg="del">
        <pc:chgData name="Nitin Sharma" userId="1af1b37f362ce8c4" providerId="LiveId" clId="{1E3E35CF-FA69-47F7-8748-A2822ABA656B}" dt="2021-11-11T09:31:14.643" v="3403" actId="47"/>
        <pc:sldMkLst>
          <pc:docMk/>
          <pc:sldMk cId="374620436" sldId="501"/>
        </pc:sldMkLst>
      </pc:sldChg>
      <pc:sldChg chg="del">
        <pc:chgData name="Nitin Sharma" userId="1af1b37f362ce8c4" providerId="LiveId" clId="{1E3E35CF-FA69-47F7-8748-A2822ABA656B}" dt="2021-11-11T04:04:33.979" v="31" actId="47"/>
        <pc:sldMkLst>
          <pc:docMk/>
          <pc:sldMk cId="3684210331" sldId="622"/>
        </pc:sldMkLst>
      </pc:sldChg>
      <pc:sldChg chg="del">
        <pc:chgData name="Nitin Sharma" userId="1af1b37f362ce8c4" providerId="LiveId" clId="{1E3E35CF-FA69-47F7-8748-A2822ABA656B}" dt="2021-11-11T04:04:36.405" v="33" actId="47"/>
        <pc:sldMkLst>
          <pc:docMk/>
          <pc:sldMk cId="4149563194" sldId="623"/>
        </pc:sldMkLst>
      </pc:sldChg>
      <pc:sldChg chg="del">
        <pc:chgData name="Nitin Sharma" userId="1af1b37f362ce8c4" providerId="LiveId" clId="{1E3E35CF-FA69-47F7-8748-A2822ABA656B}" dt="2021-11-11T05:47:41.317" v="1053" actId="47"/>
        <pc:sldMkLst>
          <pc:docMk/>
          <pc:sldMk cId="430228536" sldId="625"/>
        </pc:sldMkLst>
      </pc:sldChg>
      <pc:sldChg chg="del">
        <pc:chgData name="Nitin Sharma" userId="1af1b37f362ce8c4" providerId="LiveId" clId="{1E3E35CF-FA69-47F7-8748-A2822ABA656B}" dt="2021-11-11T05:47:42.425" v="1054" actId="47"/>
        <pc:sldMkLst>
          <pc:docMk/>
          <pc:sldMk cId="2372991991" sldId="626"/>
        </pc:sldMkLst>
      </pc:sldChg>
      <pc:sldChg chg="del">
        <pc:chgData name="Nitin Sharma" userId="1af1b37f362ce8c4" providerId="LiveId" clId="{1E3E35CF-FA69-47F7-8748-A2822ABA656B}" dt="2021-11-11T05:47:51.752" v="1055" actId="47"/>
        <pc:sldMkLst>
          <pc:docMk/>
          <pc:sldMk cId="148703536" sldId="627"/>
        </pc:sldMkLst>
      </pc:sldChg>
      <pc:sldChg chg="del">
        <pc:chgData name="Nitin Sharma" userId="1af1b37f362ce8c4" providerId="LiveId" clId="{1E3E35CF-FA69-47F7-8748-A2822ABA656B}" dt="2021-11-11T08:30:01.444" v="2986" actId="47"/>
        <pc:sldMkLst>
          <pc:docMk/>
          <pc:sldMk cId="3551664836" sldId="628"/>
        </pc:sldMkLst>
      </pc:sldChg>
      <pc:sldChg chg="modSp add mod">
        <pc:chgData name="Nitin Sharma" userId="1af1b37f362ce8c4" providerId="LiveId" clId="{1E3E35CF-FA69-47F7-8748-A2822ABA656B}" dt="2021-11-11T04:52:07.640" v="564" actId="113"/>
        <pc:sldMkLst>
          <pc:docMk/>
          <pc:sldMk cId="4034037771" sldId="629"/>
        </pc:sldMkLst>
        <pc:spChg chg="mod">
          <ac:chgData name="Nitin Sharma" userId="1af1b37f362ce8c4" providerId="LiveId" clId="{1E3E35CF-FA69-47F7-8748-A2822ABA656B}" dt="2021-11-11T04:31:21.073" v="101" actId="6549"/>
          <ac:spMkLst>
            <pc:docMk/>
            <pc:sldMk cId="4034037771" sldId="629"/>
            <ac:spMk id="2" creationId="{00000000-0000-0000-0000-000000000000}"/>
          </ac:spMkLst>
        </pc:spChg>
        <pc:spChg chg="mod">
          <ac:chgData name="Nitin Sharma" userId="1af1b37f362ce8c4" providerId="LiveId" clId="{1E3E35CF-FA69-47F7-8748-A2822ABA656B}" dt="2021-11-11T04:52:07.640" v="564" actId="113"/>
          <ac:spMkLst>
            <pc:docMk/>
            <pc:sldMk cId="4034037771" sldId="629"/>
            <ac:spMk id="3" creationId="{00000000-0000-0000-0000-000000000000}"/>
          </ac:spMkLst>
        </pc:spChg>
      </pc:sldChg>
      <pc:sldChg chg="modSp add mod">
        <pc:chgData name="Nitin Sharma" userId="1af1b37f362ce8c4" providerId="LiveId" clId="{1E3E35CF-FA69-47F7-8748-A2822ABA656B}" dt="2021-11-11T05:44:42.503" v="1023" actId="255"/>
        <pc:sldMkLst>
          <pc:docMk/>
          <pc:sldMk cId="1008603469" sldId="630"/>
        </pc:sldMkLst>
        <pc:spChg chg="mod">
          <ac:chgData name="Nitin Sharma" userId="1af1b37f362ce8c4" providerId="LiveId" clId="{1E3E35CF-FA69-47F7-8748-A2822ABA656B}" dt="2021-11-11T04:52:44.194" v="587" actId="20577"/>
          <ac:spMkLst>
            <pc:docMk/>
            <pc:sldMk cId="1008603469" sldId="630"/>
            <ac:spMk id="2" creationId="{00000000-0000-0000-0000-000000000000}"/>
          </ac:spMkLst>
        </pc:spChg>
        <pc:spChg chg="mod">
          <ac:chgData name="Nitin Sharma" userId="1af1b37f362ce8c4" providerId="LiveId" clId="{1E3E35CF-FA69-47F7-8748-A2822ABA656B}" dt="2021-11-11T05:44:42.503" v="1023" actId="255"/>
          <ac:spMkLst>
            <pc:docMk/>
            <pc:sldMk cId="1008603469" sldId="630"/>
            <ac:spMk id="3" creationId="{00000000-0000-0000-0000-000000000000}"/>
          </ac:spMkLst>
        </pc:spChg>
      </pc:sldChg>
      <pc:sldChg chg="modSp add mod">
        <pc:chgData name="Nitin Sharma" userId="1af1b37f362ce8c4" providerId="LiveId" clId="{1E3E35CF-FA69-47F7-8748-A2822ABA656B}" dt="2021-11-11T05:14:38.862" v="624" actId="207"/>
        <pc:sldMkLst>
          <pc:docMk/>
          <pc:sldMk cId="419013568" sldId="631"/>
        </pc:sldMkLst>
        <pc:spChg chg="mod">
          <ac:chgData name="Nitin Sharma" userId="1af1b37f362ce8c4" providerId="LiveId" clId="{1E3E35CF-FA69-47F7-8748-A2822ABA656B}" dt="2021-11-11T05:14:38.862" v="624" actId="207"/>
          <ac:spMkLst>
            <pc:docMk/>
            <pc:sldMk cId="419013568" sldId="631"/>
            <ac:spMk id="3" creationId="{1BE71290-56A3-4540-A996-46BB7FC19162}"/>
          </ac:spMkLst>
        </pc:spChg>
      </pc:sldChg>
      <pc:sldChg chg="modSp add mod ord">
        <pc:chgData name="Nitin Sharma" userId="1af1b37f362ce8c4" providerId="LiveId" clId="{1E3E35CF-FA69-47F7-8748-A2822ABA656B}" dt="2021-11-11T05:43:21.552" v="1018" actId="255"/>
        <pc:sldMkLst>
          <pc:docMk/>
          <pc:sldMk cId="268890953" sldId="632"/>
        </pc:sldMkLst>
        <pc:spChg chg="mod">
          <ac:chgData name="Nitin Sharma" userId="1af1b37f362ce8c4" providerId="LiveId" clId="{1E3E35CF-FA69-47F7-8748-A2822ABA656B}" dt="2021-11-11T05:26:59.385" v="840"/>
          <ac:spMkLst>
            <pc:docMk/>
            <pc:sldMk cId="268890953" sldId="632"/>
            <ac:spMk id="2" creationId="{00000000-0000-0000-0000-000000000000}"/>
          </ac:spMkLst>
        </pc:spChg>
        <pc:spChg chg="mod">
          <ac:chgData name="Nitin Sharma" userId="1af1b37f362ce8c4" providerId="LiveId" clId="{1E3E35CF-FA69-47F7-8748-A2822ABA656B}" dt="2021-11-11T05:43:21.552" v="1018" actId="255"/>
          <ac:spMkLst>
            <pc:docMk/>
            <pc:sldMk cId="268890953" sldId="632"/>
            <ac:spMk id="3" creationId="{00000000-0000-0000-0000-000000000000}"/>
          </ac:spMkLst>
        </pc:spChg>
      </pc:sldChg>
      <pc:sldChg chg="modSp add mod">
        <pc:chgData name="Nitin Sharma" userId="1af1b37f362ce8c4" providerId="LiveId" clId="{1E3E35CF-FA69-47F7-8748-A2822ABA656B}" dt="2021-11-11T05:47:22.019" v="1052" actId="20577"/>
        <pc:sldMkLst>
          <pc:docMk/>
          <pc:sldMk cId="3979135535" sldId="633"/>
        </pc:sldMkLst>
        <pc:spChg chg="mod">
          <ac:chgData name="Nitin Sharma" userId="1af1b37f362ce8c4" providerId="LiveId" clId="{1E3E35CF-FA69-47F7-8748-A2822ABA656B}" dt="2021-11-11T05:47:22.019" v="1052" actId="20577"/>
          <ac:spMkLst>
            <pc:docMk/>
            <pc:sldMk cId="3979135535" sldId="633"/>
            <ac:spMk id="3" creationId="{1BE71290-56A3-4540-A996-46BB7FC19162}"/>
          </ac:spMkLst>
        </pc:spChg>
      </pc:sldChg>
      <pc:sldChg chg="modSp add mod modNotesTx">
        <pc:chgData name="Nitin Sharma" userId="1af1b37f362ce8c4" providerId="LiveId" clId="{1E3E35CF-FA69-47F7-8748-A2822ABA656B}" dt="2021-11-11T09:43:20.042" v="3459" actId="20577"/>
        <pc:sldMkLst>
          <pc:docMk/>
          <pc:sldMk cId="475995280" sldId="634"/>
        </pc:sldMkLst>
        <pc:spChg chg="mod">
          <ac:chgData name="Nitin Sharma" userId="1af1b37f362ce8c4" providerId="LiveId" clId="{1E3E35CF-FA69-47F7-8748-A2822ABA656B}" dt="2021-11-11T09:43:20.042" v="3459" actId="20577"/>
          <ac:spMkLst>
            <pc:docMk/>
            <pc:sldMk cId="475995280" sldId="634"/>
            <ac:spMk id="2" creationId="{00000000-0000-0000-0000-000000000000}"/>
          </ac:spMkLst>
        </pc:spChg>
        <pc:spChg chg="mod">
          <ac:chgData name="Nitin Sharma" userId="1af1b37f362ce8c4" providerId="LiveId" clId="{1E3E35CF-FA69-47F7-8748-A2822ABA656B}" dt="2021-11-11T05:51:31.280" v="1068"/>
          <ac:spMkLst>
            <pc:docMk/>
            <pc:sldMk cId="475995280" sldId="634"/>
            <ac:spMk id="5" creationId="{00000000-0000-0000-0000-000000000000}"/>
          </ac:spMkLst>
        </pc:spChg>
        <pc:spChg chg="mod">
          <ac:chgData name="Nitin Sharma" userId="1af1b37f362ce8c4" providerId="LiveId" clId="{1E3E35CF-FA69-47F7-8748-A2822ABA656B}" dt="2021-11-11T07:26:08.505" v="2534" actId="255"/>
          <ac:spMkLst>
            <pc:docMk/>
            <pc:sldMk cId="475995280" sldId="634"/>
            <ac:spMk id="11" creationId="{00000000-0000-0000-0000-000000000000}"/>
          </ac:spMkLst>
        </pc:spChg>
      </pc:sldChg>
      <pc:sldChg chg="modSp add mod">
        <pc:chgData name="Nitin Sharma" userId="1af1b37f362ce8c4" providerId="LiveId" clId="{1E3E35CF-FA69-47F7-8748-A2822ABA656B}" dt="2021-11-11T06:33:07.733" v="1709" actId="20577"/>
        <pc:sldMkLst>
          <pc:docMk/>
          <pc:sldMk cId="1350426867" sldId="635"/>
        </pc:sldMkLst>
        <pc:spChg chg="mod">
          <ac:chgData name="Nitin Sharma" userId="1af1b37f362ce8c4" providerId="LiveId" clId="{1E3E35CF-FA69-47F7-8748-A2822ABA656B}" dt="2021-11-11T06:33:07.733" v="1709" actId="20577"/>
          <ac:spMkLst>
            <pc:docMk/>
            <pc:sldMk cId="1350426867" sldId="635"/>
            <ac:spMk id="3" creationId="{1BE71290-56A3-4540-A996-46BB7FC19162}"/>
          </ac:spMkLst>
        </pc:spChg>
      </pc:sldChg>
      <pc:sldChg chg="modSp add mod">
        <pc:chgData name="Nitin Sharma" userId="1af1b37f362ce8c4" providerId="LiveId" clId="{1E3E35CF-FA69-47F7-8748-A2822ABA656B}" dt="2021-11-11T09:43:28.636" v="3465" actId="20577"/>
        <pc:sldMkLst>
          <pc:docMk/>
          <pc:sldMk cId="1962567763" sldId="636"/>
        </pc:sldMkLst>
        <pc:spChg chg="mod">
          <ac:chgData name="Nitin Sharma" userId="1af1b37f362ce8c4" providerId="LiveId" clId="{1E3E35CF-FA69-47F7-8748-A2822ABA656B}" dt="2021-11-11T09:43:28.636" v="3465" actId="20577"/>
          <ac:spMkLst>
            <pc:docMk/>
            <pc:sldMk cId="1962567763" sldId="636"/>
            <ac:spMk id="2" creationId="{00000000-0000-0000-0000-000000000000}"/>
          </ac:spMkLst>
        </pc:spChg>
        <pc:spChg chg="mod">
          <ac:chgData name="Nitin Sharma" userId="1af1b37f362ce8c4" providerId="LiveId" clId="{1E3E35CF-FA69-47F7-8748-A2822ABA656B}" dt="2021-11-11T07:18:36.983" v="2523" actId="6549"/>
          <ac:spMkLst>
            <pc:docMk/>
            <pc:sldMk cId="1962567763" sldId="636"/>
            <ac:spMk id="3" creationId="{00000000-0000-0000-0000-000000000000}"/>
          </ac:spMkLst>
        </pc:spChg>
      </pc:sldChg>
      <pc:sldChg chg="modSp add mod">
        <pc:chgData name="Nitin Sharma" userId="1af1b37f362ce8c4" providerId="LiveId" clId="{1E3E35CF-FA69-47F7-8748-A2822ABA656B}" dt="2021-11-11T09:43:06.684" v="3454" actId="20577"/>
        <pc:sldMkLst>
          <pc:docMk/>
          <pc:sldMk cId="3718033384" sldId="637"/>
        </pc:sldMkLst>
        <pc:spChg chg="mod">
          <ac:chgData name="Nitin Sharma" userId="1af1b37f362ce8c4" providerId="LiveId" clId="{1E3E35CF-FA69-47F7-8748-A2822ABA656B}" dt="2021-11-11T09:43:06.684" v="3454" actId="20577"/>
          <ac:spMkLst>
            <pc:docMk/>
            <pc:sldMk cId="3718033384" sldId="637"/>
            <ac:spMk id="2" creationId="{00000000-0000-0000-0000-000000000000}"/>
          </ac:spMkLst>
        </pc:spChg>
        <pc:spChg chg="mod">
          <ac:chgData name="Nitin Sharma" userId="1af1b37f362ce8c4" providerId="LiveId" clId="{1E3E35CF-FA69-47F7-8748-A2822ABA656B}" dt="2021-11-11T09:41:59.243" v="3448" actId="20577"/>
          <ac:spMkLst>
            <pc:docMk/>
            <pc:sldMk cId="3718033384" sldId="637"/>
            <ac:spMk id="3" creationId="{00000000-0000-0000-0000-000000000000}"/>
          </ac:spMkLst>
        </pc:spChg>
      </pc:sldChg>
      <pc:sldChg chg="modSp add mod">
        <pc:chgData name="Nitin Sharma" userId="1af1b37f362ce8c4" providerId="LiveId" clId="{1E3E35CF-FA69-47F7-8748-A2822ABA656B}" dt="2021-11-11T07:28:25.052" v="2545" actId="20577"/>
        <pc:sldMkLst>
          <pc:docMk/>
          <pc:sldMk cId="834336312" sldId="638"/>
        </pc:sldMkLst>
        <pc:spChg chg="mod">
          <ac:chgData name="Nitin Sharma" userId="1af1b37f362ce8c4" providerId="LiveId" clId="{1E3E35CF-FA69-47F7-8748-A2822ABA656B}" dt="2021-11-11T07:28:25.052" v="2545" actId="20577"/>
          <ac:spMkLst>
            <pc:docMk/>
            <pc:sldMk cId="834336312" sldId="638"/>
            <ac:spMk id="3" creationId="{1BE71290-56A3-4540-A996-46BB7FC19162}"/>
          </ac:spMkLst>
        </pc:spChg>
      </pc:sldChg>
      <pc:sldChg chg="modSp add mod">
        <pc:chgData name="Nitin Sharma" userId="1af1b37f362ce8c4" providerId="LiveId" clId="{1E3E35CF-FA69-47F7-8748-A2822ABA656B}" dt="2021-11-11T07:41:40.088" v="2737" actId="20577"/>
        <pc:sldMkLst>
          <pc:docMk/>
          <pc:sldMk cId="2704607845" sldId="639"/>
        </pc:sldMkLst>
        <pc:spChg chg="mod">
          <ac:chgData name="Nitin Sharma" userId="1af1b37f362ce8c4" providerId="LiveId" clId="{1E3E35CF-FA69-47F7-8748-A2822ABA656B}" dt="2021-11-11T07:30:43.149" v="2620" actId="20577"/>
          <ac:spMkLst>
            <pc:docMk/>
            <pc:sldMk cId="2704607845" sldId="639"/>
            <ac:spMk id="2" creationId="{00000000-0000-0000-0000-000000000000}"/>
          </ac:spMkLst>
        </pc:spChg>
        <pc:spChg chg="mod">
          <ac:chgData name="Nitin Sharma" userId="1af1b37f362ce8c4" providerId="LiveId" clId="{1E3E35CF-FA69-47F7-8748-A2822ABA656B}" dt="2021-11-11T07:41:40.088" v="2737" actId="20577"/>
          <ac:spMkLst>
            <pc:docMk/>
            <pc:sldMk cId="2704607845" sldId="639"/>
            <ac:spMk id="11" creationId="{00000000-0000-0000-0000-000000000000}"/>
          </ac:spMkLst>
        </pc:spChg>
      </pc:sldChg>
      <pc:sldChg chg="addSp delSp modSp add mod">
        <pc:chgData name="Nitin Sharma" userId="1af1b37f362ce8c4" providerId="LiveId" clId="{1E3E35CF-FA69-47F7-8748-A2822ABA656B}" dt="2021-11-11T08:28:30.734" v="2956" actId="113"/>
        <pc:sldMkLst>
          <pc:docMk/>
          <pc:sldMk cId="179858459" sldId="640"/>
        </pc:sldMkLst>
        <pc:spChg chg="mod">
          <ac:chgData name="Nitin Sharma" userId="1af1b37f362ce8c4" providerId="LiveId" clId="{1E3E35CF-FA69-47F7-8748-A2822ABA656B}" dt="2021-11-11T08:28:05.335" v="2953" actId="20577"/>
          <ac:spMkLst>
            <pc:docMk/>
            <pc:sldMk cId="179858459" sldId="640"/>
            <ac:spMk id="2" creationId="{00000000-0000-0000-0000-000000000000}"/>
          </ac:spMkLst>
        </pc:spChg>
        <pc:spChg chg="add del">
          <ac:chgData name="Nitin Sharma" userId="1af1b37f362ce8c4" providerId="LiveId" clId="{1E3E35CF-FA69-47F7-8748-A2822ABA656B}" dt="2021-11-11T08:18:13.857" v="2772" actId="22"/>
          <ac:spMkLst>
            <pc:docMk/>
            <pc:sldMk cId="179858459" sldId="640"/>
            <ac:spMk id="5" creationId="{42CE58DB-04EE-4646-87C2-53C5424660D5}"/>
          </ac:spMkLst>
        </pc:spChg>
        <pc:spChg chg="add mod">
          <ac:chgData name="Nitin Sharma" userId="1af1b37f362ce8c4" providerId="LiveId" clId="{1E3E35CF-FA69-47F7-8748-A2822ABA656B}" dt="2021-11-11T08:28:30.734" v="2956" actId="113"/>
          <ac:spMkLst>
            <pc:docMk/>
            <pc:sldMk cId="179858459" sldId="640"/>
            <ac:spMk id="7" creationId="{94BFC3A9-6C81-4ACB-8BE3-E5F6A5989008}"/>
          </ac:spMkLst>
        </pc:spChg>
        <pc:spChg chg="del mod">
          <ac:chgData name="Nitin Sharma" userId="1af1b37f362ce8c4" providerId="LiveId" clId="{1E3E35CF-FA69-47F7-8748-A2822ABA656B}" dt="2021-11-11T08:17:39.811" v="2769"/>
          <ac:spMkLst>
            <pc:docMk/>
            <pc:sldMk cId="179858459" sldId="640"/>
            <ac:spMk id="11" creationId="{00000000-0000-0000-0000-000000000000}"/>
          </ac:spMkLst>
        </pc:spChg>
      </pc:sldChg>
      <pc:sldChg chg="add del">
        <pc:chgData name="Nitin Sharma" userId="1af1b37f362ce8c4" providerId="LiveId" clId="{1E3E35CF-FA69-47F7-8748-A2822ABA656B}" dt="2021-11-11T08:17:50.121" v="2770" actId="47"/>
        <pc:sldMkLst>
          <pc:docMk/>
          <pc:sldMk cId="3090385680" sldId="641"/>
        </pc:sldMkLst>
      </pc:sldChg>
      <pc:sldChg chg="modSp add mod">
        <pc:chgData name="Nitin Sharma" userId="1af1b37f362ce8c4" providerId="LiveId" clId="{1E3E35CF-FA69-47F7-8748-A2822ABA656B}" dt="2021-11-11T08:29:15.349" v="2981" actId="20577"/>
        <pc:sldMkLst>
          <pc:docMk/>
          <pc:sldMk cId="3391763846" sldId="641"/>
        </pc:sldMkLst>
        <pc:spChg chg="mod">
          <ac:chgData name="Nitin Sharma" userId="1af1b37f362ce8c4" providerId="LiveId" clId="{1E3E35CF-FA69-47F7-8748-A2822ABA656B}" dt="2021-11-11T08:29:15.349" v="2981" actId="20577"/>
          <ac:spMkLst>
            <pc:docMk/>
            <pc:sldMk cId="3391763846" sldId="641"/>
            <ac:spMk id="3" creationId="{1BE71290-56A3-4540-A996-46BB7FC19162}"/>
          </ac:spMkLst>
        </pc:spChg>
      </pc:sldChg>
      <pc:sldChg chg="modSp add mod">
        <pc:chgData name="Nitin Sharma" userId="1af1b37f362ce8c4" providerId="LiveId" clId="{1E3E35CF-FA69-47F7-8748-A2822ABA656B}" dt="2021-11-11T08:59:25.426" v="3126" actId="20577"/>
        <pc:sldMkLst>
          <pc:docMk/>
          <pc:sldMk cId="2180118061" sldId="642"/>
        </pc:sldMkLst>
        <pc:spChg chg="mod">
          <ac:chgData name="Nitin Sharma" userId="1af1b37f362ce8c4" providerId="LiveId" clId="{1E3E35CF-FA69-47F7-8748-A2822ABA656B}" dt="2021-11-11T08:38:43.955" v="3027"/>
          <ac:spMkLst>
            <pc:docMk/>
            <pc:sldMk cId="2180118061" sldId="642"/>
            <ac:spMk id="2" creationId="{00000000-0000-0000-0000-000000000000}"/>
          </ac:spMkLst>
        </pc:spChg>
        <pc:spChg chg="mod">
          <ac:chgData name="Nitin Sharma" userId="1af1b37f362ce8c4" providerId="LiveId" clId="{1E3E35CF-FA69-47F7-8748-A2822ABA656B}" dt="2021-11-11T08:59:25.426" v="3126" actId="20577"/>
          <ac:spMkLst>
            <pc:docMk/>
            <pc:sldMk cId="2180118061" sldId="642"/>
            <ac:spMk id="3" creationId="{00000000-0000-0000-0000-000000000000}"/>
          </ac:spMkLst>
        </pc:spChg>
      </pc:sldChg>
      <pc:sldChg chg="delSp modSp add mod">
        <pc:chgData name="Nitin Sharma" userId="1af1b37f362ce8c4" providerId="LiveId" clId="{1E3E35CF-FA69-47F7-8748-A2822ABA656B}" dt="2021-11-12T08:48:13.559" v="6181" actId="478"/>
        <pc:sldMkLst>
          <pc:docMk/>
          <pc:sldMk cId="1886414316" sldId="643"/>
        </pc:sldMkLst>
        <pc:spChg chg="mod">
          <ac:chgData name="Nitin Sharma" userId="1af1b37f362ce8c4" providerId="LiveId" clId="{1E3E35CF-FA69-47F7-8748-A2822ABA656B}" dt="2021-11-11T09:02:39.897" v="3148" actId="20577"/>
          <ac:spMkLst>
            <pc:docMk/>
            <pc:sldMk cId="1886414316" sldId="643"/>
            <ac:spMk id="2" creationId="{00000000-0000-0000-0000-000000000000}"/>
          </ac:spMkLst>
        </pc:spChg>
        <pc:spChg chg="del mod">
          <ac:chgData name="Nitin Sharma" userId="1af1b37f362ce8c4" providerId="LiveId" clId="{1E3E35CF-FA69-47F7-8748-A2822ABA656B}" dt="2021-11-12T08:48:13.559" v="6181" actId="478"/>
          <ac:spMkLst>
            <pc:docMk/>
            <pc:sldMk cId="1886414316" sldId="643"/>
            <ac:spMk id="4" creationId="{00000000-0000-0000-0000-000000000000}"/>
          </ac:spMkLst>
        </pc:spChg>
      </pc:sldChg>
      <pc:sldChg chg="modSp add mod">
        <pc:chgData name="Nitin Sharma" userId="1af1b37f362ce8c4" providerId="LiveId" clId="{1E3E35CF-FA69-47F7-8748-A2822ABA656B}" dt="2021-11-11T09:16:04.860" v="3260" actId="255"/>
        <pc:sldMkLst>
          <pc:docMk/>
          <pc:sldMk cId="4094635776" sldId="644"/>
        </pc:sldMkLst>
        <pc:spChg chg="mod">
          <ac:chgData name="Nitin Sharma" userId="1af1b37f362ce8c4" providerId="LiveId" clId="{1E3E35CF-FA69-47F7-8748-A2822ABA656B}" dt="2021-11-11T09:11:14.648" v="3198" actId="14100"/>
          <ac:spMkLst>
            <pc:docMk/>
            <pc:sldMk cId="4094635776" sldId="644"/>
            <ac:spMk id="2" creationId="{00000000-0000-0000-0000-000000000000}"/>
          </ac:spMkLst>
        </pc:spChg>
        <pc:spChg chg="mod">
          <ac:chgData name="Nitin Sharma" userId="1af1b37f362ce8c4" providerId="LiveId" clId="{1E3E35CF-FA69-47F7-8748-A2822ABA656B}" dt="2021-11-11T09:16:04.860" v="3260" actId="255"/>
          <ac:spMkLst>
            <pc:docMk/>
            <pc:sldMk cId="4094635776" sldId="644"/>
            <ac:spMk id="3" creationId="{00000000-0000-0000-0000-000000000000}"/>
          </ac:spMkLst>
        </pc:spChg>
      </pc:sldChg>
      <pc:sldChg chg="modSp add del">
        <pc:chgData name="Nitin Sharma" userId="1af1b37f362ce8c4" providerId="LiveId" clId="{1E3E35CF-FA69-47F7-8748-A2822ABA656B}" dt="2021-11-11T11:12:50.271" v="3475" actId="47"/>
        <pc:sldMkLst>
          <pc:docMk/>
          <pc:sldMk cId="4209435067" sldId="645"/>
        </pc:sldMkLst>
        <pc:spChg chg="mod">
          <ac:chgData name="Nitin Sharma" userId="1af1b37f362ce8c4" providerId="LiveId" clId="{1E3E35CF-FA69-47F7-8748-A2822ABA656B}" dt="2021-11-11T11:11:43.441" v="3466"/>
          <ac:spMkLst>
            <pc:docMk/>
            <pc:sldMk cId="4209435067" sldId="645"/>
            <ac:spMk id="5" creationId="{00000000-0000-0000-0000-000000000000}"/>
          </ac:spMkLst>
        </pc:spChg>
      </pc:sldChg>
      <pc:sldChg chg="delSp modSp add mod">
        <pc:chgData name="Nitin Sharma" userId="1af1b37f362ce8c4" providerId="LiveId" clId="{1E3E35CF-FA69-47F7-8748-A2822ABA656B}" dt="2021-11-12T07:18:06.121" v="4889" actId="478"/>
        <pc:sldMkLst>
          <pc:docMk/>
          <pc:sldMk cId="3387472899" sldId="646"/>
        </pc:sldMkLst>
        <pc:spChg chg="del mod">
          <ac:chgData name="Nitin Sharma" userId="1af1b37f362ce8c4" providerId="LiveId" clId="{1E3E35CF-FA69-47F7-8748-A2822ABA656B}" dt="2021-11-12T07:18:06.121" v="4889" actId="478"/>
          <ac:spMkLst>
            <pc:docMk/>
            <pc:sldMk cId="3387472899" sldId="646"/>
            <ac:spMk id="4" creationId="{00000000-0000-0000-0000-000000000000}"/>
          </ac:spMkLst>
        </pc:spChg>
      </pc:sldChg>
      <pc:sldChg chg="delSp modSp add mod">
        <pc:chgData name="Nitin Sharma" userId="1af1b37f362ce8c4" providerId="LiveId" clId="{1E3E35CF-FA69-47F7-8748-A2822ABA656B}" dt="2021-11-12T08:56:06.520" v="6420" actId="6549"/>
        <pc:sldMkLst>
          <pc:docMk/>
          <pc:sldMk cId="235309887" sldId="647"/>
        </pc:sldMkLst>
        <pc:spChg chg="mod">
          <ac:chgData name="Nitin Sharma" userId="1af1b37f362ce8c4" providerId="LiveId" clId="{1E3E35CF-FA69-47F7-8748-A2822ABA656B}" dt="2021-11-12T05:29:37.819" v="3490" actId="20577"/>
          <ac:spMkLst>
            <pc:docMk/>
            <pc:sldMk cId="235309887" sldId="647"/>
            <ac:spMk id="2" creationId="{00000000-0000-0000-0000-000000000000}"/>
          </ac:spMkLst>
        </pc:spChg>
        <pc:spChg chg="mod">
          <ac:chgData name="Nitin Sharma" userId="1af1b37f362ce8c4" providerId="LiveId" clId="{1E3E35CF-FA69-47F7-8748-A2822ABA656B}" dt="2021-11-12T08:56:06.520" v="6420" actId="6549"/>
          <ac:spMkLst>
            <pc:docMk/>
            <pc:sldMk cId="235309887" sldId="647"/>
            <ac:spMk id="3" creationId="{00000000-0000-0000-0000-000000000000}"/>
          </ac:spMkLst>
        </pc:spChg>
        <pc:spChg chg="del mod">
          <ac:chgData name="Nitin Sharma" userId="1af1b37f362ce8c4" providerId="LiveId" clId="{1E3E35CF-FA69-47F7-8748-A2822ABA656B}" dt="2021-11-12T07:17:54.944" v="4886" actId="478"/>
          <ac:spMkLst>
            <pc:docMk/>
            <pc:sldMk cId="235309887" sldId="647"/>
            <ac:spMk id="5" creationId="{00000000-0000-0000-0000-000000000000}"/>
          </ac:spMkLst>
        </pc:spChg>
      </pc:sldChg>
      <pc:sldChg chg="addSp delSp modSp add mod">
        <pc:chgData name="Nitin Sharma" userId="1af1b37f362ce8c4" providerId="LiveId" clId="{1E3E35CF-FA69-47F7-8748-A2822ABA656B}" dt="2021-11-12T08:57:24.880" v="6426" actId="22"/>
        <pc:sldMkLst>
          <pc:docMk/>
          <pc:sldMk cId="1633062401" sldId="648"/>
        </pc:sldMkLst>
        <pc:spChg chg="mod">
          <ac:chgData name="Nitin Sharma" userId="1af1b37f362ce8c4" providerId="LiveId" clId="{1E3E35CF-FA69-47F7-8748-A2822ABA656B}" dt="2021-11-12T05:40:42.365" v="3972" actId="20577"/>
          <ac:spMkLst>
            <pc:docMk/>
            <pc:sldMk cId="1633062401" sldId="648"/>
            <ac:spMk id="2" creationId="{00000000-0000-0000-0000-000000000000}"/>
          </ac:spMkLst>
        </pc:spChg>
        <pc:spChg chg="del mod">
          <ac:chgData name="Nitin Sharma" userId="1af1b37f362ce8c4" providerId="LiveId" clId="{1E3E35CF-FA69-47F7-8748-A2822ABA656B}" dt="2021-11-12T05:51:26.444" v="4087" actId="12084"/>
          <ac:spMkLst>
            <pc:docMk/>
            <pc:sldMk cId="1633062401" sldId="648"/>
            <ac:spMk id="3" creationId="{00000000-0000-0000-0000-000000000000}"/>
          </ac:spMkLst>
        </pc:spChg>
        <pc:spChg chg="del mod">
          <ac:chgData name="Nitin Sharma" userId="1af1b37f362ce8c4" providerId="LiveId" clId="{1E3E35CF-FA69-47F7-8748-A2822ABA656B}" dt="2021-11-12T07:17:50.188" v="4884" actId="478"/>
          <ac:spMkLst>
            <pc:docMk/>
            <pc:sldMk cId="1633062401" sldId="648"/>
            <ac:spMk id="5" creationId="{00000000-0000-0000-0000-000000000000}"/>
          </ac:spMkLst>
        </pc:spChg>
        <pc:spChg chg="add mod">
          <ac:chgData name="Nitin Sharma" userId="1af1b37f362ce8c4" providerId="LiveId" clId="{1E3E35CF-FA69-47F7-8748-A2822ABA656B}" dt="2021-11-12T06:01:36.710" v="4169" actId="207"/>
          <ac:spMkLst>
            <pc:docMk/>
            <pc:sldMk cId="1633062401" sldId="648"/>
            <ac:spMk id="9" creationId="{7CF385EC-A81D-46E8-9C93-918ECD4A5448}"/>
          </ac:spMkLst>
        </pc:spChg>
        <pc:spChg chg="add del">
          <ac:chgData name="Nitin Sharma" userId="1af1b37f362ce8c4" providerId="LiveId" clId="{1E3E35CF-FA69-47F7-8748-A2822ABA656B}" dt="2021-11-12T08:57:19.107" v="6424" actId="22"/>
          <ac:spMkLst>
            <pc:docMk/>
            <pc:sldMk cId="1633062401" sldId="648"/>
            <ac:spMk id="11" creationId="{9F25CF2E-2538-49DD-9E3C-31B49B7DFB92}"/>
          </ac:spMkLst>
        </pc:spChg>
        <pc:spChg chg="add del">
          <ac:chgData name="Nitin Sharma" userId="1af1b37f362ce8c4" providerId="LiveId" clId="{1E3E35CF-FA69-47F7-8748-A2822ABA656B}" dt="2021-11-12T08:57:24.880" v="6426" actId="22"/>
          <ac:spMkLst>
            <pc:docMk/>
            <pc:sldMk cId="1633062401" sldId="648"/>
            <ac:spMk id="13" creationId="{143D297B-BB2D-4388-9EDC-257366269749}"/>
          </ac:spMkLst>
        </pc:spChg>
        <pc:graphicFrameChg chg="add del mod modGraphic">
          <ac:chgData name="Nitin Sharma" userId="1af1b37f362ce8c4" providerId="LiveId" clId="{1E3E35CF-FA69-47F7-8748-A2822ABA656B}" dt="2021-11-12T05:50:52.051" v="4085" actId="478"/>
          <ac:graphicFrameMkLst>
            <pc:docMk/>
            <pc:sldMk cId="1633062401" sldId="648"/>
            <ac:graphicFrameMk id="4" creationId="{D31015F6-5129-4585-84C1-B6159536ABF8}"/>
          </ac:graphicFrameMkLst>
        </pc:graphicFrameChg>
        <pc:graphicFrameChg chg="add del mod">
          <ac:chgData name="Nitin Sharma" userId="1af1b37f362ce8c4" providerId="LiveId" clId="{1E3E35CF-FA69-47F7-8748-A2822ABA656B}" dt="2021-11-12T05:48:52.188" v="4080"/>
          <ac:graphicFrameMkLst>
            <pc:docMk/>
            <pc:sldMk cId="1633062401" sldId="648"/>
            <ac:graphicFrameMk id="6" creationId="{67FB8C68-D005-44E3-B359-3C9D293B8BDE}"/>
          </ac:graphicFrameMkLst>
        </pc:graphicFrameChg>
        <pc:graphicFrameChg chg="add mod modGraphic">
          <ac:chgData name="Nitin Sharma" userId="1af1b37f362ce8c4" providerId="LiveId" clId="{1E3E35CF-FA69-47F7-8748-A2822ABA656B}" dt="2021-11-12T08:56:40.708" v="6422" actId="20577"/>
          <ac:graphicFrameMkLst>
            <pc:docMk/>
            <pc:sldMk cId="1633062401" sldId="648"/>
            <ac:graphicFrameMk id="7" creationId="{3490EF4F-B95E-43B9-8782-1F0B1B9BFD88}"/>
          </ac:graphicFrameMkLst>
        </pc:graphicFrameChg>
      </pc:sldChg>
      <pc:sldChg chg="addSp delSp modSp add mod">
        <pc:chgData name="Nitin Sharma" userId="1af1b37f362ce8c4" providerId="LiveId" clId="{1E3E35CF-FA69-47F7-8748-A2822ABA656B}" dt="2021-11-12T08:47:40.456" v="6177" actId="478"/>
        <pc:sldMkLst>
          <pc:docMk/>
          <pc:sldMk cId="1834634589" sldId="649"/>
        </pc:sldMkLst>
        <pc:spChg chg="mod">
          <ac:chgData name="Nitin Sharma" userId="1af1b37f362ce8c4" providerId="LiveId" clId="{1E3E35CF-FA69-47F7-8748-A2822ABA656B}" dt="2021-11-12T06:00:17.381" v="4160" actId="20577"/>
          <ac:spMkLst>
            <pc:docMk/>
            <pc:sldMk cId="1834634589" sldId="649"/>
            <ac:spMk id="2" creationId="{00000000-0000-0000-0000-000000000000}"/>
          </ac:spMkLst>
        </pc:spChg>
        <pc:spChg chg="del mod">
          <ac:chgData name="Nitin Sharma" userId="1af1b37f362ce8c4" providerId="LiveId" clId="{1E3E35CF-FA69-47F7-8748-A2822ABA656B}" dt="2021-11-12T06:08:09.601" v="4265" actId="478"/>
          <ac:spMkLst>
            <pc:docMk/>
            <pc:sldMk cId="1834634589" sldId="649"/>
            <ac:spMk id="3" creationId="{00000000-0000-0000-0000-000000000000}"/>
          </ac:spMkLst>
        </pc:spChg>
        <pc:spChg chg="del">
          <ac:chgData name="Nitin Sharma" userId="1af1b37f362ce8c4" providerId="LiveId" clId="{1E3E35CF-FA69-47F7-8748-A2822ABA656B}" dt="2021-11-12T08:47:40.456" v="6177" actId="478"/>
          <ac:spMkLst>
            <pc:docMk/>
            <pc:sldMk cId="1834634589" sldId="649"/>
            <ac:spMk id="5" creationId="{00000000-0000-0000-0000-000000000000}"/>
          </ac:spMkLst>
        </pc:spChg>
        <pc:graphicFrameChg chg="add mod modGraphic">
          <ac:chgData name="Nitin Sharma" userId="1af1b37f362ce8c4" providerId="LiveId" clId="{1E3E35CF-FA69-47F7-8748-A2822ABA656B}" dt="2021-11-12T06:08:29.840" v="4270" actId="14100"/>
          <ac:graphicFrameMkLst>
            <pc:docMk/>
            <pc:sldMk cId="1834634589" sldId="649"/>
            <ac:graphicFrameMk id="6" creationId="{73B599B7-43A6-4800-9BE7-09E98C59C0A0}"/>
          </ac:graphicFrameMkLst>
        </pc:graphicFrameChg>
      </pc:sldChg>
      <pc:sldChg chg="addSp delSp modSp add mod">
        <pc:chgData name="Nitin Sharma" userId="1af1b37f362ce8c4" providerId="LiveId" clId="{1E3E35CF-FA69-47F7-8748-A2822ABA656B}" dt="2021-11-12T06:38:50.807" v="4471" actId="1076"/>
        <pc:sldMkLst>
          <pc:docMk/>
          <pc:sldMk cId="925633522" sldId="650"/>
        </pc:sldMkLst>
        <pc:spChg chg="mod">
          <ac:chgData name="Nitin Sharma" userId="1af1b37f362ce8c4" providerId="LiveId" clId="{1E3E35CF-FA69-47F7-8748-A2822ABA656B}" dt="2021-11-12T06:10:42.142" v="4292" actId="20577"/>
          <ac:spMkLst>
            <pc:docMk/>
            <pc:sldMk cId="925633522" sldId="650"/>
            <ac:spMk id="2" creationId="{00000000-0000-0000-0000-000000000000}"/>
          </ac:spMkLst>
        </pc:spChg>
        <pc:spChg chg="mod">
          <ac:chgData name="Nitin Sharma" userId="1af1b37f362ce8c4" providerId="LiveId" clId="{1E3E35CF-FA69-47F7-8748-A2822ABA656B}" dt="2021-11-12T06:37:48.396" v="4467" actId="113"/>
          <ac:spMkLst>
            <pc:docMk/>
            <pc:sldMk cId="925633522" sldId="650"/>
            <ac:spMk id="3" creationId="{00000000-0000-0000-0000-000000000000}"/>
          </ac:spMkLst>
        </pc:spChg>
        <pc:spChg chg="del mod">
          <ac:chgData name="Nitin Sharma" userId="1af1b37f362ce8c4" providerId="LiveId" clId="{1E3E35CF-FA69-47F7-8748-A2822ABA656B}" dt="2021-11-12T06:38:27.072" v="4469" actId="478"/>
          <ac:spMkLst>
            <pc:docMk/>
            <pc:sldMk cId="925633522" sldId="650"/>
            <ac:spMk id="5" creationId="{00000000-0000-0000-0000-000000000000}"/>
          </ac:spMkLst>
        </pc:spChg>
        <pc:spChg chg="add mod">
          <ac:chgData name="Nitin Sharma" userId="1af1b37f362ce8c4" providerId="LiveId" clId="{1E3E35CF-FA69-47F7-8748-A2822ABA656B}" dt="2021-11-12T06:38:50.807" v="4471" actId="1076"/>
          <ac:spMkLst>
            <pc:docMk/>
            <pc:sldMk cId="925633522" sldId="650"/>
            <ac:spMk id="7" creationId="{F86892ED-89C9-45F9-8674-EEA7D3936271}"/>
          </ac:spMkLst>
        </pc:spChg>
        <pc:picChg chg="add mod">
          <ac:chgData name="Nitin Sharma" userId="1af1b37f362ce8c4" providerId="LiveId" clId="{1E3E35CF-FA69-47F7-8748-A2822ABA656B}" dt="2021-11-12T06:32:11.606" v="4303" actId="14100"/>
          <ac:picMkLst>
            <pc:docMk/>
            <pc:sldMk cId="925633522" sldId="650"/>
            <ac:picMk id="6" creationId="{3AF69EDF-E06B-4F38-A576-8D984F6F290C}"/>
          </ac:picMkLst>
        </pc:picChg>
      </pc:sldChg>
      <pc:sldChg chg="delSp modSp add mod">
        <pc:chgData name="Nitin Sharma" userId="1af1b37f362ce8c4" providerId="LiveId" clId="{1E3E35CF-FA69-47F7-8748-A2822ABA656B}" dt="2021-11-12T07:23:01.040" v="5028" actId="20577"/>
        <pc:sldMkLst>
          <pc:docMk/>
          <pc:sldMk cId="503800595" sldId="651"/>
        </pc:sldMkLst>
        <pc:spChg chg="mod">
          <ac:chgData name="Nitin Sharma" userId="1af1b37f362ce8c4" providerId="LiveId" clId="{1E3E35CF-FA69-47F7-8748-A2822ABA656B}" dt="2021-11-12T07:23:01.040" v="5028" actId="20577"/>
          <ac:spMkLst>
            <pc:docMk/>
            <pc:sldMk cId="503800595" sldId="651"/>
            <ac:spMk id="2" creationId="{00000000-0000-0000-0000-000000000000}"/>
          </ac:spMkLst>
        </pc:spChg>
        <pc:spChg chg="mod">
          <ac:chgData name="Nitin Sharma" userId="1af1b37f362ce8c4" providerId="LiveId" clId="{1E3E35CF-FA69-47F7-8748-A2822ABA656B}" dt="2021-11-12T07:17:22.245" v="4878" actId="113"/>
          <ac:spMkLst>
            <pc:docMk/>
            <pc:sldMk cId="503800595" sldId="651"/>
            <ac:spMk id="3" creationId="{00000000-0000-0000-0000-000000000000}"/>
          </ac:spMkLst>
        </pc:spChg>
        <pc:spChg chg="del mod">
          <ac:chgData name="Nitin Sharma" userId="1af1b37f362ce8c4" providerId="LiveId" clId="{1E3E35CF-FA69-47F7-8748-A2822ABA656B}" dt="2021-11-12T07:17:38.003" v="4880" actId="478"/>
          <ac:spMkLst>
            <pc:docMk/>
            <pc:sldMk cId="503800595" sldId="651"/>
            <ac:spMk id="5" creationId="{00000000-0000-0000-0000-000000000000}"/>
          </ac:spMkLst>
        </pc:spChg>
      </pc:sldChg>
      <pc:sldChg chg="delSp modSp add mod ord">
        <pc:chgData name="Nitin Sharma" userId="1af1b37f362ce8c4" providerId="LiveId" clId="{1E3E35CF-FA69-47F7-8748-A2822ABA656B}" dt="2021-11-12T07:22:44.579" v="4967" actId="20577"/>
        <pc:sldMkLst>
          <pc:docMk/>
          <pc:sldMk cId="2087397471" sldId="652"/>
        </pc:sldMkLst>
        <pc:spChg chg="mod">
          <ac:chgData name="Nitin Sharma" userId="1af1b37f362ce8c4" providerId="LiveId" clId="{1E3E35CF-FA69-47F7-8748-A2822ABA656B}" dt="2021-11-12T07:22:44.579" v="4967" actId="20577"/>
          <ac:spMkLst>
            <pc:docMk/>
            <pc:sldMk cId="2087397471" sldId="652"/>
            <ac:spMk id="2" creationId="{00000000-0000-0000-0000-000000000000}"/>
          </ac:spMkLst>
        </pc:spChg>
        <pc:spChg chg="mod">
          <ac:chgData name="Nitin Sharma" userId="1af1b37f362ce8c4" providerId="LiveId" clId="{1E3E35CF-FA69-47F7-8748-A2822ABA656B}" dt="2021-11-12T07:14:34.121" v="4876" actId="20577"/>
          <ac:spMkLst>
            <pc:docMk/>
            <pc:sldMk cId="2087397471" sldId="652"/>
            <ac:spMk id="3" creationId="{00000000-0000-0000-0000-000000000000}"/>
          </ac:spMkLst>
        </pc:spChg>
        <pc:spChg chg="del mod">
          <ac:chgData name="Nitin Sharma" userId="1af1b37f362ce8c4" providerId="LiveId" clId="{1E3E35CF-FA69-47F7-8748-A2822ABA656B}" dt="2021-11-12T07:17:44.390" v="4882" actId="478"/>
          <ac:spMkLst>
            <pc:docMk/>
            <pc:sldMk cId="2087397471" sldId="652"/>
            <ac:spMk id="5" creationId="{00000000-0000-0000-0000-000000000000}"/>
          </ac:spMkLst>
        </pc:spChg>
      </pc:sldChg>
      <pc:sldChg chg="modSp add del">
        <pc:chgData name="Nitin Sharma" userId="1af1b37f362ce8c4" providerId="LiveId" clId="{1E3E35CF-FA69-47F7-8748-A2822ABA656B}" dt="2021-11-12T08:35:34.232" v="5980" actId="47"/>
        <pc:sldMkLst>
          <pc:docMk/>
          <pc:sldMk cId="1942546895" sldId="653"/>
        </pc:sldMkLst>
        <pc:spChg chg="mod">
          <ac:chgData name="Nitin Sharma" userId="1af1b37f362ce8c4" providerId="LiveId" clId="{1E3E35CF-FA69-47F7-8748-A2822ABA656B}" dt="2021-11-12T07:45:06.968" v="5029"/>
          <ac:spMkLst>
            <pc:docMk/>
            <pc:sldMk cId="1942546895" sldId="653"/>
            <ac:spMk id="5" creationId="{00000000-0000-0000-0000-000000000000}"/>
          </ac:spMkLst>
        </pc:spChg>
      </pc:sldChg>
      <pc:sldChg chg="delSp modSp add mod">
        <pc:chgData name="Nitin Sharma" userId="1af1b37f362ce8c4" providerId="LiveId" clId="{1E3E35CF-FA69-47F7-8748-A2822ABA656B}" dt="2021-11-12T08:51:55.830" v="6264" actId="20577"/>
        <pc:sldMkLst>
          <pc:docMk/>
          <pc:sldMk cId="1973876636" sldId="654"/>
        </pc:sldMkLst>
        <pc:spChg chg="mod">
          <ac:chgData name="Nitin Sharma" userId="1af1b37f362ce8c4" providerId="LiveId" clId="{1E3E35CF-FA69-47F7-8748-A2822ABA656B}" dt="2021-11-12T08:50:59.076" v="6209" actId="404"/>
          <ac:spMkLst>
            <pc:docMk/>
            <pc:sldMk cId="1973876636" sldId="654"/>
            <ac:spMk id="5" creationId="{00000000-0000-0000-0000-000000000000}"/>
          </ac:spMkLst>
        </pc:spChg>
        <pc:spChg chg="del mod">
          <ac:chgData name="Nitin Sharma" userId="1af1b37f362ce8c4" providerId="LiveId" clId="{1E3E35CF-FA69-47F7-8748-A2822ABA656B}" dt="2021-11-12T08:48:10.761" v="6179" actId="478"/>
          <ac:spMkLst>
            <pc:docMk/>
            <pc:sldMk cId="1973876636" sldId="654"/>
            <ac:spMk id="6" creationId="{00000000-0000-0000-0000-000000000000}"/>
          </ac:spMkLst>
        </pc:spChg>
        <pc:graphicFrameChg chg="mod">
          <ac:chgData name="Nitin Sharma" userId="1af1b37f362ce8c4" providerId="LiveId" clId="{1E3E35CF-FA69-47F7-8748-A2822ABA656B}" dt="2021-11-12T08:51:55.830" v="6264" actId="20577"/>
          <ac:graphicFrameMkLst>
            <pc:docMk/>
            <pc:sldMk cId="1973876636" sldId="654"/>
            <ac:graphicFrameMk id="4" creationId="{00000000-0000-0000-0000-000000000000}"/>
          </ac:graphicFrameMkLst>
        </pc:graphicFrameChg>
      </pc:sldChg>
      <pc:sldChg chg="addSp delSp modSp add mod">
        <pc:chgData name="Nitin Sharma" userId="1af1b37f362ce8c4" providerId="LiveId" clId="{1E3E35CF-FA69-47F7-8748-A2822ABA656B}" dt="2021-11-12T08:47:21.084" v="6173" actId="478"/>
        <pc:sldMkLst>
          <pc:docMk/>
          <pc:sldMk cId="1999583334" sldId="655"/>
        </pc:sldMkLst>
        <pc:spChg chg="mod">
          <ac:chgData name="Nitin Sharma" userId="1af1b37f362ce8c4" providerId="LiveId" clId="{1E3E35CF-FA69-47F7-8748-A2822ABA656B}" dt="2021-11-12T08:35:48.404" v="5997" actId="20577"/>
          <ac:spMkLst>
            <pc:docMk/>
            <pc:sldMk cId="1999583334" sldId="655"/>
            <ac:spMk id="2" creationId="{00000000-0000-0000-0000-000000000000}"/>
          </ac:spMkLst>
        </pc:spChg>
        <pc:spChg chg="mod">
          <ac:chgData name="Nitin Sharma" userId="1af1b37f362ce8c4" providerId="LiveId" clId="{1E3E35CF-FA69-47F7-8748-A2822ABA656B}" dt="2021-11-12T08:46:57.586" v="6172" actId="20577"/>
          <ac:spMkLst>
            <pc:docMk/>
            <pc:sldMk cId="1999583334" sldId="655"/>
            <ac:spMk id="3" creationId="{00000000-0000-0000-0000-000000000000}"/>
          </ac:spMkLst>
        </pc:spChg>
        <pc:spChg chg="del">
          <ac:chgData name="Nitin Sharma" userId="1af1b37f362ce8c4" providerId="LiveId" clId="{1E3E35CF-FA69-47F7-8748-A2822ABA656B}" dt="2021-11-12T08:47:21.084" v="6173" actId="478"/>
          <ac:spMkLst>
            <pc:docMk/>
            <pc:sldMk cId="1999583334" sldId="655"/>
            <ac:spMk id="5" creationId="{00000000-0000-0000-0000-000000000000}"/>
          </ac:spMkLst>
        </pc:spChg>
        <pc:spChg chg="add mod">
          <ac:chgData name="Nitin Sharma" userId="1af1b37f362ce8c4" providerId="LiveId" clId="{1E3E35CF-FA69-47F7-8748-A2822ABA656B}" dt="2021-11-12T08:45:00.728" v="6165" actId="1076"/>
          <ac:spMkLst>
            <pc:docMk/>
            <pc:sldMk cId="1999583334" sldId="655"/>
            <ac:spMk id="6" creationId="{0C12F670-DF4B-4190-A85D-C14BA7D487C7}"/>
          </ac:spMkLst>
        </pc:spChg>
        <pc:spChg chg="add mod">
          <ac:chgData name="Nitin Sharma" userId="1af1b37f362ce8c4" providerId="LiveId" clId="{1E3E35CF-FA69-47F7-8748-A2822ABA656B}" dt="2021-11-12T08:45:10.666" v="6168" actId="255"/>
          <ac:spMkLst>
            <pc:docMk/>
            <pc:sldMk cId="1999583334" sldId="655"/>
            <ac:spMk id="8" creationId="{2DACE6AF-4B78-41B5-B0F7-D58CDF89F2C1}"/>
          </ac:spMkLst>
        </pc:spChg>
      </pc:sldChg>
      <pc:sldChg chg="modSp add mod">
        <pc:chgData name="Nitin Sharma" userId="1af1b37f362ce8c4" providerId="LiveId" clId="{1E3E35CF-FA69-47F7-8748-A2822ABA656B}" dt="2021-11-12T08:57:52.575" v="6449" actId="20577"/>
        <pc:sldMkLst>
          <pc:docMk/>
          <pc:sldMk cId="3648479093" sldId="656"/>
        </pc:sldMkLst>
        <pc:spChg chg="mod">
          <ac:chgData name="Nitin Sharma" userId="1af1b37f362ce8c4" providerId="LiveId" clId="{1E3E35CF-FA69-47F7-8748-A2822ABA656B}" dt="2021-11-12T08:57:52.575" v="6449" actId="20577"/>
          <ac:spMkLst>
            <pc:docMk/>
            <pc:sldMk cId="3648479093" sldId="656"/>
            <ac:spMk id="3" creationId="{1BE71290-56A3-4540-A996-46BB7FC19162}"/>
          </ac:spMkLst>
        </pc:spChg>
      </pc:sldChg>
      <pc:sldChg chg="modSp add mod">
        <pc:chgData name="Nitin Sharma" userId="1af1b37f362ce8c4" providerId="LiveId" clId="{1E3E35CF-FA69-47F7-8748-A2822ABA656B}" dt="2021-11-12T09:01:48.409" v="6483" actId="20577"/>
        <pc:sldMkLst>
          <pc:docMk/>
          <pc:sldMk cId="3223584910" sldId="657"/>
        </pc:sldMkLst>
        <pc:spChg chg="mod">
          <ac:chgData name="Nitin Sharma" userId="1af1b37f362ce8c4" providerId="LiveId" clId="{1E3E35CF-FA69-47F7-8748-A2822ABA656B}" dt="2021-11-12T09:01:48.409" v="6483" actId="20577"/>
          <ac:spMkLst>
            <pc:docMk/>
            <pc:sldMk cId="3223584910" sldId="657"/>
            <ac:spMk id="3" creationId="{1BE71290-56A3-4540-A996-46BB7FC1916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B9BD36-94F4-47A9-B5F4-C86018CFFBB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N"/>
        </a:p>
      </dgm:t>
    </dgm:pt>
    <dgm:pt modelId="{32A2EFC6-CB8E-4CC4-9F13-4D36FD6DC3EF}">
      <dgm:prSet phldrT="[Text]" custT="1"/>
      <dgm:spPr>
        <a:solidFill>
          <a:srgbClr val="002060"/>
        </a:solidFill>
      </dgm:spPr>
      <dgm:t>
        <a:bodyPr/>
        <a:lstStyle/>
        <a:p>
          <a:r>
            <a:rPr lang="en-IN" sz="2400" b="1" dirty="0">
              <a:solidFill>
                <a:schemeClr val="bg1"/>
              </a:solidFill>
              <a:latin typeface="Century Gothic" panose="020B0502020202020204" pitchFamily="34" charset="0"/>
            </a:rPr>
            <a:t>Information and Communication Technology (ICT) Industry</a:t>
          </a:r>
          <a:endParaRPr lang="en-IN" sz="2400" b="1" dirty="0">
            <a:solidFill>
              <a:schemeClr val="bg1"/>
            </a:solidFill>
          </a:endParaRPr>
        </a:p>
      </dgm:t>
    </dgm:pt>
    <dgm:pt modelId="{8036FDC5-07D4-4155-9B13-5324ACA85C99}" type="parTrans" cxnId="{17BC9D90-2E67-4622-BD30-2AACD2C72016}">
      <dgm:prSet/>
      <dgm:spPr/>
      <dgm:t>
        <a:bodyPr/>
        <a:lstStyle/>
        <a:p>
          <a:endParaRPr lang="en-IN"/>
        </a:p>
      </dgm:t>
    </dgm:pt>
    <dgm:pt modelId="{74214FC2-B731-4DC3-B371-D3E0FF9247B1}" type="sibTrans" cxnId="{17BC9D90-2E67-4622-BD30-2AACD2C72016}">
      <dgm:prSet/>
      <dgm:spPr/>
      <dgm:t>
        <a:bodyPr/>
        <a:lstStyle/>
        <a:p>
          <a:endParaRPr lang="en-IN"/>
        </a:p>
      </dgm:t>
    </dgm:pt>
    <dgm:pt modelId="{9CAB4000-B67F-4E83-A895-FE2B7CDE78F2}">
      <dgm:prSet phldrT="[Text]" custT="1"/>
      <dgm:spPr>
        <a:solidFill>
          <a:srgbClr val="002060"/>
        </a:solidFill>
      </dgm:spPr>
      <dgm:t>
        <a:bodyPr/>
        <a:lstStyle/>
        <a:p>
          <a:r>
            <a:rPr lang="en-IN" sz="2000" b="1" dirty="0">
              <a:solidFill>
                <a:schemeClr val="bg1"/>
              </a:solidFill>
              <a:latin typeface="Century Gothic" panose="020B0502020202020204" pitchFamily="34" charset="0"/>
            </a:rPr>
            <a:t>Information Technology (IT) Industry, </a:t>
          </a:r>
          <a:r>
            <a:rPr lang="en-IN" sz="2000" b="0" dirty="0">
              <a:solidFill>
                <a:schemeClr val="bg1"/>
              </a:solidFill>
              <a:latin typeface="Century Gothic" panose="020B0502020202020204" pitchFamily="34" charset="0"/>
            </a:rPr>
            <a:t>including</a:t>
          </a:r>
          <a:r>
            <a:rPr lang="en-IN" sz="2000" dirty="0">
              <a:solidFill>
                <a:schemeClr val="bg1"/>
              </a:solidFill>
              <a:latin typeface="Century Gothic" panose="020B0502020202020204" pitchFamily="34" charset="0"/>
            </a:rPr>
            <a:t> Software, </a:t>
          </a:r>
          <a:r>
            <a:rPr lang="en-GB" sz="2000" b="0" dirty="0">
              <a:solidFill>
                <a:schemeClr val="bg1"/>
              </a:solidFill>
              <a:latin typeface="Century Gothic" panose="020B0502020202020204" pitchFamily="34" charset="0"/>
            </a:rPr>
            <a:t>computers and related devices</a:t>
          </a:r>
          <a:endParaRPr lang="en-IN" sz="2000" b="0" dirty="0">
            <a:solidFill>
              <a:schemeClr val="bg1"/>
            </a:solidFill>
          </a:endParaRPr>
        </a:p>
      </dgm:t>
    </dgm:pt>
    <dgm:pt modelId="{E49B4C07-7C56-4131-9994-478BFBB51851}" type="parTrans" cxnId="{DF70474A-DF73-44B3-A4C5-AD81AC2E6736}">
      <dgm:prSet/>
      <dgm:spPr/>
      <dgm:t>
        <a:bodyPr/>
        <a:lstStyle/>
        <a:p>
          <a:endParaRPr lang="en-IN"/>
        </a:p>
      </dgm:t>
    </dgm:pt>
    <dgm:pt modelId="{58F25863-2EB0-4ABE-A41C-B4A9D0B52440}" type="sibTrans" cxnId="{DF70474A-DF73-44B3-A4C5-AD81AC2E6736}">
      <dgm:prSet/>
      <dgm:spPr/>
      <dgm:t>
        <a:bodyPr/>
        <a:lstStyle/>
        <a:p>
          <a:endParaRPr lang="en-IN"/>
        </a:p>
      </dgm:t>
    </dgm:pt>
    <dgm:pt modelId="{EE993AFF-538D-4E5F-BBDC-344551138BED}">
      <dgm:prSet phldrT="[Text]" custT="1"/>
      <dgm:spPr>
        <a:solidFill>
          <a:srgbClr val="002060"/>
        </a:solidFill>
      </dgm:spPr>
      <dgm:t>
        <a:bodyPr/>
        <a:lstStyle/>
        <a:p>
          <a:r>
            <a:rPr lang="en-IN" sz="2000" b="1" dirty="0">
              <a:solidFill>
                <a:schemeClr val="bg1"/>
              </a:solidFill>
              <a:latin typeface="Century Gothic" panose="020B0502020202020204" pitchFamily="34" charset="0"/>
            </a:rPr>
            <a:t>Telecom Industry</a:t>
          </a:r>
          <a:r>
            <a:rPr lang="en-IN" sz="2000" dirty="0">
              <a:solidFill>
                <a:schemeClr val="bg1"/>
              </a:solidFill>
              <a:latin typeface="Century Gothic" panose="020B0502020202020204" pitchFamily="34" charset="0"/>
            </a:rPr>
            <a:t>, </a:t>
          </a:r>
          <a:r>
            <a:rPr lang="en-GB" sz="2000" b="0" dirty="0">
              <a:solidFill>
                <a:schemeClr val="bg1"/>
              </a:solidFill>
              <a:latin typeface="Century Gothic" panose="020B0502020202020204" pitchFamily="34" charset="0"/>
            </a:rPr>
            <a:t>including Mobile-phones, internet and other digital networks</a:t>
          </a:r>
          <a:endParaRPr lang="en-IN" sz="2000" b="0" dirty="0">
            <a:solidFill>
              <a:schemeClr val="bg1"/>
            </a:solidFill>
          </a:endParaRPr>
        </a:p>
      </dgm:t>
    </dgm:pt>
    <dgm:pt modelId="{763DB51A-36F3-4E24-9486-32A3BC9BB52D}" type="parTrans" cxnId="{DF65F584-A141-46EB-B4C8-EAADD45D75D9}">
      <dgm:prSet/>
      <dgm:spPr/>
      <dgm:t>
        <a:bodyPr/>
        <a:lstStyle/>
        <a:p>
          <a:endParaRPr lang="en-IN"/>
        </a:p>
      </dgm:t>
    </dgm:pt>
    <dgm:pt modelId="{6A41D389-4BA0-4869-8907-EA3CD0B72EED}" type="sibTrans" cxnId="{DF65F584-A141-46EB-B4C8-EAADD45D75D9}">
      <dgm:prSet/>
      <dgm:spPr/>
      <dgm:t>
        <a:bodyPr/>
        <a:lstStyle/>
        <a:p>
          <a:endParaRPr lang="en-IN"/>
        </a:p>
      </dgm:t>
    </dgm:pt>
    <dgm:pt modelId="{FBCC8C7B-F47E-4DE3-9775-AC10608712A9}" type="pres">
      <dgm:prSet presAssocID="{3CB9BD36-94F4-47A9-B5F4-C86018CFFBB9}" presName="hierChild1" presStyleCnt="0">
        <dgm:presLayoutVars>
          <dgm:orgChart val="1"/>
          <dgm:chPref val="1"/>
          <dgm:dir/>
          <dgm:animOne val="branch"/>
          <dgm:animLvl val="lvl"/>
          <dgm:resizeHandles/>
        </dgm:presLayoutVars>
      </dgm:prSet>
      <dgm:spPr/>
    </dgm:pt>
    <dgm:pt modelId="{40252BFB-9B2D-4384-A4A3-630098F5B2BA}" type="pres">
      <dgm:prSet presAssocID="{32A2EFC6-CB8E-4CC4-9F13-4D36FD6DC3EF}" presName="hierRoot1" presStyleCnt="0">
        <dgm:presLayoutVars>
          <dgm:hierBranch val="init"/>
        </dgm:presLayoutVars>
      </dgm:prSet>
      <dgm:spPr/>
    </dgm:pt>
    <dgm:pt modelId="{8D87C7FE-3BAE-477B-B6E7-D352BEBF51C0}" type="pres">
      <dgm:prSet presAssocID="{32A2EFC6-CB8E-4CC4-9F13-4D36FD6DC3EF}" presName="rootComposite1" presStyleCnt="0"/>
      <dgm:spPr/>
    </dgm:pt>
    <dgm:pt modelId="{2C1C640F-81B0-401D-9761-EC107073E793}" type="pres">
      <dgm:prSet presAssocID="{32A2EFC6-CB8E-4CC4-9F13-4D36FD6DC3EF}" presName="rootText1" presStyleLbl="node0" presStyleIdx="0" presStyleCnt="1">
        <dgm:presLayoutVars>
          <dgm:chPref val="3"/>
        </dgm:presLayoutVars>
      </dgm:prSet>
      <dgm:spPr/>
    </dgm:pt>
    <dgm:pt modelId="{665BE0CB-ED63-4493-86D7-A2679357F3EA}" type="pres">
      <dgm:prSet presAssocID="{32A2EFC6-CB8E-4CC4-9F13-4D36FD6DC3EF}" presName="rootConnector1" presStyleLbl="node1" presStyleIdx="0" presStyleCnt="0"/>
      <dgm:spPr/>
    </dgm:pt>
    <dgm:pt modelId="{A2EC603C-31E4-4C43-A8E3-ADD4825CC010}" type="pres">
      <dgm:prSet presAssocID="{32A2EFC6-CB8E-4CC4-9F13-4D36FD6DC3EF}" presName="hierChild2" presStyleCnt="0"/>
      <dgm:spPr/>
    </dgm:pt>
    <dgm:pt modelId="{95E0432B-E635-4CA1-8F92-92FF798117C5}" type="pres">
      <dgm:prSet presAssocID="{E49B4C07-7C56-4131-9994-478BFBB51851}" presName="Name37" presStyleLbl="parChTrans1D2" presStyleIdx="0" presStyleCnt="2"/>
      <dgm:spPr/>
    </dgm:pt>
    <dgm:pt modelId="{C58AF511-4D14-49C4-9B95-142E6CB561C4}" type="pres">
      <dgm:prSet presAssocID="{9CAB4000-B67F-4E83-A895-FE2B7CDE78F2}" presName="hierRoot2" presStyleCnt="0">
        <dgm:presLayoutVars>
          <dgm:hierBranch val="init"/>
        </dgm:presLayoutVars>
      </dgm:prSet>
      <dgm:spPr/>
    </dgm:pt>
    <dgm:pt modelId="{7FC46F4B-C623-4D25-B548-A31B4C7DE7E3}" type="pres">
      <dgm:prSet presAssocID="{9CAB4000-B67F-4E83-A895-FE2B7CDE78F2}" presName="rootComposite" presStyleCnt="0"/>
      <dgm:spPr/>
    </dgm:pt>
    <dgm:pt modelId="{B035BBD4-67F7-4E58-BE18-DA09C8A72631}" type="pres">
      <dgm:prSet presAssocID="{9CAB4000-B67F-4E83-A895-FE2B7CDE78F2}" presName="rootText" presStyleLbl="node2" presStyleIdx="0" presStyleCnt="2">
        <dgm:presLayoutVars>
          <dgm:chPref val="3"/>
        </dgm:presLayoutVars>
      </dgm:prSet>
      <dgm:spPr/>
    </dgm:pt>
    <dgm:pt modelId="{53D67FD9-1AD8-4B74-A65F-C808B5E027D2}" type="pres">
      <dgm:prSet presAssocID="{9CAB4000-B67F-4E83-A895-FE2B7CDE78F2}" presName="rootConnector" presStyleLbl="node2" presStyleIdx="0" presStyleCnt="2"/>
      <dgm:spPr/>
    </dgm:pt>
    <dgm:pt modelId="{CB07ED38-3C10-4B26-B3FA-8443D913FF73}" type="pres">
      <dgm:prSet presAssocID="{9CAB4000-B67F-4E83-A895-FE2B7CDE78F2}" presName="hierChild4" presStyleCnt="0"/>
      <dgm:spPr/>
    </dgm:pt>
    <dgm:pt modelId="{8C3FCD66-3032-40C9-B558-75D8B96E10E2}" type="pres">
      <dgm:prSet presAssocID="{9CAB4000-B67F-4E83-A895-FE2B7CDE78F2}" presName="hierChild5" presStyleCnt="0"/>
      <dgm:spPr/>
    </dgm:pt>
    <dgm:pt modelId="{7B377AAB-01B2-4447-8B9E-C2089C50AE7A}" type="pres">
      <dgm:prSet presAssocID="{763DB51A-36F3-4E24-9486-32A3BC9BB52D}" presName="Name37" presStyleLbl="parChTrans1D2" presStyleIdx="1" presStyleCnt="2"/>
      <dgm:spPr/>
    </dgm:pt>
    <dgm:pt modelId="{572C8A54-8415-4084-B6D6-94A9F516D913}" type="pres">
      <dgm:prSet presAssocID="{EE993AFF-538D-4E5F-BBDC-344551138BED}" presName="hierRoot2" presStyleCnt="0">
        <dgm:presLayoutVars>
          <dgm:hierBranch val="init"/>
        </dgm:presLayoutVars>
      </dgm:prSet>
      <dgm:spPr/>
    </dgm:pt>
    <dgm:pt modelId="{B64DB0E1-29F0-4DE9-8913-59113798CECE}" type="pres">
      <dgm:prSet presAssocID="{EE993AFF-538D-4E5F-BBDC-344551138BED}" presName="rootComposite" presStyleCnt="0"/>
      <dgm:spPr/>
    </dgm:pt>
    <dgm:pt modelId="{AFB01B14-564F-49D8-A01F-298590C16520}" type="pres">
      <dgm:prSet presAssocID="{EE993AFF-538D-4E5F-BBDC-344551138BED}" presName="rootText" presStyleLbl="node2" presStyleIdx="1" presStyleCnt="2">
        <dgm:presLayoutVars>
          <dgm:chPref val="3"/>
        </dgm:presLayoutVars>
      </dgm:prSet>
      <dgm:spPr/>
    </dgm:pt>
    <dgm:pt modelId="{BDCFB47F-2901-4235-812F-EA17195D3CEC}" type="pres">
      <dgm:prSet presAssocID="{EE993AFF-538D-4E5F-BBDC-344551138BED}" presName="rootConnector" presStyleLbl="node2" presStyleIdx="1" presStyleCnt="2"/>
      <dgm:spPr/>
    </dgm:pt>
    <dgm:pt modelId="{C9A39C81-8E58-4AEF-A6FD-64F0125904A8}" type="pres">
      <dgm:prSet presAssocID="{EE993AFF-538D-4E5F-BBDC-344551138BED}" presName="hierChild4" presStyleCnt="0"/>
      <dgm:spPr/>
    </dgm:pt>
    <dgm:pt modelId="{056C54F9-4F94-41A1-83F0-3B6F6DD77823}" type="pres">
      <dgm:prSet presAssocID="{EE993AFF-538D-4E5F-BBDC-344551138BED}" presName="hierChild5" presStyleCnt="0"/>
      <dgm:spPr/>
    </dgm:pt>
    <dgm:pt modelId="{3C60984B-4848-4C9F-ABEA-B7CBCEBC39B2}" type="pres">
      <dgm:prSet presAssocID="{32A2EFC6-CB8E-4CC4-9F13-4D36FD6DC3EF}" presName="hierChild3" presStyleCnt="0"/>
      <dgm:spPr/>
    </dgm:pt>
  </dgm:ptLst>
  <dgm:cxnLst>
    <dgm:cxn modelId="{FC0BA417-48B3-4A49-BD29-0FB06036E58B}" type="presOf" srcId="{3CB9BD36-94F4-47A9-B5F4-C86018CFFBB9}" destId="{FBCC8C7B-F47E-4DE3-9775-AC10608712A9}" srcOrd="0" destOrd="0" presId="urn:microsoft.com/office/officeart/2005/8/layout/orgChart1"/>
    <dgm:cxn modelId="{420B7D2D-49EF-4C09-A459-F5DC0F07C8A5}" type="presOf" srcId="{32A2EFC6-CB8E-4CC4-9F13-4D36FD6DC3EF}" destId="{665BE0CB-ED63-4493-86D7-A2679357F3EA}" srcOrd="1" destOrd="0" presId="urn:microsoft.com/office/officeart/2005/8/layout/orgChart1"/>
    <dgm:cxn modelId="{DF70474A-DF73-44B3-A4C5-AD81AC2E6736}" srcId="{32A2EFC6-CB8E-4CC4-9F13-4D36FD6DC3EF}" destId="{9CAB4000-B67F-4E83-A895-FE2B7CDE78F2}" srcOrd="0" destOrd="0" parTransId="{E49B4C07-7C56-4131-9994-478BFBB51851}" sibTransId="{58F25863-2EB0-4ABE-A41C-B4A9D0B52440}"/>
    <dgm:cxn modelId="{CD61856E-CC8E-43FA-8751-634B27FD7775}" type="presOf" srcId="{763DB51A-36F3-4E24-9486-32A3BC9BB52D}" destId="{7B377AAB-01B2-4447-8B9E-C2089C50AE7A}" srcOrd="0" destOrd="0" presId="urn:microsoft.com/office/officeart/2005/8/layout/orgChart1"/>
    <dgm:cxn modelId="{DF65F584-A141-46EB-B4C8-EAADD45D75D9}" srcId="{32A2EFC6-CB8E-4CC4-9F13-4D36FD6DC3EF}" destId="{EE993AFF-538D-4E5F-BBDC-344551138BED}" srcOrd="1" destOrd="0" parTransId="{763DB51A-36F3-4E24-9486-32A3BC9BB52D}" sibTransId="{6A41D389-4BA0-4869-8907-EA3CD0B72EED}"/>
    <dgm:cxn modelId="{7A771486-0A99-476E-BF8F-BBABFFEBE872}" type="presOf" srcId="{9CAB4000-B67F-4E83-A895-FE2B7CDE78F2}" destId="{B035BBD4-67F7-4E58-BE18-DA09C8A72631}" srcOrd="0" destOrd="0" presId="urn:microsoft.com/office/officeart/2005/8/layout/orgChart1"/>
    <dgm:cxn modelId="{EF9AA289-E5B7-4A65-990A-4C5201A970B7}" type="presOf" srcId="{9CAB4000-B67F-4E83-A895-FE2B7CDE78F2}" destId="{53D67FD9-1AD8-4B74-A65F-C808B5E027D2}" srcOrd="1" destOrd="0" presId="urn:microsoft.com/office/officeart/2005/8/layout/orgChart1"/>
    <dgm:cxn modelId="{17BC9D90-2E67-4622-BD30-2AACD2C72016}" srcId="{3CB9BD36-94F4-47A9-B5F4-C86018CFFBB9}" destId="{32A2EFC6-CB8E-4CC4-9F13-4D36FD6DC3EF}" srcOrd="0" destOrd="0" parTransId="{8036FDC5-07D4-4155-9B13-5324ACA85C99}" sibTransId="{74214FC2-B731-4DC3-B371-D3E0FF9247B1}"/>
    <dgm:cxn modelId="{6716A8A7-6452-4E87-B337-2F63B236D78D}" type="presOf" srcId="{E49B4C07-7C56-4131-9994-478BFBB51851}" destId="{95E0432B-E635-4CA1-8F92-92FF798117C5}" srcOrd="0" destOrd="0" presId="urn:microsoft.com/office/officeart/2005/8/layout/orgChart1"/>
    <dgm:cxn modelId="{934230C4-EE82-441B-95CA-E0622128B53C}" type="presOf" srcId="{EE993AFF-538D-4E5F-BBDC-344551138BED}" destId="{AFB01B14-564F-49D8-A01F-298590C16520}" srcOrd="0" destOrd="0" presId="urn:microsoft.com/office/officeart/2005/8/layout/orgChart1"/>
    <dgm:cxn modelId="{ACBCB4E3-F4B4-4A36-8821-30BF34345F30}" type="presOf" srcId="{EE993AFF-538D-4E5F-BBDC-344551138BED}" destId="{BDCFB47F-2901-4235-812F-EA17195D3CEC}" srcOrd="1" destOrd="0" presId="urn:microsoft.com/office/officeart/2005/8/layout/orgChart1"/>
    <dgm:cxn modelId="{BB8C46F3-6475-42AF-B626-D1389273C6F0}" type="presOf" srcId="{32A2EFC6-CB8E-4CC4-9F13-4D36FD6DC3EF}" destId="{2C1C640F-81B0-401D-9761-EC107073E793}" srcOrd="0" destOrd="0" presId="urn:microsoft.com/office/officeart/2005/8/layout/orgChart1"/>
    <dgm:cxn modelId="{4743FA07-EA9B-4804-B8CA-0BFD7A69F7BB}" type="presParOf" srcId="{FBCC8C7B-F47E-4DE3-9775-AC10608712A9}" destId="{40252BFB-9B2D-4384-A4A3-630098F5B2BA}" srcOrd="0" destOrd="0" presId="urn:microsoft.com/office/officeart/2005/8/layout/orgChart1"/>
    <dgm:cxn modelId="{D83A1078-1270-4D4E-9B42-85523396AB89}" type="presParOf" srcId="{40252BFB-9B2D-4384-A4A3-630098F5B2BA}" destId="{8D87C7FE-3BAE-477B-B6E7-D352BEBF51C0}" srcOrd="0" destOrd="0" presId="urn:microsoft.com/office/officeart/2005/8/layout/orgChart1"/>
    <dgm:cxn modelId="{C4082929-097D-492E-BB02-B398D5541414}" type="presParOf" srcId="{8D87C7FE-3BAE-477B-B6E7-D352BEBF51C0}" destId="{2C1C640F-81B0-401D-9761-EC107073E793}" srcOrd="0" destOrd="0" presId="urn:microsoft.com/office/officeart/2005/8/layout/orgChart1"/>
    <dgm:cxn modelId="{8546B26A-8518-48F7-A01F-865795664312}" type="presParOf" srcId="{8D87C7FE-3BAE-477B-B6E7-D352BEBF51C0}" destId="{665BE0CB-ED63-4493-86D7-A2679357F3EA}" srcOrd="1" destOrd="0" presId="urn:microsoft.com/office/officeart/2005/8/layout/orgChart1"/>
    <dgm:cxn modelId="{F0E40900-7AF0-4757-80D5-8CF6B82BEEE8}" type="presParOf" srcId="{40252BFB-9B2D-4384-A4A3-630098F5B2BA}" destId="{A2EC603C-31E4-4C43-A8E3-ADD4825CC010}" srcOrd="1" destOrd="0" presId="urn:microsoft.com/office/officeart/2005/8/layout/orgChart1"/>
    <dgm:cxn modelId="{49C5092D-B2BA-4F73-B2EB-2FF92053121D}" type="presParOf" srcId="{A2EC603C-31E4-4C43-A8E3-ADD4825CC010}" destId="{95E0432B-E635-4CA1-8F92-92FF798117C5}" srcOrd="0" destOrd="0" presId="urn:microsoft.com/office/officeart/2005/8/layout/orgChart1"/>
    <dgm:cxn modelId="{F0AE85E8-B73B-4534-8CDD-7879DB60FA92}" type="presParOf" srcId="{A2EC603C-31E4-4C43-A8E3-ADD4825CC010}" destId="{C58AF511-4D14-49C4-9B95-142E6CB561C4}" srcOrd="1" destOrd="0" presId="urn:microsoft.com/office/officeart/2005/8/layout/orgChart1"/>
    <dgm:cxn modelId="{AE86995E-3991-48F2-ACD6-966D121A37D4}" type="presParOf" srcId="{C58AF511-4D14-49C4-9B95-142E6CB561C4}" destId="{7FC46F4B-C623-4D25-B548-A31B4C7DE7E3}" srcOrd="0" destOrd="0" presId="urn:microsoft.com/office/officeart/2005/8/layout/orgChart1"/>
    <dgm:cxn modelId="{6538EB3A-131D-4493-A17B-EA154A84A455}" type="presParOf" srcId="{7FC46F4B-C623-4D25-B548-A31B4C7DE7E3}" destId="{B035BBD4-67F7-4E58-BE18-DA09C8A72631}" srcOrd="0" destOrd="0" presId="urn:microsoft.com/office/officeart/2005/8/layout/orgChart1"/>
    <dgm:cxn modelId="{06B85A15-9E43-4673-9952-8B0833167BD6}" type="presParOf" srcId="{7FC46F4B-C623-4D25-B548-A31B4C7DE7E3}" destId="{53D67FD9-1AD8-4B74-A65F-C808B5E027D2}" srcOrd="1" destOrd="0" presId="urn:microsoft.com/office/officeart/2005/8/layout/orgChart1"/>
    <dgm:cxn modelId="{7844AF10-2383-4150-94A0-84E51F672417}" type="presParOf" srcId="{C58AF511-4D14-49C4-9B95-142E6CB561C4}" destId="{CB07ED38-3C10-4B26-B3FA-8443D913FF73}" srcOrd="1" destOrd="0" presId="urn:microsoft.com/office/officeart/2005/8/layout/orgChart1"/>
    <dgm:cxn modelId="{0B00AD32-5A92-4CA6-8B8A-8D808B2B950A}" type="presParOf" srcId="{C58AF511-4D14-49C4-9B95-142E6CB561C4}" destId="{8C3FCD66-3032-40C9-B558-75D8B96E10E2}" srcOrd="2" destOrd="0" presId="urn:microsoft.com/office/officeart/2005/8/layout/orgChart1"/>
    <dgm:cxn modelId="{E1D669F2-4571-4395-B504-913EC8F30731}" type="presParOf" srcId="{A2EC603C-31E4-4C43-A8E3-ADD4825CC010}" destId="{7B377AAB-01B2-4447-8B9E-C2089C50AE7A}" srcOrd="2" destOrd="0" presId="urn:microsoft.com/office/officeart/2005/8/layout/orgChart1"/>
    <dgm:cxn modelId="{4C21D3E7-DEBE-4ED4-9680-3EB6245FBE40}" type="presParOf" srcId="{A2EC603C-31E4-4C43-A8E3-ADD4825CC010}" destId="{572C8A54-8415-4084-B6D6-94A9F516D913}" srcOrd="3" destOrd="0" presId="urn:microsoft.com/office/officeart/2005/8/layout/orgChart1"/>
    <dgm:cxn modelId="{E9FAC939-7E41-4323-B9C2-89527365B811}" type="presParOf" srcId="{572C8A54-8415-4084-B6D6-94A9F516D913}" destId="{B64DB0E1-29F0-4DE9-8913-59113798CECE}" srcOrd="0" destOrd="0" presId="urn:microsoft.com/office/officeart/2005/8/layout/orgChart1"/>
    <dgm:cxn modelId="{45108BC4-4FB7-469E-979F-09FF7CE50AA3}" type="presParOf" srcId="{B64DB0E1-29F0-4DE9-8913-59113798CECE}" destId="{AFB01B14-564F-49D8-A01F-298590C16520}" srcOrd="0" destOrd="0" presId="urn:microsoft.com/office/officeart/2005/8/layout/orgChart1"/>
    <dgm:cxn modelId="{486AC4A4-A8C5-49F5-8B03-FFC2D39E2BC3}" type="presParOf" srcId="{B64DB0E1-29F0-4DE9-8913-59113798CECE}" destId="{BDCFB47F-2901-4235-812F-EA17195D3CEC}" srcOrd="1" destOrd="0" presId="urn:microsoft.com/office/officeart/2005/8/layout/orgChart1"/>
    <dgm:cxn modelId="{2AA29B50-CAA5-4AB5-AFF9-2853915E893F}" type="presParOf" srcId="{572C8A54-8415-4084-B6D6-94A9F516D913}" destId="{C9A39C81-8E58-4AEF-A6FD-64F0125904A8}" srcOrd="1" destOrd="0" presId="urn:microsoft.com/office/officeart/2005/8/layout/orgChart1"/>
    <dgm:cxn modelId="{52125F29-05A9-47A9-8CD4-D49BEE454D43}" type="presParOf" srcId="{572C8A54-8415-4084-B6D6-94A9F516D913}" destId="{056C54F9-4F94-41A1-83F0-3B6F6DD77823}" srcOrd="2" destOrd="0" presId="urn:microsoft.com/office/officeart/2005/8/layout/orgChart1"/>
    <dgm:cxn modelId="{7398CD72-B5AE-4C8F-BE75-032B677FA11C}" type="presParOf" srcId="{40252BFB-9B2D-4384-A4A3-630098F5B2BA}" destId="{3C60984B-4848-4C9F-ABEA-B7CBCEBC39B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CC45AD-54E2-4438-85AD-F0B7D9A3646E}" type="doc">
      <dgm:prSet loTypeId="urn:microsoft.com/office/officeart/2005/8/layout/hierarchy4" loCatId="relationship" qsTypeId="urn:microsoft.com/office/officeart/2005/8/quickstyle/simple1" qsCatId="simple" csTypeId="urn:microsoft.com/office/officeart/2005/8/colors/accent1_2" csCatId="accent1" phldr="1"/>
      <dgm:spPr/>
      <dgm:t>
        <a:bodyPr/>
        <a:lstStyle/>
        <a:p>
          <a:endParaRPr lang="en-IN"/>
        </a:p>
      </dgm:t>
    </dgm:pt>
    <dgm:pt modelId="{35431605-58EE-4F96-8FC3-93E7D12F52DE}">
      <dgm:prSet custT="1"/>
      <dgm:spPr>
        <a:solidFill>
          <a:srgbClr val="002060"/>
        </a:solidFill>
      </dgm:spPr>
      <dgm:t>
        <a:bodyPr/>
        <a:lstStyle/>
        <a:p>
          <a:pPr algn="ctr"/>
          <a:r>
            <a:rPr lang="en-US" sz="3200" b="1" dirty="0"/>
            <a:t>Top 5 IT companies in India based on total revenue in FY21</a:t>
          </a:r>
          <a:endParaRPr lang="en-IN" sz="3200" dirty="0"/>
        </a:p>
      </dgm:t>
    </dgm:pt>
    <dgm:pt modelId="{BD6040C2-CA1D-459E-83FA-23AB310A74A5}" type="parTrans" cxnId="{C5D86E3B-4D37-4B6D-9FD6-3485C0CAF623}">
      <dgm:prSet/>
      <dgm:spPr/>
      <dgm:t>
        <a:bodyPr/>
        <a:lstStyle/>
        <a:p>
          <a:pPr algn="ctr"/>
          <a:endParaRPr lang="en-IN"/>
        </a:p>
      </dgm:t>
    </dgm:pt>
    <dgm:pt modelId="{D220F417-71FD-4896-8DEB-7D89D57B5BAE}" type="sibTrans" cxnId="{C5D86E3B-4D37-4B6D-9FD6-3485C0CAF623}">
      <dgm:prSet/>
      <dgm:spPr/>
      <dgm:t>
        <a:bodyPr/>
        <a:lstStyle/>
        <a:p>
          <a:pPr algn="ctr"/>
          <a:endParaRPr lang="en-IN"/>
        </a:p>
      </dgm:t>
    </dgm:pt>
    <dgm:pt modelId="{84801213-6FB8-48DE-A8C8-98AF4F4432F8}">
      <dgm:prSet custT="1"/>
      <dgm:spPr>
        <a:solidFill>
          <a:schemeClr val="accent1">
            <a:lumMod val="50000"/>
          </a:schemeClr>
        </a:solidFill>
      </dgm:spPr>
      <dgm:t>
        <a:bodyPr/>
        <a:lstStyle/>
        <a:p>
          <a:pPr algn="ctr">
            <a:buNone/>
          </a:pPr>
          <a:r>
            <a:rPr lang="en-IN" sz="2000" b="1" dirty="0"/>
            <a:t>Tata Consultancy Services (TCS): </a:t>
          </a:r>
          <a:r>
            <a:rPr lang="en-US" sz="2000" dirty="0"/>
            <a:t>Rs 164,177 crore (€19.3 billion) (up 4.6%)</a:t>
          </a:r>
        </a:p>
      </dgm:t>
    </dgm:pt>
    <dgm:pt modelId="{4AFCDED1-F655-40C3-B6AB-49E5E7D0FA22}" type="parTrans" cxnId="{955DEC99-068D-4546-A0B7-1444D94DB3D2}">
      <dgm:prSet/>
      <dgm:spPr/>
      <dgm:t>
        <a:bodyPr/>
        <a:lstStyle/>
        <a:p>
          <a:pPr algn="ctr"/>
          <a:endParaRPr lang="en-IN"/>
        </a:p>
      </dgm:t>
    </dgm:pt>
    <dgm:pt modelId="{549D0916-55B9-49B9-A2F0-42D89FE5E49D}" type="sibTrans" cxnId="{955DEC99-068D-4546-A0B7-1444D94DB3D2}">
      <dgm:prSet/>
      <dgm:spPr/>
      <dgm:t>
        <a:bodyPr/>
        <a:lstStyle/>
        <a:p>
          <a:pPr algn="ctr"/>
          <a:endParaRPr lang="en-IN"/>
        </a:p>
      </dgm:t>
    </dgm:pt>
    <dgm:pt modelId="{F0B0646F-8856-42ED-897D-6A69796C2FEF}">
      <dgm:prSet custT="1"/>
      <dgm:spPr>
        <a:solidFill>
          <a:schemeClr val="accent1">
            <a:lumMod val="50000"/>
          </a:schemeClr>
        </a:solidFill>
      </dgm:spPr>
      <dgm:t>
        <a:bodyPr/>
        <a:lstStyle/>
        <a:p>
          <a:pPr algn="ctr"/>
          <a:r>
            <a:rPr lang="en-IN" sz="2000" b="1" dirty="0"/>
            <a:t>Infosys Technologies</a:t>
          </a:r>
          <a:r>
            <a:rPr lang="en-US" sz="2000" b="1" dirty="0"/>
            <a:t>: </a:t>
          </a:r>
          <a:r>
            <a:rPr lang="en-IN" sz="2000" dirty="0"/>
            <a:t>Rs 1,00,472 crore (€11.8 billion) </a:t>
          </a:r>
          <a:r>
            <a:rPr lang="en-US" sz="2000" dirty="0"/>
            <a:t>(up 10.7%) </a:t>
          </a:r>
          <a:endParaRPr lang="en-IN" sz="2000" dirty="0"/>
        </a:p>
      </dgm:t>
    </dgm:pt>
    <dgm:pt modelId="{972C2F87-DE46-4F53-B8FF-4C641E786794}" type="parTrans" cxnId="{DCEDE140-1943-492F-ACE3-918DA9166ECF}">
      <dgm:prSet/>
      <dgm:spPr/>
      <dgm:t>
        <a:bodyPr/>
        <a:lstStyle/>
        <a:p>
          <a:pPr algn="ctr"/>
          <a:endParaRPr lang="en-IN"/>
        </a:p>
      </dgm:t>
    </dgm:pt>
    <dgm:pt modelId="{40131B82-B462-4D8E-9820-00334A36B1BC}" type="sibTrans" cxnId="{DCEDE140-1943-492F-ACE3-918DA9166ECF}">
      <dgm:prSet/>
      <dgm:spPr/>
      <dgm:t>
        <a:bodyPr/>
        <a:lstStyle/>
        <a:p>
          <a:pPr algn="ctr"/>
          <a:endParaRPr lang="en-IN"/>
        </a:p>
      </dgm:t>
    </dgm:pt>
    <dgm:pt modelId="{D7F91261-C34E-4652-B716-E6CD5B73E4A9}">
      <dgm:prSet custT="1"/>
      <dgm:spPr>
        <a:solidFill>
          <a:schemeClr val="accent1">
            <a:lumMod val="50000"/>
          </a:schemeClr>
        </a:solidFill>
      </dgm:spPr>
      <dgm:t>
        <a:bodyPr/>
        <a:lstStyle/>
        <a:p>
          <a:pPr algn="ctr"/>
          <a:r>
            <a:rPr lang="en-IN" sz="2000" b="1"/>
            <a:t>HCL Technologies</a:t>
          </a:r>
          <a:r>
            <a:rPr lang="en-US" sz="2000" b="1"/>
            <a:t>: </a:t>
          </a:r>
          <a:r>
            <a:rPr lang="en-IN" sz="2000"/>
            <a:t>Rs 75,379 crore (€8.8 billion) (up 6.7%)</a:t>
          </a:r>
        </a:p>
      </dgm:t>
    </dgm:pt>
    <dgm:pt modelId="{130F0CFC-2AEE-436A-AF26-1BDCD8B967E5}" type="parTrans" cxnId="{6FE51452-FCE5-4F33-AC91-71019A39C5C6}">
      <dgm:prSet/>
      <dgm:spPr/>
      <dgm:t>
        <a:bodyPr/>
        <a:lstStyle/>
        <a:p>
          <a:pPr algn="ctr"/>
          <a:endParaRPr lang="en-IN"/>
        </a:p>
      </dgm:t>
    </dgm:pt>
    <dgm:pt modelId="{1E4248BB-6CD6-4E67-B37F-75AF79E9A5E6}" type="sibTrans" cxnId="{6FE51452-FCE5-4F33-AC91-71019A39C5C6}">
      <dgm:prSet/>
      <dgm:spPr/>
      <dgm:t>
        <a:bodyPr/>
        <a:lstStyle/>
        <a:p>
          <a:pPr algn="ctr"/>
          <a:endParaRPr lang="en-IN"/>
        </a:p>
      </dgm:t>
    </dgm:pt>
    <dgm:pt modelId="{B68E938B-CE9D-4F70-8E02-C8AC5D615E31}">
      <dgm:prSet custT="1"/>
      <dgm:spPr>
        <a:solidFill>
          <a:schemeClr val="accent1">
            <a:lumMod val="50000"/>
          </a:schemeClr>
        </a:solidFill>
      </dgm:spPr>
      <dgm:t>
        <a:bodyPr/>
        <a:lstStyle/>
        <a:p>
          <a:pPr algn="ctr"/>
          <a:r>
            <a:rPr lang="en-IN" sz="2000" b="1"/>
            <a:t>Wipro Technologies: </a:t>
          </a:r>
          <a:r>
            <a:rPr lang="en-IN" sz="2000"/>
            <a:t>Rs 61,943 crore (€7.3 billion) (up 1.5%)</a:t>
          </a:r>
        </a:p>
      </dgm:t>
    </dgm:pt>
    <dgm:pt modelId="{FA15AD69-0BD1-47F2-BE34-99DAEA14E42E}" type="parTrans" cxnId="{E4EBBC28-F9DE-4AB7-91B8-F5B0F02684CF}">
      <dgm:prSet/>
      <dgm:spPr/>
      <dgm:t>
        <a:bodyPr/>
        <a:lstStyle/>
        <a:p>
          <a:pPr algn="ctr"/>
          <a:endParaRPr lang="en-IN"/>
        </a:p>
      </dgm:t>
    </dgm:pt>
    <dgm:pt modelId="{2108569B-3B10-4296-9395-61F92FF3DD3E}" type="sibTrans" cxnId="{E4EBBC28-F9DE-4AB7-91B8-F5B0F02684CF}">
      <dgm:prSet/>
      <dgm:spPr/>
      <dgm:t>
        <a:bodyPr/>
        <a:lstStyle/>
        <a:p>
          <a:pPr algn="ctr"/>
          <a:endParaRPr lang="en-IN"/>
        </a:p>
      </dgm:t>
    </dgm:pt>
    <dgm:pt modelId="{BD1B6CF8-F34F-4E13-9040-BFCCE0A3A564}">
      <dgm:prSet custT="1"/>
      <dgm:spPr>
        <a:solidFill>
          <a:schemeClr val="accent1">
            <a:lumMod val="50000"/>
          </a:schemeClr>
        </a:solidFill>
      </dgm:spPr>
      <dgm:t>
        <a:bodyPr/>
        <a:lstStyle/>
        <a:p>
          <a:pPr algn="ctr"/>
          <a:r>
            <a:rPr lang="en-IN" sz="2000" b="1" dirty="0"/>
            <a:t>Tech Mahindra</a:t>
          </a:r>
          <a:r>
            <a:rPr lang="en-IN" sz="2000" dirty="0"/>
            <a:t>: Rs 37,855.1 crore (€4.5 billion) (up 2.7%)</a:t>
          </a:r>
        </a:p>
      </dgm:t>
    </dgm:pt>
    <dgm:pt modelId="{53BC288F-7DF5-430F-A3AC-7E7AEB3C4135}" type="parTrans" cxnId="{0E5E9BD1-03BE-4D23-888B-F260FB975513}">
      <dgm:prSet/>
      <dgm:spPr/>
      <dgm:t>
        <a:bodyPr/>
        <a:lstStyle/>
        <a:p>
          <a:pPr algn="ctr"/>
          <a:endParaRPr lang="en-IN"/>
        </a:p>
      </dgm:t>
    </dgm:pt>
    <dgm:pt modelId="{8F622545-F5E9-4634-A962-4F40F311B4BA}" type="sibTrans" cxnId="{0E5E9BD1-03BE-4D23-888B-F260FB975513}">
      <dgm:prSet/>
      <dgm:spPr/>
      <dgm:t>
        <a:bodyPr/>
        <a:lstStyle/>
        <a:p>
          <a:pPr algn="ctr"/>
          <a:endParaRPr lang="en-IN"/>
        </a:p>
      </dgm:t>
    </dgm:pt>
    <dgm:pt modelId="{999E2449-DFC9-40D0-BA7A-9772D9D1C807}" type="pres">
      <dgm:prSet presAssocID="{36CC45AD-54E2-4438-85AD-F0B7D9A3646E}" presName="Name0" presStyleCnt="0">
        <dgm:presLayoutVars>
          <dgm:chPref val="1"/>
          <dgm:dir/>
          <dgm:animOne val="branch"/>
          <dgm:animLvl val="lvl"/>
          <dgm:resizeHandles/>
        </dgm:presLayoutVars>
      </dgm:prSet>
      <dgm:spPr/>
    </dgm:pt>
    <dgm:pt modelId="{ED925520-1793-4813-BDB6-BE99720B51EF}" type="pres">
      <dgm:prSet presAssocID="{35431605-58EE-4F96-8FC3-93E7D12F52DE}" presName="vertOne" presStyleCnt="0"/>
      <dgm:spPr/>
    </dgm:pt>
    <dgm:pt modelId="{217A1E46-2BEB-4698-8B95-E1197EB2A8B2}" type="pres">
      <dgm:prSet presAssocID="{35431605-58EE-4F96-8FC3-93E7D12F52DE}" presName="txOne" presStyleLbl="node0" presStyleIdx="0" presStyleCnt="1" custScaleY="22750">
        <dgm:presLayoutVars>
          <dgm:chPref val="3"/>
        </dgm:presLayoutVars>
      </dgm:prSet>
      <dgm:spPr/>
    </dgm:pt>
    <dgm:pt modelId="{798219AC-D3FE-4B2A-8CD5-3CCA076ED0E7}" type="pres">
      <dgm:prSet presAssocID="{35431605-58EE-4F96-8FC3-93E7D12F52DE}" presName="parTransOne" presStyleCnt="0"/>
      <dgm:spPr/>
    </dgm:pt>
    <dgm:pt modelId="{D692A15D-6E09-412C-8F9C-BF3574EACC89}" type="pres">
      <dgm:prSet presAssocID="{35431605-58EE-4F96-8FC3-93E7D12F52DE}" presName="horzOne" presStyleCnt="0"/>
      <dgm:spPr/>
    </dgm:pt>
    <dgm:pt modelId="{D5275B3D-8E8E-47F6-B434-F89B84174766}" type="pres">
      <dgm:prSet presAssocID="{84801213-6FB8-48DE-A8C8-98AF4F4432F8}" presName="vertTwo" presStyleCnt="0"/>
      <dgm:spPr/>
    </dgm:pt>
    <dgm:pt modelId="{B2FAAFB1-AC6A-4AF5-91BC-CE3EA2C4E01B}" type="pres">
      <dgm:prSet presAssocID="{84801213-6FB8-48DE-A8C8-98AF4F4432F8}" presName="txTwo" presStyleLbl="node2" presStyleIdx="0" presStyleCnt="5" custLinFactNeighborX="0" custLinFactNeighborY="-8230">
        <dgm:presLayoutVars>
          <dgm:chPref val="3"/>
        </dgm:presLayoutVars>
      </dgm:prSet>
      <dgm:spPr/>
    </dgm:pt>
    <dgm:pt modelId="{CD0FCC8E-DF38-4033-BCDE-BCCC980C2105}" type="pres">
      <dgm:prSet presAssocID="{84801213-6FB8-48DE-A8C8-98AF4F4432F8}" presName="horzTwo" presStyleCnt="0"/>
      <dgm:spPr/>
    </dgm:pt>
    <dgm:pt modelId="{A2AA9E75-8662-4D49-9F32-D7E751F930A3}" type="pres">
      <dgm:prSet presAssocID="{549D0916-55B9-49B9-A2F0-42D89FE5E49D}" presName="sibSpaceTwo" presStyleCnt="0"/>
      <dgm:spPr/>
    </dgm:pt>
    <dgm:pt modelId="{BF5D76D5-E3E8-47F5-BA36-0C6DC2818018}" type="pres">
      <dgm:prSet presAssocID="{F0B0646F-8856-42ED-897D-6A69796C2FEF}" presName="vertTwo" presStyleCnt="0"/>
      <dgm:spPr/>
    </dgm:pt>
    <dgm:pt modelId="{2DC8E2E2-E000-472D-A8E6-B04914031BDA}" type="pres">
      <dgm:prSet presAssocID="{F0B0646F-8856-42ED-897D-6A69796C2FEF}" presName="txTwo" presStyleLbl="node2" presStyleIdx="1" presStyleCnt="5" custLinFactNeighborX="214" custLinFactNeighborY="-8247">
        <dgm:presLayoutVars>
          <dgm:chPref val="3"/>
        </dgm:presLayoutVars>
      </dgm:prSet>
      <dgm:spPr/>
    </dgm:pt>
    <dgm:pt modelId="{D6CAA2B9-6A7F-42FC-AC21-B4D32AFC7718}" type="pres">
      <dgm:prSet presAssocID="{F0B0646F-8856-42ED-897D-6A69796C2FEF}" presName="horzTwo" presStyleCnt="0"/>
      <dgm:spPr/>
    </dgm:pt>
    <dgm:pt modelId="{7F7C90AC-388C-4047-A270-B154B68B6DCE}" type="pres">
      <dgm:prSet presAssocID="{40131B82-B462-4D8E-9820-00334A36B1BC}" presName="sibSpaceTwo" presStyleCnt="0"/>
      <dgm:spPr/>
    </dgm:pt>
    <dgm:pt modelId="{A0F9F8B4-4BC4-49B6-9858-84399300DC37}" type="pres">
      <dgm:prSet presAssocID="{D7F91261-C34E-4652-B716-E6CD5B73E4A9}" presName="vertTwo" presStyleCnt="0"/>
      <dgm:spPr/>
    </dgm:pt>
    <dgm:pt modelId="{88B21538-353B-4D71-AF9F-885309543D59}" type="pres">
      <dgm:prSet presAssocID="{D7F91261-C34E-4652-B716-E6CD5B73E4A9}" presName="txTwo" presStyleLbl="node2" presStyleIdx="2" presStyleCnt="5" custLinFactNeighborX="214" custLinFactNeighborY="-8247">
        <dgm:presLayoutVars>
          <dgm:chPref val="3"/>
        </dgm:presLayoutVars>
      </dgm:prSet>
      <dgm:spPr/>
    </dgm:pt>
    <dgm:pt modelId="{E776539E-AA66-47EF-83AB-74C88AAF1D07}" type="pres">
      <dgm:prSet presAssocID="{D7F91261-C34E-4652-B716-E6CD5B73E4A9}" presName="horzTwo" presStyleCnt="0"/>
      <dgm:spPr/>
    </dgm:pt>
    <dgm:pt modelId="{AECE5976-3F4E-40FA-8D44-3A648FCD38E5}" type="pres">
      <dgm:prSet presAssocID="{1E4248BB-6CD6-4E67-B37F-75AF79E9A5E6}" presName="sibSpaceTwo" presStyleCnt="0"/>
      <dgm:spPr/>
    </dgm:pt>
    <dgm:pt modelId="{65454D5A-4449-46B7-AEC3-0E7D597367AD}" type="pres">
      <dgm:prSet presAssocID="{B68E938B-CE9D-4F70-8E02-C8AC5D615E31}" presName="vertTwo" presStyleCnt="0"/>
      <dgm:spPr/>
    </dgm:pt>
    <dgm:pt modelId="{97C4AACF-BD22-4335-A4AF-26EE06142E28}" type="pres">
      <dgm:prSet presAssocID="{B68E938B-CE9D-4F70-8E02-C8AC5D615E31}" presName="txTwo" presStyleLbl="node2" presStyleIdx="3" presStyleCnt="5" custLinFactNeighborX="214" custLinFactNeighborY="-8247">
        <dgm:presLayoutVars>
          <dgm:chPref val="3"/>
        </dgm:presLayoutVars>
      </dgm:prSet>
      <dgm:spPr/>
    </dgm:pt>
    <dgm:pt modelId="{08E6938E-98B9-4141-8466-B3975E061CF0}" type="pres">
      <dgm:prSet presAssocID="{B68E938B-CE9D-4F70-8E02-C8AC5D615E31}" presName="horzTwo" presStyleCnt="0"/>
      <dgm:spPr/>
    </dgm:pt>
    <dgm:pt modelId="{084300B8-7473-469B-92EB-91CBB6A8111D}" type="pres">
      <dgm:prSet presAssocID="{2108569B-3B10-4296-9395-61F92FF3DD3E}" presName="sibSpaceTwo" presStyleCnt="0"/>
      <dgm:spPr/>
    </dgm:pt>
    <dgm:pt modelId="{7643F347-2C5E-4852-B8FD-C0383D0516B0}" type="pres">
      <dgm:prSet presAssocID="{BD1B6CF8-F34F-4E13-9040-BFCCE0A3A564}" presName="vertTwo" presStyleCnt="0"/>
      <dgm:spPr/>
    </dgm:pt>
    <dgm:pt modelId="{77B034B7-EA9C-4F20-B4BB-CD4DE5699D8B}" type="pres">
      <dgm:prSet presAssocID="{BD1B6CF8-F34F-4E13-9040-BFCCE0A3A564}" presName="txTwo" presStyleLbl="node2" presStyleIdx="4" presStyleCnt="5" custLinFactNeighborX="214" custLinFactNeighborY="-8247">
        <dgm:presLayoutVars>
          <dgm:chPref val="3"/>
        </dgm:presLayoutVars>
      </dgm:prSet>
      <dgm:spPr/>
    </dgm:pt>
    <dgm:pt modelId="{91542E53-E9F4-4CFE-9842-306E1D1F928C}" type="pres">
      <dgm:prSet presAssocID="{BD1B6CF8-F34F-4E13-9040-BFCCE0A3A564}" presName="horzTwo" presStyleCnt="0"/>
      <dgm:spPr/>
    </dgm:pt>
  </dgm:ptLst>
  <dgm:cxnLst>
    <dgm:cxn modelId="{E4EBBC28-F9DE-4AB7-91B8-F5B0F02684CF}" srcId="{35431605-58EE-4F96-8FC3-93E7D12F52DE}" destId="{B68E938B-CE9D-4F70-8E02-C8AC5D615E31}" srcOrd="3" destOrd="0" parTransId="{FA15AD69-0BD1-47F2-BE34-99DAEA14E42E}" sibTransId="{2108569B-3B10-4296-9395-61F92FF3DD3E}"/>
    <dgm:cxn modelId="{A8A1DF29-6FE2-435E-B1F9-CC9B0F5F20D0}" type="presOf" srcId="{BD1B6CF8-F34F-4E13-9040-BFCCE0A3A564}" destId="{77B034B7-EA9C-4F20-B4BB-CD4DE5699D8B}" srcOrd="0" destOrd="0" presId="urn:microsoft.com/office/officeart/2005/8/layout/hierarchy4"/>
    <dgm:cxn modelId="{C5D86E3B-4D37-4B6D-9FD6-3485C0CAF623}" srcId="{36CC45AD-54E2-4438-85AD-F0B7D9A3646E}" destId="{35431605-58EE-4F96-8FC3-93E7D12F52DE}" srcOrd="0" destOrd="0" parTransId="{BD6040C2-CA1D-459E-83FA-23AB310A74A5}" sibTransId="{D220F417-71FD-4896-8DEB-7D89D57B5BAE}"/>
    <dgm:cxn modelId="{DCEDE140-1943-492F-ACE3-918DA9166ECF}" srcId="{35431605-58EE-4F96-8FC3-93E7D12F52DE}" destId="{F0B0646F-8856-42ED-897D-6A69796C2FEF}" srcOrd="1" destOrd="0" parTransId="{972C2F87-DE46-4F53-B8FF-4C641E786794}" sibTransId="{40131B82-B462-4D8E-9820-00334A36B1BC}"/>
    <dgm:cxn modelId="{6C7F034A-5B78-4687-AEEF-32C6064C78FC}" type="presOf" srcId="{B68E938B-CE9D-4F70-8E02-C8AC5D615E31}" destId="{97C4AACF-BD22-4335-A4AF-26EE06142E28}" srcOrd="0" destOrd="0" presId="urn:microsoft.com/office/officeart/2005/8/layout/hierarchy4"/>
    <dgm:cxn modelId="{51C2776F-CA72-4890-A7AD-9474A362F395}" type="presOf" srcId="{35431605-58EE-4F96-8FC3-93E7D12F52DE}" destId="{217A1E46-2BEB-4698-8B95-E1197EB2A8B2}" srcOrd="0" destOrd="0" presId="urn:microsoft.com/office/officeart/2005/8/layout/hierarchy4"/>
    <dgm:cxn modelId="{6FE51452-FCE5-4F33-AC91-71019A39C5C6}" srcId="{35431605-58EE-4F96-8FC3-93E7D12F52DE}" destId="{D7F91261-C34E-4652-B716-E6CD5B73E4A9}" srcOrd="2" destOrd="0" parTransId="{130F0CFC-2AEE-436A-AF26-1BDCD8B967E5}" sibTransId="{1E4248BB-6CD6-4E67-B37F-75AF79E9A5E6}"/>
    <dgm:cxn modelId="{F900C156-0AF7-4790-B656-39D7CA7DA885}" type="presOf" srcId="{36CC45AD-54E2-4438-85AD-F0B7D9A3646E}" destId="{999E2449-DFC9-40D0-BA7A-9772D9D1C807}" srcOrd="0" destOrd="0" presId="urn:microsoft.com/office/officeart/2005/8/layout/hierarchy4"/>
    <dgm:cxn modelId="{955DEC99-068D-4546-A0B7-1444D94DB3D2}" srcId="{35431605-58EE-4F96-8FC3-93E7D12F52DE}" destId="{84801213-6FB8-48DE-A8C8-98AF4F4432F8}" srcOrd="0" destOrd="0" parTransId="{4AFCDED1-F655-40C3-B6AB-49E5E7D0FA22}" sibTransId="{549D0916-55B9-49B9-A2F0-42D89FE5E49D}"/>
    <dgm:cxn modelId="{7E61C2BF-99B4-445F-B726-198BC48C0D43}" type="presOf" srcId="{D7F91261-C34E-4652-B716-E6CD5B73E4A9}" destId="{88B21538-353B-4D71-AF9F-885309543D59}" srcOrd="0" destOrd="0" presId="urn:microsoft.com/office/officeart/2005/8/layout/hierarchy4"/>
    <dgm:cxn modelId="{0E5E9BD1-03BE-4D23-888B-F260FB975513}" srcId="{35431605-58EE-4F96-8FC3-93E7D12F52DE}" destId="{BD1B6CF8-F34F-4E13-9040-BFCCE0A3A564}" srcOrd="4" destOrd="0" parTransId="{53BC288F-7DF5-430F-A3AC-7E7AEB3C4135}" sibTransId="{8F622545-F5E9-4634-A962-4F40F311B4BA}"/>
    <dgm:cxn modelId="{0E86B0EE-475E-4203-A86F-E53DF73069C6}" type="presOf" srcId="{84801213-6FB8-48DE-A8C8-98AF4F4432F8}" destId="{B2FAAFB1-AC6A-4AF5-91BC-CE3EA2C4E01B}" srcOrd="0" destOrd="0" presId="urn:microsoft.com/office/officeart/2005/8/layout/hierarchy4"/>
    <dgm:cxn modelId="{960FCEF4-D724-4EA3-8662-773F86073FDB}" type="presOf" srcId="{F0B0646F-8856-42ED-897D-6A69796C2FEF}" destId="{2DC8E2E2-E000-472D-A8E6-B04914031BDA}" srcOrd="0" destOrd="0" presId="urn:microsoft.com/office/officeart/2005/8/layout/hierarchy4"/>
    <dgm:cxn modelId="{E91A9E5B-8725-49D2-9CBA-0928750DC378}" type="presParOf" srcId="{999E2449-DFC9-40D0-BA7A-9772D9D1C807}" destId="{ED925520-1793-4813-BDB6-BE99720B51EF}" srcOrd="0" destOrd="0" presId="urn:microsoft.com/office/officeart/2005/8/layout/hierarchy4"/>
    <dgm:cxn modelId="{C40388F1-5676-4872-9305-78BF2F17B557}" type="presParOf" srcId="{ED925520-1793-4813-BDB6-BE99720B51EF}" destId="{217A1E46-2BEB-4698-8B95-E1197EB2A8B2}" srcOrd="0" destOrd="0" presId="urn:microsoft.com/office/officeart/2005/8/layout/hierarchy4"/>
    <dgm:cxn modelId="{2000EB82-B0CD-4A56-A08D-B72FF054825E}" type="presParOf" srcId="{ED925520-1793-4813-BDB6-BE99720B51EF}" destId="{798219AC-D3FE-4B2A-8CD5-3CCA076ED0E7}" srcOrd="1" destOrd="0" presId="urn:microsoft.com/office/officeart/2005/8/layout/hierarchy4"/>
    <dgm:cxn modelId="{41FD2A1E-01C4-47BE-BA65-96900E6A0BCB}" type="presParOf" srcId="{ED925520-1793-4813-BDB6-BE99720B51EF}" destId="{D692A15D-6E09-412C-8F9C-BF3574EACC89}" srcOrd="2" destOrd="0" presId="urn:microsoft.com/office/officeart/2005/8/layout/hierarchy4"/>
    <dgm:cxn modelId="{ED542104-03BE-403B-AB4A-DF3D4F1027EB}" type="presParOf" srcId="{D692A15D-6E09-412C-8F9C-BF3574EACC89}" destId="{D5275B3D-8E8E-47F6-B434-F89B84174766}" srcOrd="0" destOrd="0" presId="urn:microsoft.com/office/officeart/2005/8/layout/hierarchy4"/>
    <dgm:cxn modelId="{2DE09C0A-195A-4D58-8311-FCBD90D47794}" type="presParOf" srcId="{D5275B3D-8E8E-47F6-B434-F89B84174766}" destId="{B2FAAFB1-AC6A-4AF5-91BC-CE3EA2C4E01B}" srcOrd="0" destOrd="0" presId="urn:microsoft.com/office/officeart/2005/8/layout/hierarchy4"/>
    <dgm:cxn modelId="{E136DE4D-B91F-495E-80B0-B3F23FF41276}" type="presParOf" srcId="{D5275B3D-8E8E-47F6-B434-F89B84174766}" destId="{CD0FCC8E-DF38-4033-BCDE-BCCC980C2105}" srcOrd="1" destOrd="0" presId="urn:microsoft.com/office/officeart/2005/8/layout/hierarchy4"/>
    <dgm:cxn modelId="{4059AF09-9381-4419-BC10-ECC374E175E0}" type="presParOf" srcId="{D692A15D-6E09-412C-8F9C-BF3574EACC89}" destId="{A2AA9E75-8662-4D49-9F32-D7E751F930A3}" srcOrd="1" destOrd="0" presId="urn:microsoft.com/office/officeart/2005/8/layout/hierarchy4"/>
    <dgm:cxn modelId="{E9D3BBC1-27A5-433B-81B0-AF4C2C9EA3D7}" type="presParOf" srcId="{D692A15D-6E09-412C-8F9C-BF3574EACC89}" destId="{BF5D76D5-E3E8-47F5-BA36-0C6DC2818018}" srcOrd="2" destOrd="0" presId="urn:microsoft.com/office/officeart/2005/8/layout/hierarchy4"/>
    <dgm:cxn modelId="{AAE54E12-58FC-40C4-A959-98BD3ABCF04F}" type="presParOf" srcId="{BF5D76D5-E3E8-47F5-BA36-0C6DC2818018}" destId="{2DC8E2E2-E000-472D-A8E6-B04914031BDA}" srcOrd="0" destOrd="0" presId="urn:microsoft.com/office/officeart/2005/8/layout/hierarchy4"/>
    <dgm:cxn modelId="{0FB6F36A-7EB8-4231-8486-3404CE1F7F75}" type="presParOf" srcId="{BF5D76D5-E3E8-47F5-BA36-0C6DC2818018}" destId="{D6CAA2B9-6A7F-42FC-AC21-B4D32AFC7718}" srcOrd="1" destOrd="0" presId="urn:microsoft.com/office/officeart/2005/8/layout/hierarchy4"/>
    <dgm:cxn modelId="{315F7F38-598D-4F25-B849-A280F13868FB}" type="presParOf" srcId="{D692A15D-6E09-412C-8F9C-BF3574EACC89}" destId="{7F7C90AC-388C-4047-A270-B154B68B6DCE}" srcOrd="3" destOrd="0" presId="urn:microsoft.com/office/officeart/2005/8/layout/hierarchy4"/>
    <dgm:cxn modelId="{ABE93D44-D6FD-4B68-A587-1E139B404BE9}" type="presParOf" srcId="{D692A15D-6E09-412C-8F9C-BF3574EACC89}" destId="{A0F9F8B4-4BC4-49B6-9858-84399300DC37}" srcOrd="4" destOrd="0" presId="urn:microsoft.com/office/officeart/2005/8/layout/hierarchy4"/>
    <dgm:cxn modelId="{CCE75D73-0B72-461C-90EB-D5B840666E3E}" type="presParOf" srcId="{A0F9F8B4-4BC4-49B6-9858-84399300DC37}" destId="{88B21538-353B-4D71-AF9F-885309543D59}" srcOrd="0" destOrd="0" presId="urn:microsoft.com/office/officeart/2005/8/layout/hierarchy4"/>
    <dgm:cxn modelId="{23C32365-A01F-4D8C-B407-33F3D114B4A3}" type="presParOf" srcId="{A0F9F8B4-4BC4-49B6-9858-84399300DC37}" destId="{E776539E-AA66-47EF-83AB-74C88AAF1D07}" srcOrd="1" destOrd="0" presId="urn:microsoft.com/office/officeart/2005/8/layout/hierarchy4"/>
    <dgm:cxn modelId="{7FC856AF-E53A-485C-A311-4967E16B7D82}" type="presParOf" srcId="{D692A15D-6E09-412C-8F9C-BF3574EACC89}" destId="{AECE5976-3F4E-40FA-8D44-3A648FCD38E5}" srcOrd="5" destOrd="0" presId="urn:microsoft.com/office/officeart/2005/8/layout/hierarchy4"/>
    <dgm:cxn modelId="{B2B92098-9BC4-46A3-8999-531AC8617021}" type="presParOf" srcId="{D692A15D-6E09-412C-8F9C-BF3574EACC89}" destId="{65454D5A-4449-46B7-AEC3-0E7D597367AD}" srcOrd="6" destOrd="0" presId="urn:microsoft.com/office/officeart/2005/8/layout/hierarchy4"/>
    <dgm:cxn modelId="{DC48A88C-1A0C-47A9-A7F7-7996F1617CDC}" type="presParOf" srcId="{65454D5A-4449-46B7-AEC3-0E7D597367AD}" destId="{97C4AACF-BD22-4335-A4AF-26EE06142E28}" srcOrd="0" destOrd="0" presId="urn:microsoft.com/office/officeart/2005/8/layout/hierarchy4"/>
    <dgm:cxn modelId="{B4E0C26D-9FDE-478E-B8B9-468A699EC006}" type="presParOf" srcId="{65454D5A-4449-46B7-AEC3-0E7D597367AD}" destId="{08E6938E-98B9-4141-8466-B3975E061CF0}" srcOrd="1" destOrd="0" presId="urn:microsoft.com/office/officeart/2005/8/layout/hierarchy4"/>
    <dgm:cxn modelId="{B52FE250-9944-4F00-8255-1DD2BB8FBBE0}" type="presParOf" srcId="{D692A15D-6E09-412C-8F9C-BF3574EACC89}" destId="{084300B8-7473-469B-92EB-91CBB6A8111D}" srcOrd="7" destOrd="0" presId="urn:microsoft.com/office/officeart/2005/8/layout/hierarchy4"/>
    <dgm:cxn modelId="{B6FACA90-5828-45F5-B09E-7C5AD86D6F7B}" type="presParOf" srcId="{D692A15D-6E09-412C-8F9C-BF3574EACC89}" destId="{7643F347-2C5E-4852-B8FD-C0383D0516B0}" srcOrd="8" destOrd="0" presId="urn:microsoft.com/office/officeart/2005/8/layout/hierarchy4"/>
    <dgm:cxn modelId="{7853C065-90CA-40F7-9A90-2A34F44CF071}" type="presParOf" srcId="{7643F347-2C5E-4852-B8FD-C0383D0516B0}" destId="{77B034B7-EA9C-4F20-B4BB-CD4DE5699D8B}" srcOrd="0" destOrd="0" presId="urn:microsoft.com/office/officeart/2005/8/layout/hierarchy4"/>
    <dgm:cxn modelId="{075997B1-3494-447E-9FE6-125BB1D67192}" type="presParOf" srcId="{7643F347-2C5E-4852-B8FD-C0383D0516B0}" destId="{91542E53-E9F4-4CFE-9842-306E1D1F928C}"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3BF840-C7EE-43B4-8EF0-B3498BD1A04E}"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7C770F29-C38B-41E2-8689-251ACB261960}">
      <dgm:prSet custT="1"/>
      <dgm:spPr>
        <a:solidFill>
          <a:srgbClr val="002060"/>
        </a:solidFill>
      </dgm:spPr>
      <dgm:t>
        <a:bodyPr/>
        <a:lstStyle/>
        <a:p>
          <a:pPr rtl="0"/>
          <a:r>
            <a:rPr lang="en-US" sz="2400" b="1" dirty="0">
              <a:solidFill>
                <a:schemeClr val="bg1"/>
              </a:solidFill>
            </a:rPr>
            <a:t>Growth Drivers</a:t>
          </a:r>
        </a:p>
      </dgm:t>
    </dgm:pt>
    <dgm:pt modelId="{706235E2-AC16-474D-A8C9-5431AC0F2A5A}" type="parTrans" cxnId="{23490F40-CE78-4870-9B9C-14E90ECE3A32}">
      <dgm:prSet/>
      <dgm:spPr/>
      <dgm:t>
        <a:bodyPr/>
        <a:lstStyle/>
        <a:p>
          <a:endParaRPr lang="en-US"/>
        </a:p>
      </dgm:t>
    </dgm:pt>
    <dgm:pt modelId="{35F1A83F-8691-4C65-B428-C7E6C60381BF}" type="sibTrans" cxnId="{23490F40-CE78-4870-9B9C-14E90ECE3A32}">
      <dgm:prSet/>
      <dgm:spPr/>
      <dgm:t>
        <a:bodyPr/>
        <a:lstStyle/>
        <a:p>
          <a:endParaRPr lang="en-US"/>
        </a:p>
      </dgm:t>
    </dgm:pt>
    <dgm:pt modelId="{59B2643F-D1F7-405F-B6FA-167EC5485DDC}">
      <dgm:prSet custT="1"/>
      <dgm:spPr>
        <a:solidFill>
          <a:srgbClr val="002060"/>
        </a:solidFill>
      </dgm:spPr>
      <dgm:t>
        <a:bodyPr/>
        <a:lstStyle/>
        <a:p>
          <a:pPr rtl="0"/>
          <a:r>
            <a:rPr lang="en-US" sz="1600" dirty="0">
              <a:solidFill>
                <a:schemeClr val="bg1"/>
              </a:solidFill>
            </a:rPr>
            <a:t>Availability of technically skilled manpower at low rates</a:t>
          </a:r>
        </a:p>
      </dgm:t>
    </dgm:pt>
    <dgm:pt modelId="{2B8454AC-E5A4-4D31-B904-18B2E55BC432}" type="parTrans" cxnId="{A4B66230-7CBA-47A7-B524-610F3DE962F8}">
      <dgm:prSet/>
      <dgm:spPr/>
      <dgm:t>
        <a:bodyPr/>
        <a:lstStyle/>
        <a:p>
          <a:endParaRPr lang="en-US"/>
        </a:p>
      </dgm:t>
    </dgm:pt>
    <dgm:pt modelId="{66D49BA9-1A97-4E31-B4C8-4E000E1D3A8C}" type="sibTrans" cxnId="{A4B66230-7CBA-47A7-B524-610F3DE962F8}">
      <dgm:prSet/>
      <dgm:spPr/>
      <dgm:t>
        <a:bodyPr/>
        <a:lstStyle/>
        <a:p>
          <a:endParaRPr lang="en-US"/>
        </a:p>
      </dgm:t>
    </dgm:pt>
    <dgm:pt modelId="{6A3E5FBF-7916-4842-99D6-7FF74D89ECF2}">
      <dgm:prSet custT="1"/>
      <dgm:spPr>
        <a:solidFill>
          <a:srgbClr val="002060"/>
        </a:solidFill>
      </dgm:spPr>
      <dgm:t>
        <a:bodyPr/>
        <a:lstStyle/>
        <a:p>
          <a:pPr rtl="0"/>
          <a:r>
            <a:rPr lang="en-GB" sz="1400" b="0" dirty="0"/>
            <a:t>Increased adaption of emerging technologies </a:t>
          </a:r>
          <a:r>
            <a:rPr lang="en-US" sz="1400" b="0" dirty="0"/>
            <a:t>like AI, Robotics, Big Data and Analytics, IoT, and 5G communications </a:t>
          </a:r>
          <a:endParaRPr lang="en-US" sz="1400" b="0" dirty="0">
            <a:solidFill>
              <a:schemeClr val="bg1"/>
            </a:solidFill>
          </a:endParaRPr>
        </a:p>
      </dgm:t>
    </dgm:pt>
    <dgm:pt modelId="{B8E10CCE-F3F7-4A95-8563-3AD694F91956}" type="parTrans" cxnId="{3D55EE08-9A52-43C8-899E-B97A18FFBD28}">
      <dgm:prSet/>
      <dgm:spPr/>
      <dgm:t>
        <a:bodyPr/>
        <a:lstStyle/>
        <a:p>
          <a:endParaRPr lang="en-US"/>
        </a:p>
      </dgm:t>
    </dgm:pt>
    <dgm:pt modelId="{3BAD4E88-C38A-430B-A77A-57DCCD73D952}" type="sibTrans" cxnId="{3D55EE08-9A52-43C8-899E-B97A18FFBD28}">
      <dgm:prSet/>
      <dgm:spPr/>
      <dgm:t>
        <a:bodyPr/>
        <a:lstStyle/>
        <a:p>
          <a:endParaRPr lang="en-US"/>
        </a:p>
      </dgm:t>
    </dgm:pt>
    <dgm:pt modelId="{70648DD0-3B58-45CD-876C-7FD8F874D7D6}">
      <dgm:prSet custT="1"/>
      <dgm:spPr>
        <a:solidFill>
          <a:srgbClr val="002060"/>
        </a:solidFill>
      </dgm:spPr>
      <dgm:t>
        <a:bodyPr/>
        <a:lstStyle/>
        <a:p>
          <a:pPr rtl="0"/>
          <a:r>
            <a:rPr lang="en-US" sz="1600" dirty="0">
              <a:solidFill>
                <a:schemeClr val="bg1"/>
              </a:solidFill>
            </a:rPr>
            <a:t>Enabling Policy by Government: Performance Linked Incentive (PLI) scheme</a:t>
          </a:r>
        </a:p>
      </dgm:t>
    </dgm:pt>
    <dgm:pt modelId="{632852CF-91C9-4885-8F4A-F1092A9B8249}" type="parTrans" cxnId="{767A4E83-FE4F-470A-A81F-67E5FD5CD8DF}">
      <dgm:prSet/>
      <dgm:spPr/>
      <dgm:t>
        <a:bodyPr/>
        <a:lstStyle/>
        <a:p>
          <a:endParaRPr lang="en-US"/>
        </a:p>
      </dgm:t>
    </dgm:pt>
    <dgm:pt modelId="{0AA223F5-2C9B-49A0-B08E-68DB74E87ACE}" type="sibTrans" cxnId="{767A4E83-FE4F-470A-A81F-67E5FD5CD8DF}">
      <dgm:prSet/>
      <dgm:spPr/>
      <dgm:t>
        <a:bodyPr/>
        <a:lstStyle/>
        <a:p>
          <a:endParaRPr lang="en-US"/>
        </a:p>
      </dgm:t>
    </dgm:pt>
    <dgm:pt modelId="{6059A10A-B66F-412B-A0B4-74FEF64AA799}">
      <dgm:prSet custT="1"/>
      <dgm:spPr>
        <a:solidFill>
          <a:srgbClr val="002060"/>
        </a:solidFill>
      </dgm:spPr>
      <dgm:t>
        <a:bodyPr/>
        <a:lstStyle/>
        <a:p>
          <a:pPr rtl="0"/>
          <a:r>
            <a:rPr lang="en-US" sz="1600" dirty="0">
              <a:solidFill>
                <a:schemeClr val="bg1"/>
              </a:solidFill>
            </a:rPr>
            <a:t>Skill development and R&amp;D</a:t>
          </a:r>
        </a:p>
      </dgm:t>
    </dgm:pt>
    <dgm:pt modelId="{DD4E7188-BECF-4FA0-932C-9035EA3C1276}" type="parTrans" cxnId="{467BABF6-165A-43F8-881A-60525871C950}">
      <dgm:prSet/>
      <dgm:spPr/>
      <dgm:t>
        <a:bodyPr/>
        <a:lstStyle/>
        <a:p>
          <a:endParaRPr lang="en-US"/>
        </a:p>
      </dgm:t>
    </dgm:pt>
    <dgm:pt modelId="{371A4BF0-98C1-4909-AFD8-0CFE23CE7E8A}" type="sibTrans" cxnId="{467BABF6-165A-43F8-881A-60525871C950}">
      <dgm:prSet/>
      <dgm:spPr/>
      <dgm:t>
        <a:bodyPr/>
        <a:lstStyle/>
        <a:p>
          <a:endParaRPr lang="en-US"/>
        </a:p>
      </dgm:t>
    </dgm:pt>
    <dgm:pt modelId="{2E88962B-C62A-40A7-B29C-758C2A47D177}">
      <dgm:prSet custT="1"/>
      <dgm:spPr>
        <a:solidFill>
          <a:srgbClr val="002060"/>
        </a:solidFill>
      </dgm:spPr>
      <dgm:t>
        <a:bodyPr/>
        <a:lstStyle/>
        <a:p>
          <a:pPr rtl="0"/>
          <a:r>
            <a:rPr lang="en-US" sz="1600" dirty="0"/>
            <a:t>Use of IT in emerging verticals (retail, healthcare, utilities)</a:t>
          </a:r>
          <a:endParaRPr lang="en-US" sz="1600" dirty="0">
            <a:solidFill>
              <a:schemeClr val="bg1"/>
            </a:solidFill>
          </a:endParaRPr>
        </a:p>
      </dgm:t>
    </dgm:pt>
    <dgm:pt modelId="{3789468D-C77C-4360-8057-664B73120F87}" type="parTrans" cxnId="{F657AC92-4B4D-494A-BE41-AE025911FA1E}">
      <dgm:prSet/>
      <dgm:spPr/>
      <dgm:t>
        <a:bodyPr/>
        <a:lstStyle/>
        <a:p>
          <a:endParaRPr lang="en-IN"/>
        </a:p>
      </dgm:t>
    </dgm:pt>
    <dgm:pt modelId="{8147D63C-1849-4DBF-9AD3-72030EE8F675}" type="sibTrans" cxnId="{F657AC92-4B4D-494A-BE41-AE025911FA1E}">
      <dgm:prSet/>
      <dgm:spPr/>
      <dgm:t>
        <a:bodyPr/>
        <a:lstStyle/>
        <a:p>
          <a:endParaRPr lang="en-IN"/>
        </a:p>
      </dgm:t>
    </dgm:pt>
    <dgm:pt modelId="{24BD54AA-9C46-4913-8605-F8130E06AFED}" type="pres">
      <dgm:prSet presAssocID="{EA3BF840-C7EE-43B4-8EF0-B3498BD1A04E}" presName="Name0" presStyleCnt="0">
        <dgm:presLayoutVars>
          <dgm:chMax val="1"/>
          <dgm:dir/>
          <dgm:animLvl val="ctr"/>
          <dgm:resizeHandles val="exact"/>
        </dgm:presLayoutVars>
      </dgm:prSet>
      <dgm:spPr/>
    </dgm:pt>
    <dgm:pt modelId="{56005D3A-94AC-44B1-8420-A01C1C6C8444}" type="pres">
      <dgm:prSet presAssocID="{7C770F29-C38B-41E2-8689-251ACB261960}" presName="centerShape" presStyleLbl="node0" presStyleIdx="0" presStyleCnt="1" custLinFactNeighborY="1577"/>
      <dgm:spPr/>
    </dgm:pt>
    <dgm:pt modelId="{7EB9DEC4-55F0-40E7-9C82-43B192DAEABE}" type="pres">
      <dgm:prSet presAssocID="{59B2643F-D1F7-405F-B6FA-167EC5485DDC}" presName="node" presStyleLbl="node1" presStyleIdx="0" presStyleCnt="5" custScaleX="167030" custScaleY="113610">
        <dgm:presLayoutVars>
          <dgm:bulletEnabled val="1"/>
        </dgm:presLayoutVars>
      </dgm:prSet>
      <dgm:spPr/>
    </dgm:pt>
    <dgm:pt modelId="{76E9CD4F-DAC4-41AC-BD5B-30AB1D20996B}" type="pres">
      <dgm:prSet presAssocID="{59B2643F-D1F7-405F-B6FA-167EC5485DDC}" presName="dummy" presStyleCnt="0"/>
      <dgm:spPr/>
    </dgm:pt>
    <dgm:pt modelId="{9853E5D9-A7C9-4835-B8DE-B4B4E04F77E2}" type="pres">
      <dgm:prSet presAssocID="{66D49BA9-1A97-4E31-B4C8-4E000E1D3A8C}" presName="sibTrans" presStyleLbl="sibTrans2D1" presStyleIdx="0" presStyleCnt="5"/>
      <dgm:spPr/>
    </dgm:pt>
    <dgm:pt modelId="{13EC97AC-5322-40E9-9181-6C3730011DBF}" type="pres">
      <dgm:prSet presAssocID="{6A3E5FBF-7916-4842-99D6-7FF74D89ECF2}" presName="node" presStyleLbl="node1" presStyleIdx="1" presStyleCnt="5" custScaleX="166283" custScaleY="109651">
        <dgm:presLayoutVars>
          <dgm:bulletEnabled val="1"/>
        </dgm:presLayoutVars>
      </dgm:prSet>
      <dgm:spPr/>
    </dgm:pt>
    <dgm:pt modelId="{718BCC2E-0096-43AC-9886-80F141FA6A0E}" type="pres">
      <dgm:prSet presAssocID="{6A3E5FBF-7916-4842-99D6-7FF74D89ECF2}" presName="dummy" presStyleCnt="0"/>
      <dgm:spPr/>
    </dgm:pt>
    <dgm:pt modelId="{8B8FCAA8-9125-437F-A27F-921DE78B6179}" type="pres">
      <dgm:prSet presAssocID="{3BAD4E88-C38A-430B-A77A-57DCCD73D952}" presName="sibTrans" presStyleLbl="sibTrans2D1" presStyleIdx="1" presStyleCnt="5"/>
      <dgm:spPr/>
    </dgm:pt>
    <dgm:pt modelId="{3C01A589-15FE-42E6-AA3D-23C537207A91}" type="pres">
      <dgm:prSet presAssocID="{70648DD0-3B58-45CD-876C-7FD8F874D7D6}" presName="node" presStyleLbl="node1" presStyleIdx="2" presStyleCnt="5" custScaleX="154934" custScaleY="101865">
        <dgm:presLayoutVars>
          <dgm:bulletEnabled val="1"/>
        </dgm:presLayoutVars>
      </dgm:prSet>
      <dgm:spPr/>
    </dgm:pt>
    <dgm:pt modelId="{E44E9082-6B34-4A76-B33B-FF5F69710CCE}" type="pres">
      <dgm:prSet presAssocID="{70648DD0-3B58-45CD-876C-7FD8F874D7D6}" presName="dummy" presStyleCnt="0"/>
      <dgm:spPr/>
    </dgm:pt>
    <dgm:pt modelId="{83AC6884-E380-45AD-9AF7-1683280B9527}" type="pres">
      <dgm:prSet presAssocID="{0AA223F5-2C9B-49A0-B08E-68DB74E87ACE}" presName="sibTrans" presStyleLbl="sibTrans2D1" presStyleIdx="2" presStyleCnt="5"/>
      <dgm:spPr/>
    </dgm:pt>
    <dgm:pt modelId="{2CC9AA1E-3125-41DF-BA57-9F5CDCF86BD8}" type="pres">
      <dgm:prSet presAssocID="{6059A10A-B66F-412B-A0B4-74FEF64AA799}" presName="node" presStyleLbl="node1" presStyleIdx="3" presStyleCnt="5" custScaleX="152932" custScaleY="112182">
        <dgm:presLayoutVars>
          <dgm:bulletEnabled val="1"/>
        </dgm:presLayoutVars>
      </dgm:prSet>
      <dgm:spPr/>
    </dgm:pt>
    <dgm:pt modelId="{81902219-0708-4E77-95B3-B2328553C9C5}" type="pres">
      <dgm:prSet presAssocID="{6059A10A-B66F-412B-A0B4-74FEF64AA799}" presName="dummy" presStyleCnt="0"/>
      <dgm:spPr/>
    </dgm:pt>
    <dgm:pt modelId="{04903FDD-AE44-4F07-B144-2E099F185BDD}" type="pres">
      <dgm:prSet presAssocID="{371A4BF0-98C1-4909-AFD8-0CFE23CE7E8A}" presName="sibTrans" presStyleLbl="sibTrans2D1" presStyleIdx="3" presStyleCnt="5"/>
      <dgm:spPr/>
    </dgm:pt>
    <dgm:pt modelId="{0792E1BB-C133-475C-951A-6F063DDF32CD}" type="pres">
      <dgm:prSet presAssocID="{2E88962B-C62A-40A7-B29C-758C2A47D177}" presName="node" presStyleLbl="node1" presStyleIdx="4" presStyleCnt="5" custScaleX="165668" custScaleY="105687">
        <dgm:presLayoutVars>
          <dgm:bulletEnabled val="1"/>
        </dgm:presLayoutVars>
      </dgm:prSet>
      <dgm:spPr/>
    </dgm:pt>
    <dgm:pt modelId="{037D770F-4BCE-42CB-8764-038B7285DF07}" type="pres">
      <dgm:prSet presAssocID="{2E88962B-C62A-40A7-B29C-758C2A47D177}" presName="dummy" presStyleCnt="0"/>
      <dgm:spPr/>
    </dgm:pt>
    <dgm:pt modelId="{32751F3E-F38F-4B30-AF3B-FD07BB8C1040}" type="pres">
      <dgm:prSet presAssocID="{8147D63C-1849-4DBF-9AD3-72030EE8F675}" presName="sibTrans" presStyleLbl="sibTrans2D1" presStyleIdx="4" presStyleCnt="5"/>
      <dgm:spPr/>
    </dgm:pt>
  </dgm:ptLst>
  <dgm:cxnLst>
    <dgm:cxn modelId="{3D55EE08-9A52-43C8-899E-B97A18FFBD28}" srcId="{7C770F29-C38B-41E2-8689-251ACB261960}" destId="{6A3E5FBF-7916-4842-99D6-7FF74D89ECF2}" srcOrd="1" destOrd="0" parTransId="{B8E10CCE-F3F7-4A95-8563-3AD694F91956}" sibTransId="{3BAD4E88-C38A-430B-A77A-57DCCD73D952}"/>
    <dgm:cxn modelId="{63ACED28-FDE1-4656-9756-F7E96737258B}" type="presOf" srcId="{2E88962B-C62A-40A7-B29C-758C2A47D177}" destId="{0792E1BB-C133-475C-951A-6F063DDF32CD}" srcOrd="0" destOrd="0" presId="urn:microsoft.com/office/officeart/2005/8/layout/radial6"/>
    <dgm:cxn modelId="{5FAC242B-3900-4501-A34E-8DB9882585DD}" type="presOf" srcId="{66D49BA9-1A97-4E31-B4C8-4E000E1D3A8C}" destId="{9853E5D9-A7C9-4835-B8DE-B4B4E04F77E2}" srcOrd="0" destOrd="0" presId="urn:microsoft.com/office/officeart/2005/8/layout/radial6"/>
    <dgm:cxn modelId="{A4B66230-7CBA-47A7-B524-610F3DE962F8}" srcId="{7C770F29-C38B-41E2-8689-251ACB261960}" destId="{59B2643F-D1F7-405F-B6FA-167EC5485DDC}" srcOrd="0" destOrd="0" parTransId="{2B8454AC-E5A4-4D31-B904-18B2E55BC432}" sibTransId="{66D49BA9-1A97-4E31-B4C8-4E000E1D3A8C}"/>
    <dgm:cxn modelId="{23490F40-CE78-4870-9B9C-14E90ECE3A32}" srcId="{EA3BF840-C7EE-43B4-8EF0-B3498BD1A04E}" destId="{7C770F29-C38B-41E2-8689-251ACB261960}" srcOrd="0" destOrd="0" parTransId="{706235E2-AC16-474D-A8C9-5431AC0F2A5A}" sibTransId="{35F1A83F-8691-4C65-B428-C7E6C60381BF}"/>
    <dgm:cxn modelId="{8BCDAF64-2278-4254-A0A5-62ACC1BB31BD}" type="presOf" srcId="{EA3BF840-C7EE-43B4-8EF0-B3498BD1A04E}" destId="{24BD54AA-9C46-4913-8605-F8130E06AFED}" srcOrd="0" destOrd="0" presId="urn:microsoft.com/office/officeart/2005/8/layout/radial6"/>
    <dgm:cxn modelId="{E937AD45-8126-41F9-A9CD-980CDE32F703}" type="presOf" srcId="{0AA223F5-2C9B-49A0-B08E-68DB74E87ACE}" destId="{83AC6884-E380-45AD-9AF7-1683280B9527}" srcOrd="0" destOrd="0" presId="urn:microsoft.com/office/officeart/2005/8/layout/radial6"/>
    <dgm:cxn modelId="{48283F46-574D-46E3-9134-0AC9E01D3771}" type="presOf" srcId="{3BAD4E88-C38A-430B-A77A-57DCCD73D952}" destId="{8B8FCAA8-9125-437F-A27F-921DE78B6179}" srcOrd="0" destOrd="0" presId="urn:microsoft.com/office/officeart/2005/8/layout/radial6"/>
    <dgm:cxn modelId="{A6977671-4737-4E0F-90BE-3D76F4A01FF3}" type="presOf" srcId="{6A3E5FBF-7916-4842-99D6-7FF74D89ECF2}" destId="{13EC97AC-5322-40E9-9181-6C3730011DBF}" srcOrd="0" destOrd="0" presId="urn:microsoft.com/office/officeart/2005/8/layout/radial6"/>
    <dgm:cxn modelId="{08379177-A5B2-423D-B3F5-07CC53595860}" type="presOf" srcId="{59B2643F-D1F7-405F-B6FA-167EC5485DDC}" destId="{7EB9DEC4-55F0-40E7-9C82-43B192DAEABE}" srcOrd="0" destOrd="0" presId="urn:microsoft.com/office/officeart/2005/8/layout/radial6"/>
    <dgm:cxn modelId="{37C23278-F1E9-416E-BBEE-D044FC5E0B0A}" type="presOf" srcId="{7C770F29-C38B-41E2-8689-251ACB261960}" destId="{56005D3A-94AC-44B1-8420-A01C1C6C8444}" srcOrd="0" destOrd="0" presId="urn:microsoft.com/office/officeart/2005/8/layout/radial6"/>
    <dgm:cxn modelId="{767A4E83-FE4F-470A-A81F-67E5FD5CD8DF}" srcId="{7C770F29-C38B-41E2-8689-251ACB261960}" destId="{70648DD0-3B58-45CD-876C-7FD8F874D7D6}" srcOrd="2" destOrd="0" parTransId="{632852CF-91C9-4885-8F4A-F1092A9B8249}" sibTransId="{0AA223F5-2C9B-49A0-B08E-68DB74E87ACE}"/>
    <dgm:cxn modelId="{B02D1084-6D39-47BD-9A17-6846ED0E734F}" type="presOf" srcId="{70648DD0-3B58-45CD-876C-7FD8F874D7D6}" destId="{3C01A589-15FE-42E6-AA3D-23C537207A91}" srcOrd="0" destOrd="0" presId="urn:microsoft.com/office/officeart/2005/8/layout/radial6"/>
    <dgm:cxn modelId="{48D17F8A-EAA9-46C4-A1BD-2ABC2F10F8F3}" type="presOf" srcId="{371A4BF0-98C1-4909-AFD8-0CFE23CE7E8A}" destId="{04903FDD-AE44-4F07-B144-2E099F185BDD}" srcOrd="0" destOrd="0" presId="urn:microsoft.com/office/officeart/2005/8/layout/radial6"/>
    <dgm:cxn modelId="{013D388C-CE38-479F-B77F-C8172DE6BD07}" type="presOf" srcId="{8147D63C-1849-4DBF-9AD3-72030EE8F675}" destId="{32751F3E-F38F-4B30-AF3B-FD07BB8C1040}" srcOrd="0" destOrd="0" presId="urn:microsoft.com/office/officeart/2005/8/layout/radial6"/>
    <dgm:cxn modelId="{F657AC92-4B4D-494A-BE41-AE025911FA1E}" srcId="{7C770F29-C38B-41E2-8689-251ACB261960}" destId="{2E88962B-C62A-40A7-B29C-758C2A47D177}" srcOrd="4" destOrd="0" parTransId="{3789468D-C77C-4360-8057-664B73120F87}" sibTransId="{8147D63C-1849-4DBF-9AD3-72030EE8F675}"/>
    <dgm:cxn modelId="{F949BAA8-6211-4658-9BCD-7A43A14369BE}" type="presOf" srcId="{6059A10A-B66F-412B-A0B4-74FEF64AA799}" destId="{2CC9AA1E-3125-41DF-BA57-9F5CDCF86BD8}" srcOrd="0" destOrd="0" presId="urn:microsoft.com/office/officeart/2005/8/layout/radial6"/>
    <dgm:cxn modelId="{467BABF6-165A-43F8-881A-60525871C950}" srcId="{7C770F29-C38B-41E2-8689-251ACB261960}" destId="{6059A10A-B66F-412B-A0B4-74FEF64AA799}" srcOrd="3" destOrd="0" parTransId="{DD4E7188-BECF-4FA0-932C-9035EA3C1276}" sibTransId="{371A4BF0-98C1-4909-AFD8-0CFE23CE7E8A}"/>
    <dgm:cxn modelId="{AB2CF9D8-4118-413B-BE58-C45C846D235D}" type="presParOf" srcId="{24BD54AA-9C46-4913-8605-F8130E06AFED}" destId="{56005D3A-94AC-44B1-8420-A01C1C6C8444}" srcOrd="0" destOrd="0" presId="urn:microsoft.com/office/officeart/2005/8/layout/radial6"/>
    <dgm:cxn modelId="{238BAD8F-F9B8-4958-8154-2BDCDF7D617A}" type="presParOf" srcId="{24BD54AA-9C46-4913-8605-F8130E06AFED}" destId="{7EB9DEC4-55F0-40E7-9C82-43B192DAEABE}" srcOrd="1" destOrd="0" presId="urn:microsoft.com/office/officeart/2005/8/layout/radial6"/>
    <dgm:cxn modelId="{A954E0F7-3A36-4D3B-BC7B-EF81BB698290}" type="presParOf" srcId="{24BD54AA-9C46-4913-8605-F8130E06AFED}" destId="{76E9CD4F-DAC4-41AC-BD5B-30AB1D20996B}" srcOrd="2" destOrd="0" presId="urn:microsoft.com/office/officeart/2005/8/layout/radial6"/>
    <dgm:cxn modelId="{EFB5EF55-C56A-4E0C-B5FF-22E6440E824B}" type="presParOf" srcId="{24BD54AA-9C46-4913-8605-F8130E06AFED}" destId="{9853E5D9-A7C9-4835-B8DE-B4B4E04F77E2}" srcOrd="3" destOrd="0" presId="urn:microsoft.com/office/officeart/2005/8/layout/radial6"/>
    <dgm:cxn modelId="{9B673B2A-A659-4ED9-ACF4-74B1A6258E81}" type="presParOf" srcId="{24BD54AA-9C46-4913-8605-F8130E06AFED}" destId="{13EC97AC-5322-40E9-9181-6C3730011DBF}" srcOrd="4" destOrd="0" presId="urn:microsoft.com/office/officeart/2005/8/layout/radial6"/>
    <dgm:cxn modelId="{D37861C0-9631-46E0-BCA8-8C503ACE6CDA}" type="presParOf" srcId="{24BD54AA-9C46-4913-8605-F8130E06AFED}" destId="{718BCC2E-0096-43AC-9886-80F141FA6A0E}" srcOrd="5" destOrd="0" presId="urn:microsoft.com/office/officeart/2005/8/layout/radial6"/>
    <dgm:cxn modelId="{B14B53D3-4A43-4CF6-9100-96434DCC3CFD}" type="presParOf" srcId="{24BD54AA-9C46-4913-8605-F8130E06AFED}" destId="{8B8FCAA8-9125-437F-A27F-921DE78B6179}" srcOrd="6" destOrd="0" presId="urn:microsoft.com/office/officeart/2005/8/layout/radial6"/>
    <dgm:cxn modelId="{0ACE6CA4-7C6B-4C6F-94BD-1F38AA7C14B6}" type="presParOf" srcId="{24BD54AA-9C46-4913-8605-F8130E06AFED}" destId="{3C01A589-15FE-42E6-AA3D-23C537207A91}" srcOrd="7" destOrd="0" presId="urn:microsoft.com/office/officeart/2005/8/layout/radial6"/>
    <dgm:cxn modelId="{39A6A27C-7C30-4F4D-A4D1-12E55C2A982E}" type="presParOf" srcId="{24BD54AA-9C46-4913-8605-F8130E06AFED}" destId="{E44E9082-6B34-4A76-B33B-FF5F69710CCE}" srcOrd="8" destOrd="0" presId="urn:microsoft.com/office/officeart/2005/8/layout/radial6"/>
    <dgm:cxn modelId="{E4385CF6-67E9-4D2C-8A36-FB85145037A8}" type="presParOf" srcId="{24BD54AA-9C46-4913-8605-F8130E06AFED}" destId="{83AC6884-E380-45AD-9AF7-1683280B9527}" srcOrd="9" destOrd="0" presId="urn:microsoft.com/office/officeart/2005/8/layout/radial6"/>
    <dgm:cxn modelId="{7721FFD9-0682-4AFB-94E8-6E19F441DB97}" type="presParOf" srcId="{24BD54AA-9C46-4913-8605-F8130E06AFED}" destId="{2CC9AA1E-3125-41DF-BA57-9F5CDCF86BD8}" srcOrd="10" destOrd="0" presId="urn:microsoft.com/office/officeart/2005/8/layout/radial6"/>
    <dgm:cxn modelId="{EB7FCDE8-2BFF-4F1B-A654-B2FEEF2091AC}" type="presParOf" srcId="{24BD54AA-9C46-4913-8605-F8130E06AFED}" destId="{81902219-0708-4E77-95B3-B2328553C9C5}" srcOrd="11" destOrd="0" presId="urn:microsoft.com/office/officeart/2005/8/layout/radial6"/>
    <dgm:cxn modelId="{F1D43564-2121-47AE-A5EA-AC19455E3CB3}" type="presParOf" srcId="{24BD54AA-9C46-4913-8605-F8130E06AFED}" destId="{04903FDD-AE44-4F07-B144-2E099F185BDD}" srcOrd="12" destOrd="0" presId="urn:microsoft.com/office/officeart/2005/8/layout/radial6"/>
    <dgm:cxn modelId="{06CC2254-C8BB-41F8-98DD-5BC1790F9D2F}" type="presParOf" srcId="{24BD54AA-9C46-4913-8605-F8130E06AFED}" destId="{0792E1BB-C133-475C-951A-6F063DDF32CD}" srcOrd="13" destOrd="0" presId="urn:microsoft.com/office/officeart/2005/8/layout/radial6"/>
    <dgm:cxn modelId="{6D5BC326-F2C2-4706-9339-A10FF8489A41}" type="presParOf" srcId="{24BD54AA-9C46-4913-8605-F8130E06AFED}" destId="{037D770F-4BCE-42CB-8764-038B7285DF07}" srcOrd="14" destOrd="0" presId="urn:microsoft.com/office/officeart/2005/8/layout/radial6"/>
    <dgm:cxn modelId="{7A5FA594-D30F-4AA9-8C4A-79B2E6EDA369}" type="presParOf" srcId="{24BD54AA-9C46-4913-8605-F8130E06AFED}" destId="{32751F3E-F38F-4B30-AF3B-FD07BB8C1040}"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13C2CB8-D232-4F57-8CD7-DD3E61C9DA61}"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IN"/>
        </a:p>
      </dgm:t>
    </dgm:pt>
    <dgm:pt modelId="{57F65B0A-E716-4443-82FE-F30D818ED5F6}">
      <dgm:prSet phldrT="[Text]"/>
      <dgm:spPr>
        <a:solidFill>
          <a:srgbClr val="002060"/>
        </a:solidFill>
      </dgm:spPr>
      <dgm:t>
        <a:bodyPr/>
        <a:lstStyle/>
        <a:p>
          <a:r>
            <a:rPr lang="en-IN" dirty="0"/>
            <a:t>Growth drivers</a:t>
          </a:r>
        </a:p>
      </dgm:t>
    </dgm:pt>
    <dgm:pt modelId="{889B01D6-CE47-4498-A85E-6096C5F650C2}" type="parTrans" cxnId="{FD819B07-8EB1-49A1-969E-486180A14ADA}">
      <dgm:prSet/>
      <dgm:spPr/>
      <dgm:t>
        <a:bodyPr/>
        <a:lstStyle/>
        <a:p>
          <a:endParaRPr lang="en-IN"/>
        </a:p>
      </dgm:t>
    </dgm:pt>
    <dgm:pt modelId="{D009C92D-55DA-4EBF-B736-79352AFA3EF6}" type="sibTrans" cxnId="{FD819B07-8EB1-49A1-969E-486180A14ADA}">
      <dgm:prSet/>
      <dgm:spPr/>
      <dgm:t>
        <a:bodyPr/>
        <a:lstStyle/>
        <a:p>
          <a:endParaRPr lang="en-IN"/>
        </a:p>
      </dgm:t>
    </dgm:pt>
    <dgm:pt modelId="{53F88C34-F7A8-43D4-A648-B5F8A95339B9}">
      <dgm:prSet phldrT="[Text]"/>
      <dgm:spPr>
        <a:solidFill>
          <a:srgbClr val="002060"/>
        </a:solidFill>
      </dgm:spPr>
      <dgm:t>
        <a:bodyPr/>
        <a:lstStyle/>
        <a:p>
          <a:r>
            <a:rPr lang="en-US" b="1" dirty="0"/>
            <a:t>Favorable policy support</a:t>
          </a:r>
          <a:endParaRPr lang="en-IN" dirty="0"/>
        </a:p>
      </dgm:t>
    </dgm:pt>
    <dgm:pt modelId="{AB5456BE-E997-4C14-887C-58F9F0DE0C03}" type="parTrans" cxnId="{EFA3D811-3D29-47DF-A7D1-8350D03EE6B6}">
      <dgm:prSet/>
      <dgm:spPr/>
      <dgm:t>
        <a:bodyPr/>
        <a:lstStyle/>
        <a:p>
          <a:endParaRPr lang="en-IN"/>
        </a:p>
      </dgm:t>
    </dgm:pt>
    <dgm:pt modelId="{3C1B7635-8881-4251-8C6B-D64DAB3716C1}" type="sibTrans" cxnId="{EFA3D811-3D29-47DF-A7D1-8350D03EE6B6}">
      <dgm:prSet/>
      <dgm:spPr>
        <a:solidFill>
          <a:srgbClr val="002060"/>
        </a:solidFill>
      </dgm:spPr>
      <dgm:t>
        <a:bodyPr/>
        <a:lstStyle/>
        <a:p>
          <a:endParaRPr lang="en-IN"/>
        </a:p>
      </dgm:t>
    </dgm:pt>
    <dgm:pt modelId="{C72F6618-7E28-415D-9D1F-09B2F48C2371}">
      <dgm:prSet phldrT="[Text]"/>
      <dgm:spPr>
        <a:solidFill>
          <a:srgbClr val="002060"/>
        </a:solidFill>
      </dgm:spPr>
      <dgm:t>
        <a:bodyPr/>
        <a:lstStyle/>
        <a:p>
          <a:r>
            <a:rPr lang="en-US" b="1" dirty="0"/>
            <a:t>Increased revenues &amp; manufacturing</a:t>
          </a:r>
          <a:endParaRPr lang="en-IN" dirty="0"/>
        </a:p>
      </dgm:t>
    </dgm:pt>
    <dgm:pt modelId="{52873083-0352-4380-BBC2-30DC9C751D4C}" type="parTrans" cxnId="{6F6369E5-3FAD-4291-A03E-FF2575C84E76}">
      <dgm:prSet/>
      <dgm:spPr/>
      <dgm:t>
        <a:bodyPr/>
        <a:lstStyle/>
        <a:p>
          <a:endParaRPr lang="en-IN"/>
        </a:p>
      </dgm:t>
    </dgm:pt>
    <dgm:pt modelId="{B86AAF29-C5E7-4657-84E7-B37C819A33AD}" type="sibTrans" cxnId="{6F6369E5-3FAD-4291-A03E-FF2575C84E76}">
      <dgm:prSet/>
      <dgm:spPr>
        <a:solidFill>
          <a:srgbClr val="002060"/>
        </a:solidFill>
      </dgm:spPr>
      <dgm:t>
        <a:bodyPr/>
        <a:lstStyle/>
        <a:p>
          <a:endParaRPr lang="en-IN"/>
        </a:p>
      </dgm:t>
    </dgm:pt>
    <dgm:pt modelId="{6C820FD1-6FC3-4F58-9FC3-C3E8FA90C076}">
      <dgm:prSet phldrT="[Text]"/>
      <dgm:spPr>
        <a:solidFill>
          <a:srgbClr val="002060"/>
        </a:solidFill>
      </dgm:spPr>
      <dgm:t>
        <a:bodyPr/>
        <a:lstStyle/>
        <a:p>
          <a:r>
            <a:rPr lang="en-US" b="1" dirty="0"/>
            <a:t>Growing demand</a:t>
          </a:r>
          <a:endParaRPr lang="en-IN" dirty="0"/>
        </a:p>
      </dgm:t>
    </dgm:pt>
    <dgm:pt modelId="{EC17C16E-4CBE-4AC6-8998-07196BC91700}" type="parTrans" cxnId="{01E22824-C17F-44F7-BA5A-224B2EB4FA87}">
      <dgm:prSet/>
      <dgm:spPr/>
      <dgm:t>
        <a:bodyPr/>
        <a:lstStyle/>
        <a:p>
          <a:endParaRPr lang="en-IN"/>
        </a:p>
      </dgm:t>
    </dgm:pt>
    <dgm:pt modelId="{0E82C436-C552-4587-819D-C95DAD7E1F05}" type="sibTrans" cxnId="{01E22824-C17F-44F7-BA5A-224B2EB4FA87}">
      <dgm:prSet/>
      <dgm:spPr>
        <a:solidFill>
          <a:srgbClr val="002060"/>
        </a:solidFill>
      </dgm:spPr>
      <dgm:t>
        <a:bodyPr/>
        <a:lstStyle/>
        <a:p>
          <a:endParaRPr lang="en-IN"/>
        </a:p>
      </dgm:t>
    </dgm:pt>
    <dgm:pt modelId="{1E521FC2-AA9B-4EC9-9FDF-6AE8A6F34E6A}" type="pres">
      <dgm:prSet presAssocID="{613C2CB8-D232-4F57-8CD7-DD3E61C9DA61}" presName="Name0" presStyleCnt="0">
        <dgm:presLayoutVars>
          <dgm:chMax val="1"/>
          <dgm:dir/>
          <dgm:animLvl val="ctr"/>
          <dgm:resizeHandles val="exact"/>
        </dgm:presLayoutVars>
      </dgm:prSet>
      <dgm:spPr/>
    </dgm:pt>
    <dgm:pt modelId="{F92289DE-6F47-4A4E-801F-E2E381B3651F}" type="pres">
      <dgm:prSet presAssocID="{57F65B0A-E716-4443-82FE-F30D818ED5F6}" presName="centerShape" presStyleLbl="node0" presStyleIdx="0" presStyleCnt="1"/>
      <dgm:spPr/>
    </dgm:pt>
    <dgm:pt modelId="{8D5B2519-278F-4210-B5BB-91491460B195}" type="pres">
      <dgm:prSet presAssocID="{53F88C34-F7A8-43D4-A648-B5F8A95339B9}" presName="node" presStyleLbl="node1" presStyleIdx="0" presStyleCnt="3">
        <dgm:presLayoutVars>
          <dgm:bulletEnabled val="1"/>
        </dgm:presLayoutVars>
      </dgm:prSet>
      <dgm:spPr/>
    </dgm:pt>
    <dgm:pt modelId="{92C1C5BE-8888-470A-BB7C-D93DB8BAC15E}" type="pres">
      <dgm:prSet presAssocID="{53F88C34-F7A8-43D4-A648-B5F8A95339B9}" presName="dummy" presStyleCnt="0"/>
      <dgm:spPr/>
    </dgm:pt>
    <dgm:pt modelId="{3E196DF5-971C-4BCC-9553-53561040720D}" type="pres">
      <dgm:prSet presAssocID="{3C1B7635-8881-4251-8C6B-D64DAB3716C1}" presName="sibTrans" presStyleLbl="sibTrans2D1" presStyleIdx="0" presStyleCnt="3"/>
      <dgm:spPr/>
    </dgm:pt>
    <dgm:pt modelId="{BA449B98-A7E1-427E-B85F-B153C9156990}" type="pres">
      <dgm:prSet presAssocID="{C72F6618-7E28-415D-9D1F-09B2F48C2371}" presName="node" presStyleLbl="node1" presStyleIdx="1" presStyleCnt="3">
        <dgm:presLayoutVars>
          <dgm:bulletEnabled val="1"/>
        </dgm:presLayoutVars>
      </dgm:prSet>
      <dgm:spPr/>
    </dgm:pt>
    <dgm:pt modelId="{4296EF6B-690C-4337-B4C9-60A6016D38E9}" type="pres">
      <dgm:prSet presAssocID="{C72F6618-7E28-415D-9D1F-09B2F48C2371}" presName="dummy" presStyleCnt="0"/>
      <dgm:spPr/>
    </dgm:pt>
    <dgm:pt modelId="{80CFF72B-65B0-43F5-A883-EC3F205F2E2B}" type="pres">
      <dgm:prSet presAssocID="{B86AAF29-C5E7-4657-84E7-B37C819A33AD}" presName="sibTrans" presStyleLbl="sibTrans2D1" presStyleIdx="1" presStyleCnt="3"/>
      <dgm:spPr/>
    </dgm:pt>
    <dgm:pt modelId="{D518A054-25C0-4F7B-BDB2-655A6390C340}" type="pres">
      <dgm:prSet presAssocID="{6C820FD1-6FC3-4F58-9FC3-C3E8FA90C076}" presName="node" presStyleLbl="node1" presStyleIdx="2" presStyleCnt="3">
        <dgm:presLayoutVars>
          <dgm:bulletEnabled val="1"/>
        </dgm:presLayoutVars>
      </dgm:prSet>
      <dgm:spPr/>
    </dgm:pt>
    <dgm:pt modelId="{D5AD5D3F-AC88-472F-BD6D-2F0DD96B737A}" type="pres">
      <dgm:prSet presAssocID="{6C820FD1-6FC3-4F58-9FC3-C3E8FA90C076}" presName="dummy" presStyleCnt="0"/>
      <dgm:spPr/>
    </dgm:pt>
    <dgm:pt modelId="{BA02A86C-801C-44C3-9EAC-657E518CC8D3}" type="pres">
      <dgm:prSet presAssocID="{0E82C436-C552-4587-819D-C95DAD7E1F05}" presName="sibTrans" presStyleLbl="sibTrans2D1" presStyleIdx="2" presStyleCnt="3"/>
      <dgm:spPr/>
    </dgm:pt>
  </dgm:ptLst>
  <dgm:cxnLst>
    <dgm:cxn modelId="{FD819B07-8EB1-49A1-969E-486180A14ADA}" srcId="{613C2CB8-D232-4F57-8CD7-DD3E61C9DA61}" destId="{57F65B0A-E716-4443-82FE-F30D818ED5F6}" srcOrd="0" destOrd="0" parTransId="{889B01D6-CE47-4498-A85E-6096C5F650C2}" sibTransId="{D009C92D-55DA-4EBF-B736-79352AFA3EF6}"/>
    <dgm:cxn modelId="{EFA3D811-3D29-47DF-A7D1-8350D03EE6B6}" srcId="{57F65B0A-E716-4443-82FE-F30D818ED5F6}" destId="{53F88C34-F7A8-43D4-A648-B5F8A95339B9}" srcOrd="0" destOrd="0" parTransId="{AB5456BE-E997-4C14-887C-58F9F0DE0C03}" sibTransId="{3C1B7635-8881-4251-8C6B-D64DAB3716C1}"/>
    <dgm:cxn modelId="{7570C217-9500-43F2-8E7F-590D78E9DAB0}" type="presOf" srcId="{3C1B7635-8881-4251-8C6B-D64DAB3716C1}" destId="{3E196DF5-971C-4BCC-9553-53561040720D}" srcOrd="0" destOrd="0" presId="urn:microsoft.com/office/officeart/2005/8/layout/radial6"/>
    <dgm:cxn modelId="{B50BD81C-91E6-43F3-86BB-AD76F810AD81}" type="presOf" srcId="{57F65B0A-E716-4443-82FE-F30D818ED5F6}" destId="{F92289DE-6F47-4A4E-801F-E2E381B3651F}" srcOrd="0" destOrd="0" presId="urn:microsoft.com/office/officeart/2005/8/layout/radial6"/>
    <dgm:cxn modelId="{01E22824-C17F-44F7-BA5A-224B2EB4FA87}" srcId="{57F65B0A-E716-4443-82FE-F30D818ED5F6}" destId="{6C820FD1-6FC3-4F58-9FC3-C3E8FA90C076}" srcOrd="2" destOrd="0" parTransId="{EC17C16E-4CBE-4AC6-8998-07196BC91700}" sibTransId="{0E82C436-C552-4587-819D-C95DAD7E1F05}"/>
    <dgm:cxn modelId="{B6D7183F-02CA-449D-B8E3-B8B600296EDC}" type="presOf" srcId="{613C2CB8-D232-4F57-8CD7-DD3E61C9DA61}" destId="{1E521FC2-AA9B-4EC9-9FDF-6AE8A6F34E6A}" srcOrd="0" destOrd="0" presId="urn:microsoft.com/office/officeart/2005/8/layout/radial6"/>
    <dgm:cxn modelId="{B334498B-3148-427C-9454-3D11A674E51E}" type="presOf" srcId="{6C820FD1-6FC3-4F58-9FC3-C3E8FA90C076}" destId="{D518A054-25C0-4F7B-BDB2-655A6390C340}" srcOrd="0" destOrd="0" presId="urn:microsoft.com/office/officeart/2005/8/layout/radial6"/>
    <dgm:cxn modelId="{F26401C5-7AB0-40DD-92AC-22DF498A3C13}" type="presOf" srcId="{B86AAF29-C5E7-4657-84E7-B37C819A33AD}" destId="{80CFF72B-65B0-43F5-A883-EC3F205F2E2B}" srcOrd="0" destOrd="0" presId="urn:microsoft.com/office/officeart/2005/8/layout/radial6"/>
    <dgm:cxn modelId="{F17CF4CC-8EAA-4A74-8CC7-BE1AE8AA681F}" type="presOf" srcId="{53F88C34-F7A8-43D4-A648-B5F8A95339B9}" destId="{8D5B2519-278F-4210-B5BB-91491460B195}" srcOrd="0" destOrd="0" presId="urn:microsoft.com/office/officeart/2005/8/layout/radial6"/>
    <dgm:cxn modelId="{102057DC-158D-46E4-89AB-4E4546D8707D}" type="presOf" srcId="{0E82C436-C552-4587-819D-C95DAD7E1F05}" destId="{BA02A86C-801C-44C3-9EAC-657E518CC8D3}" srcOrd="0" destOrd="0" presId="urn:microsoft.com/office/officeart/2005/8/layout/radial6"/>
    <dgm:cxn modelId="{6F6369E5-3FAD-4291-A03E-FF2575C84E76}" srcId="{57F65B0A-E716-4443-82FE-F30D818ED5F6}" destId="{C72F6618-7E28-415D-9D1F-09B2F48C2371}" srcOrd="1" destOrd="0" parTransId="{52873083-0352-4380-BBC2-30DC9C751D4C}" sibTransId="{B86AAF29-C5E7-4657-84E7-B37C819A33AD}"/>
    <dgm:cxn modelId="{56D6D5EE-9554-4368-BFA6-C8284BF106EE}" type="presOf" srcId="{C72F6618-7E28-415D-9D1F-09B2F48C2371}" destId="{BA449B98-A7E1-427E-B85F-B153C9156990}" srcOrd="0" destOrd="0" presId="urn:microsoft.com/office/officeart/2005/8/layout/radial6"/>
    <dgm:cxn modelId="{7169DBCC-4B8B-4ED9-984D-09851F7B1648}" type="presParOf" srcId="{1E521FC2-AA9B-4EC9-9FDF-6AE8A6F34E6A}" destId="{F92289DE-6F47-4A4E-801F-E2E381B3651F}" srcOrd="0" destOrd="0" presId="urn:microsoft.com/office/officeart/2005/8/layout/radial6"/>
    <dgm:cxn modelId="{97B9ED09-4EC7-4D6C-9B49-0CE350226352}" type="presParOf" srcId="{1E521FC2-AA9B-4EC9-9FDF-6AE8A6F34E6A}" destId="{8D5B2519-278F-4210-B5BB-91491460B195}" srcOrd="1" destOrd="0" presId="urn:microsoft.com/office/officeart/2005/8/layout/radial6"/>
    <dgm:cxn modelId="{B8AB406E-9416-40D3-8D77-6D344B4D7B7F}" type="presParOf" srcId="{1E521FC2-AA9B-4EC9-9FDF-6AE8A6F34E6A}" destId="{92C1C5BE-8888-470A-BB7C-D93DB8BAC15E}" srcOrd="2" destOrd="0" presId="urn:microsoft.com/office/officeart/2005/8/layout/radial6"/>
    <dgm:cxn modelId="{F66A78A6-7B0C-4D3B-A4BF-EE4BF8FE3CA1}" type="presParOf" srcId="{1E521FC2-AA9B-4EC9-9FDF-6AE8A6F34E6A}" destId="{3E196DF5-971C-4BCC-9553-53561040720D}" srcOrd="3" destOrd="0" presId="urn:microsoft.com/office/officeart/2005/8/layout/radial6"/>
    <dgm:cxn modelId="{B3343E95-CEBB-4F7A-BA71-1F66759F61AC}" type="presParOf" srcId="{1E521FC2-AA9B-4EC9-9FDF-6AE8A6F34E6A}" destId="{BA449B98-A7E1-427E-B85F-B153C9156990}" srcOrd="4" destOrd="0" presId="urn:microsoft.com/office/officeart/2005/8/layout/radial6"/>
    <dgm:cxn modelId="{10E031B9-EA8E-4348-9216-D3DDB6FFBE54}" type="presParOf" srcId="{1E521FC2-AA9B-4EC9-9FDF-6AE8A6F34E6A}" destId="{4296EF6B-690C-4337-B4C9-60A6016D38E9}" srcOrd="5" destOrd="0" presId="urn:microsoft.com/office/officeart/2005/8/layout/radial6"/>
    <dgm:cxn modelId="{C46ADED5-C38A-4BF0-BF21-167EE9D58D87}" type="presParOf" srcId="{1E521FC2-AA9B-4EC9-9FDF-6AE8A6F34E6A}" destId="{80CFF72B-65B0-43F5-A883-EC3F205F2E2B}" srcOrd="6" destOrd="0" presId="urn:microsoft.com/office/officeart/2005/8/layout/radial6"/>
    <dgm:cxn modelId="{78E64B48-54D9-4CDE-8109-2B3B4A097755}" type="presParOf" srcId="{1E521FC2-AA9B-4EC9-9FDF-6AE8A6F34E6A}" destId="{D518A054-25C0-4F7B-BDB2-655A6390C340}" srcOrd="7" destOrd="0" presId="urn:microsoft.com/office/officeart/2005/8/layout/radial6"/>
    <dgm:cxn modelId="{4BA7ED5C-9D59-4772-BBB3-296EDD03CE65}" type="presParOf" srcId="{1E521FC2-AA9B-4EC9-9FDF-6AE8A6F34E6A}" destId="{D5AD5D3F-AC88-472F-BD6D-2F0DD96B737A}" srcOrd="8" destOrd="0" presId="urn:microsoft.com/office/officeart/2005/8/layout/radial6"/>
    <dgm:cxn modelId="{695D365A-29A4-4BA3-8E91-E995B74DE8A9}" type="presParOf" srcId="{1E521FC2-AA9B-4EC9-9FDF-6AE8A6F34E6A}" destId="{BA02A86C-801C-44C3-9EAC-657E518CC8D3}" srcOrd="9"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EA2B3C-5A31-4B5F-B793-900E2464B3B3}"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IN"/>
        </a:p>
      </dgm:t>
    </dgm:pt>
    <dgm:pt modelId="{92DCC957-B87C-4EC4-A1CE-48114BFBBF88}">
      <dgm:prSet custT="1"/>
      <dgm:spPr>
        <a:solidFill>
          <a:schemeClr val="accent5">
            <a:lumMod val="75000"/>
          </a:schemeClr>
        </a:solidFill>
      </dgm:spPr>
      <dgm:t>
        <a:bodyPr/>
        <a:lstStyle/>
        <a:p>
          <a:pPr rtl="0"/>
          <a:r>
            <a:rPr lang="en-US" sz="1400" b="1" dirty="0"/>
            <a:t>Objectives</a:t>
          </a:r>
          <a:endParaRPr lang="en-IN" sz="1400" b="1" dirty="0"/>
        </a:p>
      </dgm:t>
    </dgm:pt>
    <dgm:pt modelId="{0FF902CD-2A48-4599-A021-4D778B3BAF87}" type="parTrans" cxnId="{B4E31023-A821-4398-84E7-9B3D53C230E4}">
      <dgm:prSet/>
      <dgm:spPr/>
      <dgm:t>
        <a:bodyPr/>
        <a:lstStyle/>
        <a:p>
          <a:endParaRPr lang="en-IN" sz="2000"/>
        </a:p>
      </dgm:t>
    </dgm:pt>
    <dgm:pt modelId="{56D575A6-84DE-4CED-9C90-17CED1CD07B5}" type="sibTrans" cxnId="{B4E31023-A821-4398-84E7-9B3D53C230E4}">
      <dgm:prSet/>
      <dgm:spPr/>
      <dgm:t>
        <a:bodyPr/>
        <a:lstStyle/>
        <a:p>
          <a:endParaRPr lang="en-IN" sz="2000"/>
        </a:p>
      </dgm:t>
    </dgm:pt>
    <dgm:pt modelId="{FC57D8AC-6758-4758-BE4C-23CF4CC99BDE}">
      <dgm:prSet custT="1"/>
      <dgm:spPr>
        <a:solidFill>
          <a:srgbClr val="002060"/>
        </a:solidFill>
      </dgm:spPr>
      <dgm:t>
        <a:bodyPr/>
        <a:lstStyle/>
        <a:p>
          <a:pPr rtl="0"/>
          <a:r>
            <a:rPr lang="en-IN" sz="1500" b="1" dirty="0"/>
            <a:t>Broadband for All</a:t>
          </a:r>
        </a:p>
      </dgm:t>
    </dgm:pt>
    <dgm:pt modelId="{31C28D02-5C50-4B18-A2F6-AF7DFBF759AB}" type="parTrans" cxnId="{C6F9EC2B-43D2-4522-93C4-7A2F0EEB9E15}">
      <dgm:prSet custT="1"/>
      <dgm:spPr/>
      <dgm:t>
        <a:bodyPr/>
        <a:lstStyle/>
        <a:p>
          <a:endParaRPr lang="en-IN" sz="600"/>
        </a:p>
      </dgm:t>
    </dgm:pt>
    <dgm:pt modelId="{27B439B6-0F29-4C16-A5B2-405DADF17842}" type="sibTrans" cxnId="{C6F9EC2B-43D2-4522-93C4-7A2F0EEB9E15}">
      <dgm:prSet/>
      <dgm:spPr/>
      <dgm:t>
        <a:bodyPr/>
        <a:lstStyle/>
        <a:p>
          <a:endParaRPr lang="en-IN" sz="2000"/>
        </a:p>
      </dgm:t>
    </dgm:pt>
    <dgm:pt modelId="{E8427AD5-E969-40E3-B6A1-251A1ABB1305}">
      <dgm:prSet custT="1"/>
      <dgm:spPr>
        <a:solidFill>
          <a:srgbClr val="002060"/>
        </a:solidFill>
      </dgm:spPr>
      <dgm:t>
        <a:bodyPr/>
        <a:lstStyle/>
        <a:p>
          <a:pPr rtl="0"/>
          <a:r>
            <a:rPr lang="en-IN" sz="1500" b="1" dirty="0"/>
            <a:t>4 Million Jobs</a:t>
          </a:r>
        </a:p>
      </dgm:t>
    </dgm:pt>
    <dgm:pt modelId="{9382FCF4-A92C-4C77-832A-53556C416CDF}" type="parTrans" cxnId="{30C378CA-FC3E-428B-92C2-C4C1F354DA32}">
      <dgm:prSet custT="1"/>
      <dgm:spPr/>
      <dgm:t>
        <a:bodyPr/>
        <a:lstStyle/>
        <a:p>
          <a:endParaRPr lang="en-IN" sz="600"/>
        </a:p>
      </dgm:t>
    </dgm:pt>
    <dgm:pt modelId="{82CEBC19-4845-4AEB-9609-37C1BC8FC49A}" type="sibTrans" cxnId="{30C378CA-FC3E-428B-92C2-C4C1F354DA32}">
      <dgm:prSet/>
      <dgm:spPr/>
      <dgm:t>
        <a:bodyPr/>
        <a:lstStyle/>
        <a:p>
          <a:endParaRPr lang="en-IN" sz="2000"/>
        </a:p>
      </dgm:t>
    </dgm:pt>
    <dgm:pt modelId="{9D79F252-3F1C-4429-8FE7-2726943E753E}">
      <dgm:prSet custT="1"/>
      <dgm:spPr>
        <a:solidFill>
          <a:srgbClr val="002060"/>
        </a:solidFill>
      </dgm:spPr>
      <dgm:t>
        <a:bodyPr/>
        <a:lstStyle/>
        <a:p>
          <a:pPr rtl="0"/>
          <a:r>
            <a:rPr lang="en-IN" sz="1500" b="1" dirty="0"/>
            <a:t>8% of India’s GDP</a:t>
          </a:r>
        </a:p>
      </dgm:t>
    </dgm:pt>
    <dgm:pt modelId="{B1ABA048-47FB-4AF8-9E99-63CC6BBDF89A}" type="parTrans" cxnId="{A4398E7C-133D-496A-A897-C7EC13CFB862}">
      <dgm:prSet custT="1"/>
      <dgm:spPr/>
      <dgm:t>
        <a:bodyPr/>
        <a:lstStyle/>
        <a:p>
          <a:endParaRPr lang="en-IN" sz="600"/>
        </a:p>
      </dgm:t>
    </dgm:pt>
    <dgm:pt modelId="{9F602C37-D03B-401C-B7FC-21A09F756380}" type="sibTrans" cxnId="{A4398E7C-133D-496A-A897-C7EC13CFB862}">
      <dgm:prSet/>
      <dgm:spPr/>
      <dgm:t>
        <a:bodyPr/>
        <a:lstStyle/>
        <a:p>
          <a:endParaRPr lang="en-IN" sz="2000"/>
        </a:p>
      </dgm:t>
    </dgm:pt>
    <dgm:pt modelId="{F637581C-33BB-4564-8019-CB60B583EE34}">
      <dgm:prSet custT="1"/>
      <dgm:spPr>
        <a:solidFill>
          <a:srgbClr val="002060"/>
        </a:solidFill>
      </dgm:spPr>
      <dgm:t>
        <a:bodyPr/>
        <a:lstStyle/>
        <a:p>
          <a:pPr rtl="0"/>
          <a:r>
            <a:rPr lang="en-IN" sz="1500" b="1" dirty="0"/>
            <a:t>India in Top 50 Nations of ITU-IDI</a:t>
          </a:r>
        </a:p>
      </dgm:t>
    </dgm:pt>
    <dgm:pt modelId="{1EF46714-9A5D-4177-AD89-108B9EE0A73E}" type="parTrans" cxnId="{508E154D-287B-4271-9EC8-F606DB4FB6C6}">
      <dgm:prSet custT="1"/>
      <dgm:spPr/>
      <dgm:t>
        <a:bodyPr/>
        <a:lstStyle/>
        <a:p>
          <a:endParaRPr lang="en-IN" sz="600"/>
        </a:p>
      </dgm:t>
    </dgm:pt>
    <dgm:pt modelId="{4E98701B-DC69-44AD-8825-5CC074A3FB0C}" type="sibTrans" cxnId="{508E154D-287B-4271-9EC8-F606DB4FB6C6}">
      <dgm:prSet/>
      <dgm:spPr/>
      <dgm:t>
        <a:bodyPr/>
        <a:lstStyle/>
        <a:p>
          <a:endParaRPr lang="en-IN" sz="2000"/>
        </a:p>
      </dgm:t>
    </dgm:pt>
    <dgm:pt modelId="{B89A1443-AF74-40FD-8CDC-0BD2FF5B920B}">
      <dgm:prSet custT="1"/>
      <dgm:spPr>
        <a:solidFill>
          <a:srgbClr val="002060"/>
        </a:solidFill>
      </dgm:spPr>
      <dgm:t>
        <a:bodyPr/>
        <a:lstStyle/>
        <a:p>
          <a:pPr rtl="0"/>
          <a:r>
            <a:rPr lang="en-IN" sz="1500" b="1" dirty="0"/>
            <a:t>Enhancing contribution to Global Value Chains</a:t>
          </a:r>
        </a:p>
      </dgm:t>
    </dgm:pt>
    <dgm:pt modelId="{DF12662A-1C17-494F-8B9C-2F40B694077C}" type="parTrans" cxnId="{294CBA89-306A-4E86-96A9-18961659CB5B}">
      <dgm:prSet custT="1"/>
      <dgm:spPr/>
      <dgm:t>
        <a:bodyPr/>
        <a:lstStyle/>
        <a:p>
          <a:endParaRPr lang="en-IN" sz="600"/>
        </a:p>
      </dgm:t>
    </dgm:pt>
    <dgm:pt modelId="{D85B3FEE-B7C0-4375-A00A-7F49C3DE95F3}" type="sibTrans" cxnId="{294CBA89-306A-4E86-96A9-18961659CB5B}">
      <dgm:prSet/>
      <dgm:spPr/>
      <dgm:t>
        <a:bodyPr/>
        <a:lstStyle/>
        <a:p>
          <a:endParaRPr lang="en-IN" sz="2000"/>
        </a:p>
      </dgm:t>
    </dgm:pt>
    <dgm:pt modelId="{0938D111-A7AD-4738-BD56-68945C35F3C0}">
      <dgm:prSet custT="1"/>
      <dgm:spPr>
        <a:solidFill>
          <a:srgbClr val="002060"/>
        </a:solidFill>
      </dgm:spPr>
      <dgm:t>
        <a:bodyPr/>
        <a:lstStyle/>
        <a:p>
          <a:pPr rtl="0"/>
          <a:r>
            <a:rPr lang="en-IN" sz="1500" b="1" dirty="0"/>
            <a:t>Digital Sovereignty</a:t>
          </a:r>
        </a:p>
      </dgm:t>
    </dgm:pt>
    <dgm:pt modelId="{B820664C-7D59-44CD-A9CC-9A7F51AEAFCA}" type="parTrans" cxnId="{7797C043-692B-4D18-BC98-0B34D910B77B}">
      <dgm:prSet custT="1"/>
      <dgm:spPr/>
      <dgm:t>
        <a:bodyPr/>
        <a:lstStyle/>
        <a:p>
          <a:endParaRPr lang="en-IN" sz="600"/>
        </a:p>
      </dgm:t>
    </dgm:pt>
    <dgm:pt modelId="{AC64C6FE-6BB4-43D0-8F9C-0A3554A1F686}" type="sibTrans" cxnId="{7797C043-692B-4D18-BC98-0B34D910B77B}">
      <dgm:prSet/>
      <dgm:spPr/>
      <dgm:t>
        <a:bodyPr/>
        <a:lstStyle/>
        <a:p>
          <a:endParaRPr lang="en-IN" sz="2000"/>
        </a:p>
      </dgm:t>
    </dgm:pt>
    <dgm:pt modelId="{51B3D551-E8A9-4471-BCCB-69DAF89DDF1D}">
      <dgm:prSet/>
      <dgm:spPr/>
      <dgm:t>
        <a:bodyPr/>
        <a:lstStyle/>
        <a:p>
          <a:pPr rtl="0"/>
          <a:endParaRPr lang="en-IN" sz="2000" dirty="0"/>
        </a:p>
      </dgm:t>
    </dgm:pt>
    <dgm:pt modelId="{E4E42965-DEA6-442C-95E9-71C3C4677E81}" type="parTrans" cxnId="{22D54C0A-3179-45CB-A0B1-612E7D627987}">
      <dgm:prSet/>
      <dgm:spPr/>
      <dgm:t>
        <a:bodyPr/>
        <a:lstStyle/>
        <a:p>
          <a:endParaRPr lang="en-IN" sz="2000"/>
        </a:p>
      </dgm:t>
    </dgm:pt>
    <dgm:pt modelId="{2E4D4B89-7041-4183-82F2-317B28FDE7AC}" type="sibTrans" cxnId="{22D54C0A-3179-45CB-A0B1-612E7D627987}">
      <dgm:prSet/>
      <dgm:spPr/>
      <dgm:t>
        <a:bodyPr/>
        <a:lstStyle/>
        <a:p>
          <a:endParaRPr lang="en-IN" sz="2000"/>
        </a:p>
      </dgm:t>
    </dgm:pt>
    <dgm:pt modelId="{5C0DEED0-854F-472A-BCEF-5BC553BDB395}" type="pres">
      <dgm:prSet presAssocID="{4EEA2B3C-5A31-4B5F-B793-900E2464B3B3}" presName="Name0" presStyleCnt="0">
        <dgm:presLayoutVars>
          <dgm:chMax val="1"/>
          <dgm:dir/>
          <dgm:animLvl val="ctr"/>
          <dgm:resizeHandles val="exact"/>
        </dgm:presLayoutVars>
      </dgm:prSet>
      <dgm:spPr/>
    </dgm:pt>
    <dgm:pt modelId="{316BEE90-81FE-4E5B-BB48-7FACC6BE15ED}" type="pres">
      <dgm:prSet presAssocID="{92DCC957-B87C-4EC4-A1CE-48114BFBBF88}" presName="centerShape" presStyleLbl="node0" presStyleIdx="0" presStyleCnt="1" custScaleX="105858" custScaleY="105095"/>
      <dgm:spPr/>
    </dgm:pt>
    <dgm:pt modelId="{560803AA-E3B8-4AA8-9493-D71B9158CD9D}" type="pres">
      <dgm:prSet presAssocID="{31C28D02-5C50-4B18-A2F6-AF7DFBF759AB}" presName="parTrans" presStyleLbl="sibTrans2D1" presStyleIdx="0" presStyleCnt="6"/>
      <dgm:spPr/>
    </dgm:pt>
    <dgm:pt modelId="{03F80943-BEAA-47BA-8D00-FAB9E6767093}" type="pres">
      <dgm:prSet presAssocID="{31C28D02-5C50-4B18-A2F6-AF7DFBF759AB}" presName="connectorText" presStyleLbl="sibTrans2D1" presStyleIdx="0" presStyleCnt="6"/>
      <dgm:spPr/>
    </dgm:pt>
    <dgm:pt modelId="{647BB36C-4635-4FF8-BC14-925B3F129200}" type="pres">
      <dgm:prSet presAssocID="{FC57D8AC-6758-4758-BE4C-23CF4CC99BDE}" presName="node" presStyleLbl="node1" presStyleIdx="0" presStyleCnt="6" custScaleX="105858" custScaleY="105095">
        <dgm:presLayoutVars>
          <dgm:bulletEnabled val="1"/>
        </dgm:presLayoutVars>
      </dgm:prSet>
      <dgm:spPr/>
    </dgm:pt>
    <dgm:pt modelId="{36BE0153-53FE-4A6E-906E-0F081A14F8B0}" type="pres">
      <dgm:prSet presAssocID="{9382FCF4-A92C-4C77-832A-53556C416CDF}" presName="parTrans" presStyleLbl="sibTrans2D1" presStyleIdx="1" presStyleCnt="6"/>
      <dgm:spPr/>
    </dgm:pt>
    <dgm:pt modelId="{E0380272-B501-4546-826B-B46E511F4560}" type="pres">
      <dgm:prSet presAssocID="{9382FCF4-A92C-4C77-832A-53556C416CDF}" presName="connectorText" presStyleLbl="sibTrans2D1" presStyleIdx="1" presStyleCnt="6"/>
      <dgm:spPr/>
    </dgm:pt>
    <dgm:pt modelId="{1060783F-002A-446C-A9A9-D5B7A3B1754D}" type="pres">
      <dgm:prSet presAssocID="{E8427AD5-E969-40E3-B6A1-251A1ABB1305}" presName="node" presStyleLbl="node1" presStyleIdx="1" presStyleCnt="6">
        <dgm:presLayoutVars>
          <dgm:bulletEnabled val="1"/>
        </dgm:presLayoutVars>
      </dgm:prSet>
      <dgm:spPr/>
    </dgm:pt>
    <dgm:pt modelId="{425A00BD-E3AA-4329-89DC-588F92323E5C}" type="pres">
      <dgm:prSet presAssocID="{B1ABA048-47FB-4AF8-9E99-63CC6BBDF89A}" presName="parTrans" presStyleLbl="sibTrans2D1" presStyleIdx="2" presStyleCnt="6"/>
      <dgm:spPr/>
    </dgm:pt>
    <dgm:pt modelId="{B38C69A5-9622-4220-BCBF-41345CEC93CC}" type="pres">
      <dgm:prSet presAssocID="{B1ABA048-47FB-4AF8-9E99-63CC6BBDF89A}" presName="connectorText" presStyleLbl="sibTrans2D1" presStyleIdx="2" presStyleCnt="6"/>
      <dgm:spPr/>
    </dgm:pt>
    <dgm:pt modelId="{EC9F376C-19E3-4EBA-9C63-7F80D036A49F}" type="pres">
      <dgm:prSet presAssocID="{9D79F252-3F1C-4429-8FE7-2726943E753E}" presName="node" presStyleLbl="node1" presStyleIdx="2" presStyleCnt="6" custScaleX="105858" custScaleY="105095">
        <dgm:presLayoutVars>
          <dgm:bulletEnabled val="1"/>
        </dgm:presLayoutVars>
      </dgm:prSet>
      <dgm:spPr/>
    </dgm:pt>
    <dgm:pt modelId="{C3AFFD15-2E75-408F-9411-5D3863CD4FF5}" type="pres">
      <dgm:prSet presAssocID="{1EF46714-9A5D-4177-AD89-108B9EE0A73E}" presName="parTrans" presStyleLbl="sibTrans2D1" presStyleIdx="3" presStyleCnt="6"/>
      <dgm:spPr/>
    </dgm:pt>
    <dgm:pt modelId="{0BD1B2A4-7880-4795-9741-D0FF6F10B9DE}" type="pres">
      <dgm:prSet presAssocID="{1EF46714-9A5D-4177-AD89-108B9EE0A73E}" presName="connectorText" presStyleLbl="sibTrans2D1" presStyleIdx="3" presStyleCnt="6"/>
      <dgm:spPr/>
    </dgm:pt>
    <dgm:pt modelId="{AC95DA6F-86C3-463A-8893-D658A47662CB}" type="pres">
      <dgm:prSet presAssocID="{F637581C-33BB-4564-8019-CB60B583EE34}" presName="node" presStyleLbl="node1" presStyleIdx="3" presStyleCnt="6" custScaleX="105858" custScaleY="105095">
        <dgm:presLayoutVars>
          <dgm:bulletEnabled val="1"/>
        </dgm:presLayoutVars>
      </dgm:prSet>
      <dgm:spPr/>
    </dgm:pt>
    <dgm:pt modelId="{25AA840D-0E2D-4022-B5D2-88A76DCDF18C}" type="pres">
      <dgm:prSet presAssocID="{DF12662A-1C17-494F-8B9C-2F40B694077C}" presName="parTrans" presStyleLbl="sibTrans2D1" presStyleIdx="4" presStyleCnt="6"/>
      <dgm:spPr/>
    </dgm:pt>
    <dgm:pt modelId="{D9A0ADF4-5826-4AED-96AC-582D3882CFAC}" type="pres">
      <dgm:prSet presAssocID="{DF12662A-1C17-494F-8B9C-2F40B694077C}" presName="connectorText" presStyleLbl="sibTrans2D1" presStyleIdx="4" presStyleCnt="6"/>
      <dgm:spPr/>
    </dgm:pt>
    <dgm:pt modelId="{F747676F-0A3F-4F92-9EB5-7736CBBC07DD}" type="pres">
      <dgm:prSet presAssocID="{B89A1443-AF74-40FD-8CDC-0BD2FF5B920B}" presName="node" presStyleLbl="node1" presStyleIdx="4" presStyleCnt="6" custScaleX="105858" custScaleY="105095">
        <dgm:presLayoutVars>
          <dgm:bulletEnabled val="1"/>
        </dgm:presLayoutVars>
      </dgm:prSet>
      <dgm:spPr/>
    </dgm:pt>
    <dgm:pt modelId="{866E18E2-875F-46DB-84F6-CF0BD8E7DDDD}" type="pres">
      <dgm:prSet presAssocID="{B820664C-7D59-44CD-A9CC-9A7F51AEAFCA}" presName="parTrans" presStyleLbl="sibTrans2D1" presStyleIdx="5" presStyleCnt="6"/>
      <dgm:spPr/>
    </dgm:pt>
    <dgm:pt modelId="{499B51FF-8D68-4B69-ACA1-1966B21DBD91}" type="pres">
      <dgm:prSet presAssocID="{B820664C-7D59-44CD-A9CC-9A7F51AEAFCA}" presName="connectorText" presStyleLbl="sibTrans2D1" presStyleIdx="5" presStyleCnt="6"/>
      <dgm:spPr/>
    </dgm:pt>
    <dgm:pt modelId="{F0A98AAC-B29A-457C-BCC3-D2530AD62AAD}" type="pres">
      <dgm:prSet presAssocID="{0938D111-A7AD-4738-BD56-68945C35F3C0}" presName="node" presStyleLbl="node1" presStyleIdx="5" presStyleCnt="6" custScaleX="105858" custScaleY="105095">
        <dgm:presLayoutVars>
          <dgm:bulletEnabled val="1"/>
        </dgm:presLayoutVars>
      </dgm:prSet>
      <dgm:spPr/>
    </dgm:pt>
  </dgm:ptLst>
  <dgm:cxnLst>
    <dgm:cxn modelId="{3329D604-C29E-4F6B-8827-A5536DDC8220}" type="presOf" srcId="{B820664C-7D59-44CD-A9CC-9A7F51AEAFCA}" destId="{499B51FF-8D68-4B69-ACA1-1966B21DBD91}" srcOrd="1" destOrd="0" presId="urn:microsoft.com/office/officeart/2005/8/layout/radial5"/>
    <dgm:cxn modelId="{22D54C0A-3179-45CB-A0B1-612E7D627987}" srcId="{4EEA2B3C-5A31-4B5F-B793-900E2464B3B3}" destId="{51B3D551-E8A9-4471-BCCB-69DAF89DDF1D}" srcOrd="1" destOrd="0" parTransId="{E4E42965-DEA6-442C-95E9-71C3C4677E81}" sibTransId="{2E4D4B89-7041-4183-82F2-317B28FDE7AC}"/>
    <dgm:cxn modelId="{96AABF0C-BB68-45B4-9C01-22638EA80FA1}" type="presOf" srcId="{E8427AD5-E969-40E3-B6A1-251A1ABB1305}" destId="{1060783F-002A-446C-A9A9-D5B7A3B1754D}" srcOrd="0" destOrd="0" presId="urn:microsoft.com/office/officeart/2005/8/layout/radial5"/>
    <dgm:cxn modelId="{4AE4B716-00BB-4C7A-9ABE-1CB08011631F}" type="presOf" srcId="{4EEA2B3C-5A31-4B5F-B793-900E2464B3B3}" destId="{5C0DEED0-854F-472A-BCEF-5BC553BDB395}" srcOrd="0" destOrd="0" presId="urn:microsoft.com/office/officeart/2005/8/layout/radial5"/>
    <dgm:cxn modelId="{C3D9FC19-ADDD-405A-9594-D6E7497EEF72}" type="presOf" srcId="{F637581C-33BB-4564-8019-CB60B583EE34}" destId="{AC95DA6F-86C3-463A-8893-D658A47662CB}" srcOrd="0" destOrd="0" presId="urn:microsoft.com/office/officeart/2005/8/layout/radial5"/>
    <dgm:cxn modelId="{CEFDDA22-CE96-4F02-B351-3966EE4155D9}" type="presOf" srcId="{9382FCF4-A92C-4C77-832A-53556C416CDF}" destId="{E0380272-B501-4546-826B-B46E511F4560}" srcOrd="1" destOrd="0" presId="urn:microsoft.com/office/officeart/2005/8/layout/radial5"/>
    <dgm:cxn modelId="{B4E31023-A821-4398-84E7-9B3D53C230E4}" srcId="{4EEA2B3C-5A31-4B5F-B793-900E2464B3B3}" destId="{92DCC957-B87C-4EC4-A1CE-48114BFBBF88}" srcOrd="0" destOrd="0" parTransId="{0FF902CD-2A48-4599-A021-4D778B3BAF87}" sibTransId="{56D575A6-84DE-4CED-9C90-17CED1CD07B5}"/>
    <dgm:cxn modelId="{8E8A4724-FC10-4781-8A1B-95BF3C89F3B4}" type="presOf" srcId="{31C28D02-5C50-4B18-A2F6-AF7DFBF759AB}" destId="{560803AA-E3B8-4AA8-9493-D71B9158CD9D}" srcOrd="0" destOrd="0" presId="urn:microsoft.com/office/officeart/2005/8/layout/radial5"/>
    <dgm:cxn modelId="{C6F9EC2B-43D2-4522-93C4-7A2F0EEB9E15}" srcId="{92DCC957-B87C-4EC4-A1CE-48114BFBBF88}" destId="{FC57D8AC-6758-4758-BE4C-23CF4CC99BDE}" srcOrd="0" destOrd="0" parTransId="{31C28D02-5C50-4B18-A2F6-AF7DFBF759AB}" sibTransId="{27B439B6-0F29-4C16-A5B2-405DADF17842}"/>
    <dgm:cxn modelId="{FA95835B-957B-488E-BCDE-5B51294BE9A5}" type="presOf" srcId="{B1ABA048-47FB-4AF8-9E99-63CC6BBDF89A}" destId="{B38C69A5-9622-4220-BCBF-41345CEC93CC}" srcOrd="1" destOrd="0" presId="urn:microsoft.com/office/officeart/2005/8/layout/radial5"/>
    <dgm:cxn modelId="{7797C043-692B-4D18-BC98-0B34D910B77B}" srcId="{92DCC957-B87C-4EC4-A1CE-48114BFBBF88}" destId="{0938D111-A7AD-4738-BD56-68945C35F3C0}" srcOrd="5" destOrd="0" parTransId="{B820664C-7D59-44CD-A9CC-9A7F51AEAFCA}" sibTransId="{AC64C6FE-6BB4-43D0-8F9C-0A3554A1F686}"/>
    <dgm:cxn modelId="{508E154D-287B-4271-9EC8-F606DB4FB6C6}" srcId="{92DCC957-B87C-4EC4-A1CE-48114BFBBF88}" destId="{F637581C-33BB-4564-8019-CB60B583EE34}" srcOrd="3" destOrd="0" parTransId="{1EF46714-9A5D-4177-AD89-108B9EE0A73E}" sibTransId="{4E98701B-DC69-44AD-8825-5CC074A3FB0C}"/>
    <dgm:cxn modelId="{F911D178-7765-4FF0-A9E8-E2DB84DAB883}" type="presOf" srcId="{B1ABA048-47FB-4AF8-9E99-63CC6BBDF89A}" destId="{425A00BD-E3AA-4329-89DC-588F92323E5C}" srcOrd="0" destOrd="0" presId="urn:microsoft.com/office/officeart/2005/8/layout/radial5"/>
    <dgm:cxn modelId="{6A3BCB7B-BF00-464A-92ED-19B5D587F8F2}" type="presOf" srcId="{0938D111-A7AD-4738-BD56-68945C35F3C0}" destId="{F0A98AAC-B29A-457C-BCC3-D2530AD62AAD}" srcOrd="0" destOrd="0" presId="urn:microsoft.com/office/officeart/2005/8/layout/radial5"/>
    <dgm:cxn modelId="{A4398E7C-133D-496A-A897-C7EC13CFB862}" srcId="{92DCC957-B87C-4EC4-A1CE-48114BFBBF88}" destId="{9D79F252-3F1C-4429-8FE7-2726943E753E}" srcOrd="2" destOrd="0" parTransId="{B1ABA048-47FB-4AF8-9E99-63CC6BBDF89A}" sibTransId="{9F602C37-D03B-401C-B7FC-21A09F756380}"/>
    <dgm:cxn modelId="{92F7B781-76F3-4395-B3A4-874B4049E847}" type="presOf" srcId="{B89A1443-AF74-40FD-8CDC-0BD2FF5B920B}" destId="{F747676F-0A3F-4F92-9EB5-7736CBBC07DD}" srcOrd="0" destOrd="0" presId="urn:microsoft.com/office/officeart/2005/8/layout/radial5"/>
    <dgm:cxn modelId="{93C62284-CB65-42B2-809D-625826C95CC0}" type="presOf" srcId="{1EF46714-9A5D-4177-AD89-108B9EE0A73E}" destId="{C3AFFD15-2E75-408F-9411-5D3863CD4FF5}" srcOrd="0" destOrd="0" presId="urn:microsoft.com/office/officeart/2005/8/layout/radial5"/>
    <dgm:cxn modelId="{294CBA89-306A-4E86-96A9-18961659CB5B}" srcId="{92DCC957-B87C-4EC4-A1CE-48114BFBBF88}" destId="{B89A1443-AF74-40FD-8CDC-0BD2FF5B920B}" srcOrd="4" destOrd="0" parTransId="{DF12662A-1C17-494F-8B9C-2F40B694077C}" sibTransId="{D85B3FEE-B7C0-4375-A00A-7F49C3DE95F3}"/>
    <dgm:cxn modelId="{BE79238B-8549-4663-A037-D3BC27F771E6}" type="presOf" srcId="{B820664C-7D59-44CD-A9CC-9A7F51AEAFCA}" destId="{866E18E2-875F-46DB-84F6-CF0BD8E7DDDD}" srcOrd="0" destOrd="0" presId="urn:microsoft.com/office/officeart/2005/8/layout/radial5"/>
    <dgm:cxn modelId="{CA23C09E-189D-4B82-A92A-F29AD868839E}" type="presOf" srcId="{31C28D02-5C50-4B18-A2F6-AF7DFBF759AB}" destId="{03F80943-BEAA-47BA-8D00-FAB9E6767093}" srcOrd="1" destOrd="0" presId="urn:microsoft.com/office/officeart/2005/8/layout/radial5"/>
    <dgm:cxn modelId="{BB5BE6AA-452F-472D-9448-41D4BA369221}" type="presOf" srcId="{9382FCF4-A92C-4C77-832A-53556C416CDF}" destId="{36BE0153-53FE-4A6E-906E-0F081A14F8B0}" srcOrd="0" destOrd="0" presId="urn:microsoft.com/office/officeart/2005/8/layout/radial5"/>
    <dgm:cxn modelId="{C7556DAE-58E9-43FD-B059-7D5DF1C3283F}" type="presOf" srcId="{1EF46714-9A5D-4177-AD89-108B9EE0A73E}" destId="{0BD1B2A4-7880-4795-9741-D0FF6F10B9DE}" srcOrd="1" destOrd="0" presId="urn:microsoft.com/office/officeart/2005/8/layout/radial5"/>
    <dgm:cxn modelId="{F3672BCA-DC39-4B98-A3F2-6DC192798F84}" type="presOf" srcId="{FC57D8AC-6758-4758-BE4C-23CF4CC99BDE}" destId="{647BB36C-4635-4FF8-BC14-925B3F129200}" srcOrd="0" destOrd="0" presId="urn:microsoft.com/office/officeart/2005/8/layout/radial5"/>
    <dgm:cxn modelId="{30C378CA-FC3E-428B-92C2-C4C1F354DA32}" srcId="{92DCC957-B87C-4EC4-A1CE-48114BFBBF88}" destId="{E8427AD5-E969-40E3-B6A1-251A1ABB1305}" srcOrd="1" destOrd="0" parTransId="{9382FCF4-A92C-4C77-832A-53556C416CDF}" sibTransId="{82CEBC19-4845-4AEB-9609-37C1BC8FC49A}"/>
    <dgm:cxn modelId="{54C329CD-61CE-4D84-8D5C-ECBAEE1FB581}" type="presOf" srcId="{9D79F252-3F1C-4429-8FE7-2726943E753E}" destId="{EC9F376C-19E3-4EBA-9C63-7F80D036A49F}" srcOrd="0" destOrd="0" presId="urn:microsoft.com/office/officeart/2005/8/layout/radial5"/>
    <dgm:cxn modelId="{976C8ADE-F774-47DB-9033-E121F336773D}" type="presOf" srcId="{DF12662A-1C17-494F-8B9C-2F40B694077C}" destId="{D9A0ADF4-5826-4AED-96AC-582D3882CFAC}" srcOrd="1" destOrd="0" presId="urn:microsoft.com/office/officeart/2005/8/layout/radial5"/>
    <dgm:cxn modelId="{22F83BE7-DADA-4836-8482-AB71A10A30F0}" type="presOf" srcId="{92DCC957-B87C-4EC4-A1CE-48114BFBBF88}" destId="{316BEE90-81FE-4E5B-BB48-7FACC6BE15ED}" srcOrd="0" destOrd="0" presId="urn:microsoft.com/office/officeart/2005/8/layout/radial5"/>
    <dgm:cxn modelId="{B5943DF5-4E48-4C21-A834-6E10596166DA}" type="presOf" srcId="{DF12662A-1C17-494F-8B9C-2F40B694077C}" destId="{25AA840D-0E2D-4022-B5D2-88A76DCDF18C}" srcOrd="0" destOrd="0" presId="urn:microsoft.com/office/officeart/2005/8/layout/radial5"/>
    <dgm:cxn modelId="{EA56EA7F-487F-413F-80F1-D97EC30F4702}" type="presParOf" srcId="{5C0DEED0-854F-472A-BCEF-5BC553BDB395}" destId="{316BEE90-81FE-4E5B-BB48-7FACC6BE15ED}" srcOrd="0" destOrd="0" presId="urn:microsoft.com/office/officeart/2005/8/layout/radial5"/>
    <dgm:cxn modelId="{C9E907D4-C2E8-402C-B4FF-6A4CF24B7596}" type="presParOf" srcId="{5C0DEED0-854F-472A-BCEF-5BC553BDB395}" destId="{560803AA-E3B8-4AA8-9493-D71B9158CD9D}" srcOrd="1" destOrd="0" presId="urn:microsoft.com/office/officeart/2005/8/layout/radial5"/>
    <dgm:cxn modelId="{D52C30DA-AF64-4970-870D-5809516C7C62}" type="presParOf" srcId="{560803AA-E3B8-4AA8-9493-D71B9158CD9D}" destId="{03F80943-BEAA-47BA-8D00-FAB9E6767093}" srcOrd="0" destOrd="0" presId="urn:microsoft.com/office/officeart/2005/8/layout/radial5"/>
    <dgm:cxn modelId="{00F911BC-084C-4CB4-B73E-D9FEB6FC06CD}" type="presParOf" srcId="{5C0DEED0-854F-472A-BCEF-5BC553BDB395}" destId="{647BB36C-4635-4FF8-BC14-925B3F129200}" srcOrd="2" destOrd="0" presId="urn:microsoft.com/office/officeart/2005/8/layout/radial5"/>
    <dgm:cxn modelId="{545FD52B-51E4-4E54-91E1-3C645CC5F41F}" type="presParOf" srcId="{5C0DEED0-854F-472A-BCEF-5BC553BDB395}" destId="{36BE0153-53FE-4A6E-906E-0F081A14F8B0}" srcOrd="3" destOrd="0" presId="urn:microsoft.com/office/officeart/2005/8/layout/radial5"/>
    <dgm:cxn modelId="{C470237E-34C2-4D14-B141-26C6E9ABA225}" type="presParOf" srcId="{36BE0153-53FE-4A6E-906E-0F081A14F8B0}" destId="{E0380272-B501-4546-826B-B46E511F4560}" srcOrd="0" destOrd="0" presId="urn:microsoft.com/office/officeart/2005/8/layout/radial5"/>
    <dgm:cxn modelId="{62A72582-713A-4C86-B4AF-E71901D682A5}" type="presParOf" srcId="{5C0DEED0-854F-472A-BCEF-5BC553BDB395}" destId="{1060783F-002A-446C-A9A9-D5B7A3B1754D}" srcOrd="4" destOrd="0" presId="urn:microsoft.com/office/officeart/2005/8/layout/radial5"/>
    <dgm:cxn modelId="{372A40F7-9E06-4AF9-8BFB-92FA8F814BD1}" type="presParOf" srcId="{5C0DEED0-854F-472A-BCEF-5BC553BDB395}" destId="{425A00BD-E3AA-4329-89DC-588F92323E5C}" srcOrd="5" destOrd="0" presId="urn:microsoft.com/office/officeart/2005/8/layout/radial5"/>
    <dgm:cxn modelId="{ECB18279-21CA-4C1F-BEAC-EF5B7066DAFF}" type="presParOf" srcId="{425A00BD-E3AA-4329-89DC-588F92323E5C}" destId="{B38C69A5-9622-4220-BCBF-41345CEC93CC}" srcOrd="0" destOrd="0" presId="urn:microsoft.com/office/officeart/2005/8/layout/radial5"/>
    <dgm:cxn modelId="{C64E7E98-A927-4806-9207-233CD32B5323}" type="presParOf" srcId="{5C0DEED0-854F-472A-BCEF-5BC553BDB395}" destId="{EC9F376C-19E3-4EBA-9C63-7F80D036A49F}" srcOrd="6" destOrd="0" presId="urn:microsoft.com/office/officeart/2005/8/layout/radial5"/>
    <dgm:cxn modelId="{CA59EBD1-1A35-4851-9DC8-2BF52FF03C2E}" type="presParOf" srcId="{5C0DEED0-854F-472A-BCEF-5BC553BDB395}" destId="{C3AFFD15-2E75-408F-9411-5D3863CD4FF5}" srcOrd="7" destOrd="0" presId="urn:microsoft.com/office/officeart/2005/8/layout/radial5"/>
    <dgm:cxn modelId="{7D80CBBC-F9BB-4063-8DCD-2BC7EB7DD491}" type="presParOf" srcId="{C3AFFD15-2E75-408F-9411-5D3863CD4FF5}" destId="{0BD1B2A4-7880-4795-9741-D0FF6F10B9DE}" srcOrd="0" destOrd="0" presId="urn:microsoft.com/office/officeart/2005/8/layout/radial5"/>
    <dgm:cxn modelId="{4D416273-9072-48BC-ACA9-822E4D3DCAEF}" type="presParOf" srcId="{5C0DEED0-854F-472A-BCEF-5BC553BDB395}" destId="{AC95DA6F-86C3-463A-8893-D658A47662CB}" srcOrd="8" destOrd="0" presId="urn:microsoft.com/office/officeart/2005/8/layout/radial5"/>
    <dgm:cxn modelId="{010AB184-ACFC-4D15-BE5E-1DB7D8945936}" type="presParOf" srcId="{5C0DEED0-854F-472A-BCEF-5BC553BDB395}" destId="{25AA840D-0E2D-4022-B5D2-88A76DCDF18C}" srcOrd="9" destOrd="0" presId="urn:microsoft.com/office/officeart/2005/8/layout/radial5"/>
    <dgm:cxn modelId="{BB96439D-FA3C-49F0-B350-EBCAD7DE3971}" type="presParOf" srcId="{25AA840D-0E2D-4022-B5D2-88A76DCDF18C}" destId="{D9A0ADF4-5826-4AED-96AC-582D3882CFAC}" srcOrd="0" destOrd="0" presId="urn:microsoft.com/office/officeart/2005/8/layout/radial5"/>
    <dgm:cxn modelId="{CC667879-A28F-409E-8AFB-688986ECCF7E}" type="presParOf" srcId="{5C0DEED0-854F-472A-BCEF-5BC553BDB395}" destId="{F747676F-0A3F-4F92-9EB5-7736CBBC07DD}" srcOrd="10" destOrd="0" presId="urn:microsoft.com/office/officeart/2005/8/layout/radial5"/>
    <dgm:cxn modelId="{508B0A39-3961-4DCE-8059-B44B71E7D401}" type="presParOf" srcId="{5C0DEED0-854F-472A-BCEF-5BC553BDB395}" destId="{866E18E2-875F-46DB-84F6-CF0BD8E7DDDD}" srcOrd="11" destOrd="0" presId="urn:microsoft.com/office/officeart/2005/8/layout/radial5"/>
    <dgm:cxn modelId="{E2EE8FFA-F710-469D-AF9C-99491D584BC5}" type="presParOf" srcId="{866E18E2-875F-46DB-84F6-CF0BD8E7DDDD}" destId="{499B51FF-8D68-4B69-ACA1-1966B21DBD91}" srcOrd="0" destOrd="0" presId="urn:microsoft.com/office/officeart/2005/8/layout/radial5"/>
    <dgm:cxn modelId="{3DE6C206-29C8-47FC-8CE1-936151E03C01}" type="presParOf" srcId="{5C0DEED0-854F-472A-BCEF-5BC553BDB395}" destId="{F0A98AAC-B29A-457C-BCC3-D2530AD62AAD}" srcOrd="12"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284DC96-833F-4DBF-ACBF-15D419B88981}" type="doc">
      <dgm:prSet loTypeId="urn:microsoft.com/office/officeart/2005/8/layout/chart3" loCatId="cycle" qsTypeId="urn:microsoft.com/office/officeart/2005/8/quickstyle/simple1" qsCatId="simple" csTypeId="urn:microsoft.com/office/officeart/2005/8/colors/accent1_2" csCatId="accent1" phldr="1"/>
      <dgm:spPr/>
    </dgm:pt>
    <dgm:pt modelId="{942DE2F5-2516-47A1-8854-A15784F85BF4}">
      <dgm:prSet phldrT="[Text]" custT="1"/>
      <dgm:spPr>
        <a:solidFill>
          <a:srgbClr val="002060"/>
        </a:solidFill>
      </dgm:spPr>
      <dgm:t>
        <a:bodyPr/>
        <a:lstStyle/>
        <a:p>
          <a:r>
            <a:rPr lang="en-IN" sz="1600" b="0" dirty="0">
              <a:solidFill>
                <a:schemeClr val="bg1"/>
              </a:solidFill>
            </a:rPr>
            <a:t>Application Layer Standards</a:t>
          </a:r>
        </a:p>
      </dgm:t>
    </dgm:pt>
    <dgm:pt modelId="{4AE57355-CEE6-4A60-8C53-B282C0FD85B9}" type="parTrans" cxnId="{F220C607-78A8-4AEB-A835-BAD6943B131A}">
      <dgm:prSet/>
      <dgm:spPr/>
      <dgm:t>
        <a:bodyPr/>
        <a:lstStyle/>
        <a:p>
          <a:endParaRPr lang="en-IN"/>
        </a:p>
      </dgm:t>
    </dgm:pt>
    <dgm:pt modelId="{A3919ECE-185E-4665-8328-D335DE31D730}" type="sibTrans" cxnId="{F220C607-78A8-4AEB-A835-BAD6943B131A}">
      <dgm:prSet/>
      <dgm:spPr/>
      <dgm:t>
        <a:bodyPr/>
        <a:lstStyle/>
        <a:p>
          <a:endParaRPr lang="en-IN"/>
        </a:p>
      </dgm:t>
    </dgm:pt>
    <dgm:pt modelId="{1C945530-519F-4E4B-BF4F-6447609B0B19}">
      <dgm:prSet phldrT="[Text]" custT="1"/>
      <dgm:spPr>
        <a:solidFill>
          <a:srgbClr val="002060"/>
        </a:solidFill>
      </dgm:spPr>
      <dgm:t>
        <a:bodyPr/>
        <a:lstStyle/>
        <a:p>
          <a:r>
            <a:rPr lang="en-IN" sz="1600" dirty="0"/>
            <a:t>Spectrum</a:t>
          </a:r>
        </a:p>
      </dgm:t>
    </dgm:pt>
    <dgm:pt modelId="{8C91CF35-2E3B-4192-881C-BF07F77FF5AB}" type="sibTrans" cxnId="{FB839908-E8A3-4AEE-9BB0-FF53A1B56492}">
      <dgm:prSet/>
      <dgm:spPr/>
      <dgm:t>
        <a:bodyPr/>
        <a:lstStyle/>
        <a:p>
          <a:endParaRPr lang="en-IN"/>
        </a:p>
      </dgm:t>
    </dgm:pt>
    <dgm:pt modelId="{0891329F-D61A-4DF2-90D9-7DE2A5158F34}" type="parTrans" cxnId="{FB839908-E8A3-4AEE-9BB0-FF53A1B56492}">
      <dgm:prSet/>
      <dgm:spPr/>
      <dgm:t>
        <a:bodyPr/>
        <a:lstStyle/>
        <a:p>
          <a:endParaRPr lang="en-IN"/>
        </a:p>
      </dgm:t>
    </dgm:pt>
    <dgm:pt modelId="{40FC6D36-E642-4E99-91D4-DB5F2A86A9A5}">
      <dgm:prSet custT="1"/>
      <dgm:spPr>
        <a:solidFill>
          <a:srgbClr val="002060"/>
        </a:solidFill>
      </dgm:spPr>
      <dgm:t>
        <a:bodyPr/>
        <a:lstStyle/>
        <a:p>
          <a:r>
            <a:rPr lang="en-IN" sz="1600" dirty="0"/>
            <a:t>Trials &amp; Technology Development</a:t>
          </a:r>
        </a:p>
      </dgm:t>
    </dgm:pt>
    <dgm:pt modelId="{131D6247-B186-46FB-8F2C-C613722A2D16}" type="parTrans" cxnId="{6D9447FB-247B-448B-A800-7BA4F50E5693}">
      <dgm:prSet/>
      <dgm:spPr/>
      <dgm:t>
        <a:bodyPr/>
        <a:lstStyle/>
        <a:p>
          <a:endParaRPr lang="en-IN"/>
        </a:p>
      </dgm:t>
    </dgm:pt>
    <dgm:pt modelId="{9BF5487C-63DE-4388-A86B-BC87E5712957}" type="sibTrans" cxnId="{6D9447FB-247B-448B-A800-7BA4F50E5693}">
      <dgm:prSet/>
      <dgm:spPr/>
      <dgm:t>
        <a:bodyPr/>
        <a:lstStyle/>
        <a:p>
          <a:endParaRPr lang="en-IN"/>
        </a:p>
      </dgm:t>
    </dgm:pt>
    <dgm:pt modelId="{7D05FCBA-76AC-4A46-861A-386EF2C455FF}">
      <dgm:prSet custT="1"/>
      <dgm:spPr>
        <a:solidFill>
          <a:srgbClr val="002060"/>
        </a:solidFill>
      </dgm:spPr>
      <dgm:t>
        <a:bodyPr/>
        <a:lstStyle/>
        <a:p>
          <a:r>
            <a:rPr lang="en-IN" sz="1600" dirty="0"/>
            <a:t>Education &amp; Awareness</a:t>
          </a:r>
        </a:p>
      </dgm:t>
    </dgm:pt>
    <dgm:pt modelId="{4A7AD568-6A60-41C2-990C-DD6080BD555C}" type="parTrans" cxnId="{9A3A7F8F-DFCE-4DEF-B53C-812B6972E5E2}">
      <dgm:prSet/>
      <dgm:spPr/>
      <dgm:t>
        <a:bodyPr/>
        <a:lstStyle/>
        <a:p>
          <a:endParaRPr lang="en-IN"/>
        </a:p>
      </dgm:t>
    </dgm:pt>
    <dgm:pt modelId="{7074B22F-734B-42DE-8778-AFF22F703603}" type="sibTrans" cxnId="{9A3A7F8F-DFCE-4DEF-B53C-812B6972E5E2}">
      <dgm:prSet/>
      <dgm:spPr/>
      <dgm:t>
        <a:bodyPr/>
        <a:lstStyle/>
        <a:p>
          <a:endParaRPr lang="en-IN"/>
        </a:p>
      </dgm:t>
    </dgm:pt>
    <dgm:pt modelId="{92829BC8-5090-4D0B-841E-B5ADE0C5CDF2}">
      <dgm:prSet custT="1"/>
      <dgm:spPr>
        <a:solidFill>
          <a:srgbClr val="002060"/>
        </a:solidFill>
      </dgm:spPr>
      <dgm:t>
        <a:bodyPr/>
        <a:lstStyle/>
        <a:p>
          <a:r>
            <a:rPr lang="en-IN" sz="1600" b="0" dirty="0">
              <a:solidFill>
                <a:schemeClr val="bg1"/>
              </a:solidFill>
            </a:rPr>
            <a:t>Use Case Labs</a:t>
          </a:r>
        </a:p>
      </dgm:t>
    </dgm:pt>
    <dgm:pt modelId="{DBDD7EA7-335E-48F1-8F00-48BC9EF1D996}" type="parTrans" cxnId="{DD3F1D27-7FF0-401A-BD82-D56367C39C73}">
      <dgm:prSet/>
      <dgm:spPr/>
      <dgm:t>
        <a:bodyPr/>
        <a:lstStyle/>
        <a:p>
          <a:endParaRPr lang="en-IN"/>
        </a:p>
      </dgm:t>
    </dgm:pt>
    <dgm:pt modelId="{0BD3687A-2BEF-4178-96DD-ADFCD32F3D80}" type="sibTrans" cxnId="{DD3F1D27-7FF0-401A-BD82-D56367C39C73}">
      <dgm:prSet/>
      <dgm:spPr/>
      <dgm:t>
        <a:bodyPr/>
        <a:lstStyle/>
        <a:p>
          <a:endParaRPr lang="en-IN"/>
        </a:p>
      </dgm:t>
    </dgm:pt>
    <dgm:pt modelId="{9E8928F7-DB3B-4EBA-A7CB-1D2602C7133C}">
      <dgm:prSet custT="1"/>
      <dgm:spPr>
        <a:solidFill>
          <a:srgbClr val="002060"/>
        </a:solidFill>
      </dgm:spPr>
      <dgm:t>
        <a:bodyPr/>
        <a:lstStyle/>
        <a:p>
          <a:r>
            <a:rPr lang="en-IN" sz="1600" dirty="0"/>
            <a:t>Regulatory</a:t>
          </a:r>
        </a:p>
      </dgm:t>
    </dgm:pt>
    <dgm:pt modelId="{BF83C376-29B7-4190-BDD9-692D37AEE993}" type="parTrans" cxnId="{33F290C8-799B-4FB6-A2FE-12BC60D600F8}">
      <dgm:prSet/>
      <dgm:spPr/>
      <dgm:t>
        <a:bodyPr/>
        <a:lstStyle/>
        <a:p>
          <a:endParaRPr lang="en-IN"/>
        </a:p>
      </dgm:t>
    </dgm:pt>
    <dgm:pt modelId="{60EB8303-86C0-447A-8273-8392C3AEB435}" type="sibTrans" cxnId="{33F290C8-799B-4FB6-A2FE-12BC60D600F8}">
      <dgm:prSet/>
      <dgm:spPr/>
      <dgm:t>
        <a:bodyPr/>
        <a:lstStyle/>
        <a:p>
          <a:endParaRPr lang="en-IN"/>
        </a:p>
      </dgm:t>
    </dgm:pt>
    <dgm:pt modelId="{ED3BFD7B-E86C-4794-A0EF-6611FFA4C32D}">
      <dgm:prSet phldrT="[Text]" custT="1"/>
      <dgm:spPr>
        <a:solidFill>
          <a:srgbClr val="002060"/>
        </a:solidFill>
      </dgm:spPr>
      <dgm:t>
        <a:bodyPr/>
        <a:lstStyle/>
        <a:p>
          <a:r>
            <a:rPr lang="en-IN" sz="1600" b="0" dirty="0">
              <a:solidFill>
                <a:schemeClr val="bg1"/>
              </a:solidFill>
            </a:rPr>
            <a:t>International Participation: Standards</a:t>
          </a:r>
        </a:p>
      </dgm:t>
    </dgm:pt>
    <dgm:pt modelId="{5FFBC37A-1A35-41B4-8A01-9836D79E0F5C}" type="sibTrans" cxnId="{65DBD319-C5C3-4314-B880-ED6A681BAED5}">
      <dgm:prSet/>
      <dgm:spPr/>
      <dgm:t>
        <a:bodyPr/>
        <a:lstStyle/>
        <a:p>
          <a:endParaRPr lang="en-IN"/>
        </a:p>
      </dgm:t>
    </dgm:pt>
    <dgm:pt modelId="{0E330C0A-1F1F-4821-9821-C0F39F539E92}" type="parTrans" cxnId="{65DBD319-C5C3-4314-B880-ED6A681BAED5}">
      <dgm:prSet/>
      <dgm:spPr/>
      <dgm:t>
        <a:bodyPr/>
        <a:lstStyle/>
        <a:p>
          <a:endParaRPr lang="en-IN"/>
        </a:p>
      </dgm:t>
    </dgm:pt>
    <dgm:pt modelId="{2C49F39A-24BF-415C-9C77-CAD20DFDED6A}" type="pres">
      <dgm:prSet presAssocID="{E284DC96-833F-4DBF-ACBF-15D419B88981}" presName="compositeShape" presStyleCnt="0">
        <dgm:presLayoutVars>
          <dgm:chMax val="7"/>
          <dgm:dir/>
          <dgm:resizeHandles val="exact"/>
        </dgm:presLayoutVars>
      </dgm:prSet>
      <dgm:spPr/>
    </dgm:pt>
    <dgm:pt modelId="{9ACCD88A-37DA-40A0-A69C-591A52114F1E}" type="pres">
      <dgm:prSet presAssocID="{E284DC96-833F-4DBF-ACBF-15D419B88981}" presName="wedge1" presStyleLbl="node1" presStyleIdx="0" presStyleCnt="7" custScaleX="100345" custScaleY="99157" custLinFactNeighborX="24142" custLinFactNeighborY="2275"/>
      <dgm:spPr/>
    </dgm:pt>
    <dgm:pt modelId="{04321A2B-C076-46CE-9A69-755BC4633BD7}" type="pres">
      <dgm:prSet presAssocID="{E284DC96-833F-4DBF-ACBF-15D419B88981}" presName="wedge1Tx" presStyleLbl="node1" presStyleIdx="0" presStyleCnt="7">
        <dgm:presLayoutVars>
          <dgm:chMax val="0"/>
          <dgm:chPref val="0"/>
          <dgm:bulletEnabled val="1"/>
        </dgm:presLayoutVars>
      </dgm:prSet>
      <dgm:spPr/>
    </dgm:pt>
    <dgm:pt modelId="{4A1CCE01-F570-4515-B819-1544FA0350A0}" type="pres">
      <dgm:prSet presAssocID="{E284DC96-833F-4DBF-ACBF-15D419B88981}" presName="wedge2" presStyleLbl="node1" presStyleIdx="1" presStyleCnt="7" custLinFactNeighborX="26356" custLinFactNeighborY="-3269"/>
      <dgm:spPr/>
    </dgm:pt>
    <dgm:pt modelId="{7D9C7605-E6CA-4B7E-B2F1-6068AA6DED5A}" type="pres">
      <dgm:prSet presAssocID="{E284DC96-833F-4DBF-ACBF-15D419B88981}" presName="wedge2Tx" presStyleLbl="node1" presStyleIdx="1" presStyleCnt="7">
        <dgm:presLayoutVars>
          <dgm:chMax val="0"/>
          <dgm:chPref val="0"/>
          <dgm:bulletEnabled val="1"/>
        </dgm:presLayoutVars>
      </dgm:prSet>
      <dgm:spPr/>
    </dgm:pt>
    <dgm:pt modelId="{B2FDACD5-4DD2-4453-BB00-C18CCE36DCBB}" type="pres">
      <dgm:prSet presAssocID="{E284DC96-833F-4DBF-ACBF-15D419B88981}" presName="wedge3" presStyleLbl="node1" presStyleIdx="2" presStyleCnt="7" custLinFactNeighborX="26356" custLinFactNeighborY="-3288"/>
      <dgm:spPr/>
    </dgm:pt>
    <dgm:pt modelId="{5681EC34-F9CC-45A8-B246-2E5E76A679FB}" type="pres">
      <dgm:prSet presAssocID="{E284DC96-833F-4DBF-ACBF-15D419B88981}" presName="wedge3Tx" presStyleLbl="node1" presStyleIdx="2" presStyleCnt="7">
        <dgm:presLayoutVars>
          <dgm:chMax val="0"/>
          <dgm:chPref val="0"/>
          <dgm:bulletEnabled val="1"/>
        </dgm:presLayoutVars>
      </dgm:prSet>
      <dgm:spPr/>
    </dgm:pt>
    <dgm:pt modelId="{D5FE6693-47E8-4BE8-9589-21FE2C162465}" type="pres">
      <dgm:prSet presAssocID="{E284DC96-833F-4DBF-ACBF-15D419B88981}" presName="wedge4" presStyleLbl="node1" presStyleIdx="3" presStyleCnt="7" custLinFactNeighborX="26356" custLinFactNeighborY="-3269"/>
      <dgm:spPr/>
    </dgm:pt>
    <dgm:pt modelId="{08CB0388-D44D-43AE-B2C6-F163AA1B5FE9}" type="pres">
      <dgm:prSet presAssocID="{E284DC96-833F-4DBF-ACBF-15D419B88981}" presName="wedge4Tx" presStyleLbl="node1" presStyleIdx="3" presStyleCnt="7">
        <dgm:presLayoutVars>
          <dgm:chMax val="0"/>
          <dgm:chPref val="0"/>
          <dgm:bulletEnabled val="1"/>
        </dgm:presLayoutVars>
      </dgm:prSet>
      <dgm:spPr/>
    </dgm:pt>
    <dgm:pt modelId="{BD32D601-F848-4A3E-961A-F50687306DAA}" type="pres">
      <dgm:prSet presAssocID="{E284DC96-833F-4DBF-ACBF-15D419B88981}" presName="wedge5" presStyleLbl="node1" presStyleIdx="4" presStyleCnt="7" custLinFactNeighborX="26356" custLinFactNeighborY="-3288"/>
      <dgm:spPr/>
    </dgm:pt>
    <dgm:pt modelId="{594B91D6-E1E3-492B-81F1-22516B010EB3}" type="pres">
      <dgm:prSet presAssocID="{E284DC96-833F-4DBF-ACBF-15D419B88981}" presName="wedge5Tx" presStyleLbl="node1" presStyleIdx="4" presStyleCnt="7">
        <dgm:presLayoutVars>
          <dgm:chMax val="0"/>
          <dgm:chPref val="0"/>
          <dgm:bulletEnabled val="1"/>
        </dgm:presLayoutVars>
      </dgm:prSet>
      <dgm:spPr/>
    </dgm:pt>
    <dgm:pt modelId="{530670C8-1A62-4750-ABDD-D79DE65FDDD7}" type="pres">
      <dgm:prSet presAssocID="{E284DC96-833F-4DBF-ACBF-15D419B88981}" presName="wedge6" presStyleLbl="node1" presStyleIdx="5" presStyleCnt="7" custScaleX="101520" custScaleY="99389" custLinFactNeighborX="27206" custLinFactNeighborY="-3568"/>
      <dgm:spPr/>
    </dgm:pt>
    <dgm:pt modelId="{D5B1C0B8-3D56-49ED-96CF-71EBCB45F2E7}" type="pres">
      <dgm:prSet presAssocID="{E284DC96-833F-4DBF-ACBF-15D419B88981}" presName="wedge6Tx" presStyleLbl="node1" presStyleIdx="5" presStyleCnt="7">
        <dgm:presLayoutVars>
          <dgm:chMax val="0"/>
          <dgm:chPref val="0"/>
          <dgm:bulletEnabled val="1"/>
        </dgm:presLayoutVars>
      </dgm:prSet>
      <dgm:spPr/>
    </dgm:pt>
    <dgm:pt modelId="{3B50B29D-E730-4EB8-B852-2C34AF5A1107}" type="pres">
      <dgm:prSet presAssocID="{E284DC96-833F-4DBF-ACBF-15D419B88981}" presName="wedge7" presStyleLbl="node1" presStyleIdx="6" presStyleCnt="7" custScaleX="99012" custScaleY="98697" custLinFactNeighborX="26653" custLinFactNeighborY="-3696"/>
      <dgm:spPr/>
    </dgm:pt>
    <dgm:pt modelId="{D0AD1410-1754-4613-94A5-51E501124CF6}" type="pres">
      <dgm:prSet presAssocID="{E284DC96-833F-4DBF-ACBF-15D419B88981}" presName="wedge7Tx" presStyleLbl="node1" presStyleIdx="6" presStyleCnt="7">
        <dgm:presLayoutVars>
          <dgm:chMax val="0"/>
          <dgm:chPref val="0"/>
          <dgm:bulletEnabled val="1"/>
        </dgm:presLayoutVars>
      </dgm:prSet>
      <dgm:spPr/>
    </dgm:pt>
  </dgm:ptLst>
  <dgm:cxnLst>
    <dgm:cxn modelId="{6EB1BB00-DA28-49F8-8F0D-F553E8CFF6F1}" type="presOf" srcId="{E284DC96-833F-4DBF-ACBF-15D419B88981}" destId="{2C49F39A-24BF-415C-9C77-CAD20DFDED6A}" srcOrd="0" destOrd="0" presId="urn:microsoft.com/office/officeart/2005/8/layout/chart3"/>
    <dgm:cxn modelId="{F220C607-78A8-4AEB-A835-BAD6943B131A}" srcId="{E284DC96-833F-4DBF-ACBF-15D419B88981}" destId="{942DE2F5-2516-47A1-8854-A15784F85BF4}" srcOrd="5" destOrd="0" parTransId="{4AE57355-CEE6-4A60-8C53-B282C0FD85B9}" sibTransId="{A3919ECE-185E-4665-8328-D335DE31D730}"/>
    <dgm:cxn modelId="{FB839908-E8A3-4AEE-9BB0-FF53A1B56492}" srcId="{E284DC96-833F-4DBF-ACBF-15D419B88981}" destId="{1C945530-519F-4E4B-BF4F-6447609B0B19}" srcOrd="0" destOrd="0" parTransId="{0891329F-D61A-4DF2-90D9-7DE2A5158F34}" sibTransId="{8C91CF35-2E3B-4192-881C-BF07F77FF5AB}"/>
    <dgm:cxn modelId="{C0607319-98C7-47FE-ACD6-19A5FA6C4317}" type="presOf" srcId="{92829BC8-5090-4D0B-841E-B5ADE0C5CDF2}" destId="{D5FE6693-47E8-4BE8-9589-21FE2C162465}" srcOrd="0" destOrd="0" presId="urn:microsoft.com/office/officeart/2005/8/layout/chart3"/>
    <dgm:cxn modelId="{65DBD319-C5C3-4314-B880-ED6A681BAED5}" srcId="{E284DC96-833F-4DBF-ACBF-15D419B88981}" destId="{ED3BFD7B-E86C-4794-A0EF-6611FFA4C32D}" srcOrd="6" destOrd="0" parTransId="{0E330C0A-1F1F-4821-9821-C0F39F539E92}" sibTransId="{5FFBC37A-1A35-41B4-8A01-9836D79E0F5C}"/>
    <dgm:cxn modelId="{1E3B991E-5CE9-4E81-9674-08BC05C76BFF}" type="presOf" srcId="{40FC6D36-E642-4E99-91D4-DB5F2A86A9A5}" destId="{594B91D6-E1E3-492B-81F1-22516B010EB3}" srcOrd="1" destOrd="0" presId="urn:microsoft.com/office/officeart/2005/8/layout/chart3"/>
    <dgm:cxn modelId="{DD3F1D27-7FF0-401A-BD82-D56367C39C73}" srcId="{E284DC96-833F-4DBF-ACBF-15D419B88981}" destId="{92829BC8-5090-4D0B-841E-B5ADE0C5CDF2}" srcOrd="3" destOrd="0" parTransId="{DBDD7EA7-335E-48F1-8F00-48BC9EF1D996}" sibTransId="{0BD3687A-2BEF-4178-96DD-ADFCD32F3D80}"/>
    <dgm:cxn modelId="{EC37C45B-6E59-4CA8-B8F3-AA3A61F2EF45}" type="presOf" srcId="{7D05FCBA-76AC-4A46-861A-386EF2C455FF}" destId="{B2FDACD5-4DD2-4453-BB00-C18CCE36DCBB}" srcOrd="0" destOrd="0" presId="urn:microsoft.com/office/officeart/2005/8/layout/chart3"/>
    <dgm:cxn modelId="{960B1062-65B4-48C8-BD8D-768C729A2A59}" type="presOf" srcId="{9E8928F7-DB3B-4EBA-A7CB-1D2602C7133C}" destId="{7D9C7605-E6CA-4B7E-B2F1-6068AA6DED5A}" srcOrd="1" destOrd="0" presId="urn:microsoft.com/office/officeart/2005/8/layout/chart3"/>
    <dgm:cxn modelId="{58F7B576-61CC-4053-9EB4-6A3DA3C2549B}" type="presOf" srcId="{942DE2F5-2516-47A1-8854-A15784F85BF4}" destId="{D5B1C0B8-3D56-49ED-96CF-71EBCB45F2E7}" srcOrd="1" destOrd="0" presId="urn:microsoft.com/office/officeart/2005/8/layout/chart3"/>
    <dgm:cxn modelId="{9A3A7F8F-DFCE-4DEF-B53C-812B6972E5E2}" srcId="{E284DC96-833F-4DBF-ACBF-15D419B88981}" destId="{7D05FCBA-76AC-4A46-861A-386EF2C455FF}" srcOrd="2" destOrd="0" parTransId="{4A7AD568-6A60-41C2-990C-DD6080BD555C}" sibTransId="{7074B22F-734B-42DE-8778-AFF22F703603}"/>
    <dgm:cxn modelId="{8C07A3A1-EC04-48C0-8541-DDEA65CE938A}" type="presOf" srcId="{ED3BFD7B-E86C-4794-A0EF-6611FFA4C32D}" destId="{3B50B29D-E730-4EB8-B852-2C34AF5A1107}" srcOrd="0" destOrd="0" presId="urn:microsoft.com/office/officeart/2005/8/layout/chart3"/>
    <dgm:cxn modelId="{AD5FB4A5-F9FB-485C-8FDB-2AB3D9F77F93}" type="presOf" srcId="{1C945530-519F-4E4B-BF4F-6447609B0B19}" destId="{04321A2B-C076-46CE-9A69-755BC4633BD7}" srcOrd="1" destOrd="0" presId="urn:microsoft.com/office/officeart/2005/8/layout/chart3"/>
    <dgm:cxn modelId="{33F290C8-799B-4FB6-A2FE-12BC60D600F8}" srcId="{E284DC96-833F-4DBF-ACBF-15D419B88981}" destId="{9E8928F7-DB3B-4EBA-A7CB-1D2602C7133C}" srcOrd="1" destOrd="0" parTransId="{BF83C376-29B7-4190-BDD9-692D37AEE993}" sibTransId="{60EB8303-86C0-447A-8273-8392C3AEB435}"/>
    <dgm:cxn modelId="{23674CD5-F83A-4928-9CD1-EE1E0C66A48C}" type="presOf" srcId="{92829BC8-5090-4D0B-841E-B5ADE0C5CDF2}" destId="{08CB0388-D44D-43AE-B2C6-F163AA1B5FE9}" srcOrd="1" destOrd="0" presId="urn:microsoft.com/office/officeart/2005/8/layout/chart3"/>
    <dgm:cxn modelId="{294587DD-680E-4BD8-AFBF-CB6F103F6273}" type="presOf" srcId="{7D05FCBA-76AC-4A46-861A-386EF2C455FF}" destId="{5681EC34-F9CC-45A8-B246-2E5E76A679FB}" srcOrd="1" destOrd="0" presId="urn:microsoft.com/office/officeart/2005/8/layout/chart3"/>
    <dgm:cxn modelId="{E1A5C6DF-41F1-418D-99DE-C8B6E35DBAF8}" type="presOf" srcId="{942DE2F5-2516-47A1-8854-A15784F85BF4}" destId="{530670C8-1A62-4750-ABDD-D79DE65FDDD7}" srcOrd="0" destOrd="0" presId="urn:microsoft.com/office/officeart/2005/8/layout/chart3"/>
    <dgm:cxn modelId="{6EE24FE7-C377-4A64-8B07-2FB7521E908B}" type="presOf" srcId="{ED3BFD7B-E86C-4794-A0EF-6611FFA4C32D}" destId="{D0AD1410-1754-4613-94A5-51E501124CF6}" srcOrd="1" destOrd="0" presId="urn:microsoft.com/office/officeart/2005/8/layout/chart3"/>
    <dgm:cxn modelId="{A336F7E9-7ECB-4E98-8427-60913B83EB1D}" type="presOf" srcId="{40FC6D36-E642-4E99-91D4-DB5F2A86A9A5}" destId="{BD32D601-F848-4A3E-961A-F50687306DAA}" srcOrd="0" destOrd="0" presId="urn:microsoft.com/office/officeart/2005/8/layout/chart3"/>
    <dgm:cxn modelId="{4D847FF2-C7A3-442F-9A5A-EC441D6522EE}" type="presOf" srcId="{1C945530-519F-4E4B-BF4F-6447609B0B19}" destId="{9ACCD88A-37DA-40A0-A69C-591A52114F1E}" srcOrd="0" destOrd="0" presId="urn:microsoft.com/office/officeart/2005/8/layout/chart3"/>
    <dgm:cxn modelId="{6D9447FB-247B-448B-A800-7BA4F50E5693}" srcId="{E284DC96-833F-4DBF-ACBF-15D419B88981}" destId="{40FC6D36-E642-4E99-91D4-DB5F2A86A9A5}" srcOrd="4" destOrd="0" parTransId="{131D6247-B186-46FB-8F2C-C613722A2D16}" sibTransId="{9BF5487C-63DE-4388-A86B-BC87E5712957}"/>
    <dgm:cxn modelId="{137427FD-0DB3-4322-BDBA-67F2FA0E4C6F}" type="presOf" srcId="{9E8928F7-DB3B-4EBA-A7CB-1D2602C7133C}" destId="{4A1CCE01-F570-4515-B819-1544FA0350A0}" srcOrd="0" destOrd="0" presId="urn:microsoft.com/office/officeart/2005/8/layout/chart3"/>
    <dgm:cxn modelId="{194AD96F-E1E3-4BE7-A95C-15B9898C7CC3}" type="presParOf" srcId="{2C49F39A-24BF-415C-9C77-CAD20DFDED6A}" destId="{9ACCD88A-37DA-40A0-A69C-591A52114F1E}" srcOrd="0" destOrd="0" presId="urn:microsoft.com/office/officeart/2005/8/layout/chart3"/>
    <dgm:cxn modelId="{EB5C4366-FB90-4346-9701-D74B16329D3C}" type="presParOf" srcId="{2C49F39A-24BF-415C-9C77-CAD20DFDED6A}" destId="{04321A2B-C076-46CE-9A69-755BC4633BD7}" srcOrd="1" destOrd="0" presId="urn:microsoft.com/office/officeart/2005/8/layout/chart3"/>
    <dgm:cxn modelId="{53B1E3B3-5F86-4A6B-96B7-19CFD2EEB4F0}" type="presParOf" srcId="{2C49F39A-24BF-415C-9C77-CAD20DFDED6A}" destId="{4A1CCE01-F570-4515-B819-1544FA0350A0}" srcOrd="2" destOrd="0" presId="urn:microsoft.com/office/officeart/2005/8/layout/chart3"/>
    <dgm:cxn modelId="{77FDEDC5-F404-4948-A818-DC30C3B2EE6A}" type="presParOf" srcId="{2C49F39A-24BF-415C-9C77-CAD20DFDED6A}" destId="{7D9C7605-E6CA-4B7E-B2F1-6068AA6DED5A}" srcOrd="3" destOrd="0" presId="urn:microsoft.com/office/officeart/2005/8/layout/chart3"/>
    <dgm:cxn modelId="{8CA02D19-B5E6-4229-A1F8-261FECA68952}" type="presParOf" srcId="{2C49F39A-24BF-415C-9C77-CAD20DFDED6A}" destId="{B2FDACD5-4DD2-4453-BB00-C18CCE36DCBB}" srcOrd="4" destOrd="0" presId="urn:microsoft.com/office/officeart/2005/8/layout/chart3"/>
    <dgm:cxn modelId="{4E37C487-664A-48FA-8729-510CC004FE5B}" type="presParOf" srcId="{2C49F39A-24BF-415C-9C77-CAD20DFDED6A}" destId="{5681EC34-F9CC-45A8-B246-2E5E76A679FB}" srcOrd="5" destOrd="0" presId="urn:microsoft.com/office/officeart/2005/8/layout/chart3"/>
    <dgm:cxn modelId="{465D3F05-BCC7-43BD-9885-195544C9062A}" type="presParOf" srcId="{2C49F39A-24BF-415C-9C77-CAD20DFDED6A}" destId="{D5FE6693-47E8-4BE8-9589-21FE2C162465}" srcOrd="6" destOrd="0" presId="urn:microsoft.com/office/officeart/2005/8/layout/chart3"/>
    <dgm:cxn modelId="{BFA5B226-3522-4265-A016-387998F12F4F}" type="presParOf" srcId="{2C49F39A-24BF-415C-9C77-CAD20DFDED6A}" destId="{08CB0388-D44D-43AE-B2C6-F163AA1B5FE9}" srcOrd="7" destOrd="0" presId="urn:microsoft.com/office/officeart/2005/8/layout/chart3"/>
    <dgm:cxn modelId="{2A41035D-9B44-4FA7-A8D3-7EEE4C303B0D}" type="presParOf" srcId="{2C49F39A-24BF-415C-9C77-CAD20DFDED6A}" destId="{BD32D601-F848-4A3E-961A-F50687306DAA}" srcOrd="8" destOrd="0" presId="urn:microsoft.com/office/officeart/2005/8/layout/chart3"/>
    <dgm:cxn modelId="{D16E68F5-E32F-4CD3-A21D-45276B20A886}" type="presParOf" srcId="{2C49F39A-24BF-415C-9C77-CAD20DFDED6A}" destId="{594B91D6-E1E3-492B-81F1-22516B010EB3}" srcOrd="9" destOrd="0" presId="urn:microsoft.com/office/officeart/2005/8/layout/chart3"/>
    <dgm:cxn modelId="{44DF9014-0B86-4592-B8EF-CEF51E55B532}" type="presParOf" srcId="{2C49F39A-24BF-415C-9C77-CAD20DFDED6A}" destId="{530670C8-1A62-4750-ABDD-D79DE65FDDD7}" srcOrd="10" destOrd="0" presId="urn:microsoft.com/office/officeart/2005/8/layout/chart3"/>
    <dgm:cxn modelId="{7B0E65F4-3633-4EA2-90FF-4EC7FD6A8687}" type="presParOf" srcId="{2C49F39A-24BF-415C-9C77-CAD20DFDED6A}" destId="{D5B1C0B8-3D56-49ED-96CF-71EBCB45F2E7}" srcOrd="11" destOrd="0" presId="urn:microsoft.com/office/officeart/2005/8/layout/chart3"/>
    <dgm:cxn modelId="{AE6540BC-A0E2-494D-B253-3FC78288CC6E}" type="presParOf" srcId="{2C49F39A-24BF-415C-9C77-CAD20DFDED6A}" destId="{3B50B29D-E730-4EB8-B852-2C34AF5A1107}" srcOrd="12" destOrd="0" presId="urn:microsoft.com/office/officeart/2005/8/layout/chart3"/>
    <dgm:cxn modelId="{952342A4-DEDD-4B79-AD0F-0A1229242561}" type="presParOf" srcId="{2C49F39A-24BF-415C-9C77-CAD20DFDED6A}" destId="{D0AD1410-1754-4613-94A5-51E501124CF6}" srcOrd="13" destOrd="0" presId="urn:microsoft.com/office/officeart/2005/8/layout/chart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A649AD-A13D-47BC-83FE-F9A727A38110}"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IN"/>
        </a:p>
      </dgm:t>
    </dgm:pt>
    <dgm:pt modelId="{743D0CF2-9251-46C7-AF90-897E3ED95D87}">
      <dgm:prSet phldrT="[Text]"/>
      <dgm:spPr>
        <a:solidFill>
          <a:srgbClr val="FFC000"/>
        </a:solidFill>
      </dgm:spPr>
      <dgm:t>
        <a:bodyPr/>
        <a:lstStyle/>
        <a:p>
          <a:r>
            <a:rPr lang="en-IN" dirty="0">
              <a:solidFill>
                <a:schemeClr val="tx1"/>
              </a:solidFill>
              <a:latin typeface="Century Gothic" panose="020B0502020202020204" pitchFamily="34" charset="0"/>
            </a:rPr>
            <a:t>Agriculture</a:t>
          </a:r>
        </a:p>
      </dgm:t>
    </dgm:pt>
    <dgm:pt modelId="{250B6A28-884F-4A3D-9C16-19068C09EC20}" type="parTrans" cxnId="{C720654B-1568-468D-B61B-8783E1516A90}">
      <dgm:prSet/>
      <dgm:spPr/>
      <dgm:t>
        <a:bodyPr/>
        <a:lstStyle/>
        <a:p>
          <a:endParaRPr lang="en-IN">
            <a:latin typeface="Century Gothic" panose="020B0502020202020204" pitchFamily="34" charset="0"/>
          </a:endParaRPr>
        </a:p>
      </dgm:t>
    </dgm:pt>
    <dgm:pt modelId="{64B2C03F-7012-420C-B045-0A6FBD695687}" type="sibTrans" cxnId="{C720654B-1568-468D-B61B-8783E1516A90}">
      <dgm:prSet/>
      <dgm:spPr/>
      <dgm:t>
        <a:bodyPr/>
        <a:lstStyle/>
        <a:p>
          <a:endParaRPr lang="en-IN">
            <a:latin typeface="Century Gothic" panose="020B0502020202020204" pitchFamily="34" charset="0"/>
          </a:endParaRPr>
        </a:p>
      </dgm:t>
    </dgm:pt>
    <dgm:pt modelId="{236BF5CD-E74A-4CFF-93BE-CD565AA67A6F}">
      <dgm:prSet phldrT="[Text]"/>
      <dgm:spPr>
        <a:solidFill>
          <a:srgbClr val="00B050"/>
        </a:solidFill>
      </dgm:spPr>
      <dgm:t>
        <a:bodyPr/>
        <a:lstStyle/>
        <a:p>
          <a:r>
            <a:rPr lang="en-IN" dirty="0">
              <a:latin typeface="Century Gothic" panose="020B0502020202020204" pitchFamily="34" charset="0"/>
            </a:rPr>
            <a:t>Education</a:t>
          </a:r>
        </a:p>
      </dgm:t>
    </dgm:pt>
    <dgm:pt modelId="{850442D2-12D8-4970-B936-F3B076819F9A}" type="parTrans" cxnId="{81C45ECA-B23A-4DBE-B96E-C1FD6BA819B5}">
      <dgm:prSet/>
      <dgm:spPr/>
      <dgm:t>
        <a:bodyPr/>
        <a:lstStyle/>
        <a:p>
          <a:endParaRPr lang="en-IN">
            <a:latin typeface="Century Gothic" panose="020B0502020202020204" pitchFamily="34" charset="0"/>
          </a:endParaRPr>
        </a:p>
      </dgm:t>
    </dgm:pt>
    <dgm:pt modelId="{F5A5AD72-FF52-48B8-84B6-F88D84324344}" type="sibTrans" cxnId="{81C45ECA-B23A-4DBE-B96E-C1FD6BA819B5}">
      <dgm:prSet/>
      <dgm:spPr/>
      <dgm:t>
        <a:bodyPr/>
        <a:lstStyle/>
        <a:p>
          <a:endParaRPr lang="en-IN">
            <a:latin typeface="Century Gothic" panose="020B0502020202020204" pitchFamily="34" charset="0"/>
          </a:endParaRPr>
        </a:p>
      </dgm:t>
    </dgm:pt>
    <dgm:pt modelId="{01922EE1-A451-468B-B7B3-A5F3CC10BBDE}">
      <dgm:prSet phldrT="[Text]"/>
      <dgm:spPr>
        <a:solidFill>
          <a:schemeClr val="accent2">
            <a:lumMod val="40000"/>
            <a:lumOff val="60000"/>
          </a:schemeClr>
        </a:solidFill>
      </dgm:spPr>
      <dgm:t>
        <a:bodyPr/>
        <a:lstStyle/>
        <a:p>
          <a:r>
            <a:rPr lang="en-IN" dirty="0">
              <a:solidFill>
                <a:schemeClr val="tx1"/>
              </a:solidFill>
              <a:latin typeface="Century Gothic" panose="020B0502020202020204" pitchFamily="34" charset="0"/>
            </a:rPr>
            <a:t>Infrastructure</a:t>
          </a:r>
        </a:p>
      </dgm:t>
    </dgm:pt>
    <dgm:pt modelId="{5373A713-E757-42B5-A7D4-00973DD2BC70}" type="parTrans" cxnId="{9284051E-4E15-4B58-BC1F-13DC18FDBD8C}">
      <dgm:prSet/>
      <dgm:spPr/>
      <dgm:t>
        <a:bodyPr/>
        <a:lstStyle/>
        <a:p>
          <a:endParaRPr lang="en-IN">
            <a:latin typeface="Century Gothic" panose="020B0502020202020204" pitchFamily="34" charset="0"/>
          </a:endParaRPr>
        </a:p>
      </dgm:t>
    </dgm:pt>
    <dgm:pt modelId="{F5438413-5484-4048-8697-1B0B67D15CEB}" type="sibTrans" cxnId="{9284051E-4E15-4B58-BC1F-13DC18FDBD8C}">
      <dgm:prSet/>
      <dgm:spPr/>
      <dgm:t>
        <a:bodyPr/>
        <a:lstStyle/>
        <a:p>
          <a:endParaRPr lang="en-IN">
            <a:latin typeface="Century Gothic" panose="020B0502020202020204" pitchFamily="34" charset="0"/>
          </a:endParaRPr>
        </a:p>
      </dgm:t>
    </dgm:pt>
    <dgm:pt modelId="{4556BEF1-78A1-4D93-93D9-191D242883DD}">
      <dgm:prSet phldrT="[Text]"/>
      <dgm:spPr>
        <a:solidFill>
          <a:schemeClr val="accent2"/>
        </a:solidFill>
      </dgm:spPr>
      <dgm:t>
        <a:bodyPr/>
        <a:lstStyle/>
        <a:p>
          <a:r>
            <a:rPr lang="en-IN" dirty="0">
              <a:latin typeface="Century Gothic" panose="020B0502020202020204" pitchFamily="34" charset="0"/>
            </a:rPr>
            <a:t>Transportation</a:t>
          </a:r>
        </a:p>
      </dgm:t>
    </dgm:pt>
    <dgm:pt modelId="{76BF0CB3-662E-4C27-A154-7F658A9B3035}" type="parTrans" cxnId="{2DA31541-72E1-4F7C-9475-71CB3042959A}">
      <dgm:prSet/>
      <dgm:spPr/>
      <dgm:t>
        <a:bodyPr/>
        <a:lstStyle/>
        <a:p>
          <a:endParaRPr lang="en-IN">
            <a:latin typeface="Century Gothic" panose="020B0502020202020204" pitchFamily="34" charset="0"/>
          </a:endParaRPr>
        </a:p>
      </dgm:t>
    </dgm:pt>
    <dgm:pt modelId="{778195B3-8B12-4D58-ADD3-BB5962618641}" type="sibTrans" cxnId="{2DA31541-72E1-4F7C-9475-71CB3042959A}">
      <dgm:prSet/>
      <dgm:spPr/>
      <dgm:t>
        <a:bodyPr/>
        <a:lstStyle/>
        <a:p>
          <a:endParaRPr lang="en-IN">
            <a:latin typeface="Century Gothic" panose="020B0502020202020204" pitchFamily="34" charset="0"/>
          </a:endParaRPr>
        </a:p>
      </dgm:t>
    </dgm:pt>
    <dgm:pt modelId="{9A564EA3-0EAC-403B-99EE-F91C23FCF2DD}">
      <dgm:prSet phldrT="[Text]"/>
      <dgm:spPr>
        <a:solidFill>
          <a:schemeClr val="accent1">
            <a:lumMod val="60000"/>
            <a:lumOff val="40000"/>
          </a:schemeClr>
        </a:solidFill>
      </dgm:spPr>
      <dgm:t>
        <a:bodyPr/>
        <a:lstStyle/>
        <a:p>
          <a:r>
            <a:rPr lang="en-IN" dirty="0">
              <a:solidFill>
                <a:schemeClr val="tx1"/>
              </a:solidFill>
              <a:latin typeface="Century Gothic" panose="020B0502020202020204" pitchFamily="34" charset="0"/>
            </a:rPr>
            <a:t>Healthcare</a:t>
          </a:r>
        </a:p>
      </dgm:t>
    </dgm:pt>
    <dgm:pt modelId="{4B9FE9D2-7421-4878-9231-532D5F365596}" type="parTrans" cxnId="{6B0A9155-A486-4692-A5E4-E43A03A3DF1F}">
      <dgm:prSet/>
      <dgm:spPr/>
      <dgm:t>
        <a:bodyPr/>
        <a:lstStyle/>
        <a:p>
          <a:endParaRPr lang="en-IN">
            <a:latin typeface="Century Gothic" panose="020B0502020202020204" pitchFamily="34" charset="0"/>
          </a:endParaRPr>
        </a:p>
      </dgm:t>
    </dgm:pt>
    <dgm:pt modelId="{592E71E6-2742-41FC-94CC-B3923E4901F2}" type="sibTrans" cxnId="{6B0A9155-A486-4692-A5E4-E43A03A3DF1F}">
      <dgm:prSet/>
      <dgm:spPr/>
      <dgm:t>
        <a:bodyPr/>
        <a:lstStyle/>
        <a:p>
          <a:endParaRPr lang="en-IN">
            <a:latin typeface="Century Gothic" panose="020B0502020202020204" pitchFamily="34" charset="0"/>
          </a:endParaRPr>
        </a:p>
      </dgm:t>
    </dgm:pt>
    <dgm:pt modelId="{E301F0E0-153E-46F5-A0C9-9BACB1B076B6}" type="pres">
      <dgm:prSet presAssocID="{8CA649AD-A13D-47BC-83FE-F9A727A38110}" presName="cycle" presStyleCnt="0">
        <dgm:presLayoutVars>
          <dgm:dir/>
          <dgm:resizeHandles val="exact"/>
        </dgm:presLayoutVars>
      </dgm:prSet>
      <dgm:spPr/>
    </dgm:pt>
    <dgm:pt modelId="{5AF912AB-BBD9-4780-A781-2891708859F3}" type="pres">
      <dgm:prSet presAssocID="{743D0CF2-9251-46C7-AF90-897E3ED95D87}" presName="node" presStyleLbl="node1" presStyleIdx="0" presStyleCnt="5">
        <dgm:presLayoutVars>
          <dgm:bulletEnabled val="1"/>
        </dgm:presLayoutVars>
      </dgm:prSet>
      <dgm:spPr/>
    </dgm:pt>
    <dgm:pt modelId="{6D19A208-F249-412D-8E76-DA448EADF6C1}" type="pres">
      <dgm:prSet presAssocID="{743D0CF2-9251-46C7-AF90-897E3ED95D87}" presName="spNode" presStyleCnt="0"/>
      <dgm:spPr/>
    </dgm:pt>
    <dgm:pt modelId="{41E0D8C4-C611-4366-96F9-8E035CEB6E79}" type="pres">
      <dgm:prSet presAssocID="{64B2C03F-7012-420C-B045-0A6FBD695687}" presName="sibTrans" presStyleLbl="sibTrans1D1" presStyleIdx="0" presStyleCnt="5"/>
      <dgm:spPr/>
    </dgm:pt>
    <dgm:pt modelId="{11A3BDE6-D75A-44FF-AA41-C94ADE7928A3}" type="pres">
      <dgm:prSet presAssocID="{236BF5CD-E74A-4CFF-93BE-CD565AA67A6F}" presName="node" presStyleLbl="node1" presStyleIdx="1" presStyleCnt="5">
        <dgm:presLayoutVars>
          <dgm:bulletEnabled val="1"/>
        </dgm:presLayoutVars>
      </dgm:prSet>
      <dgm:spPr/>
    </dgm:pt>
    <dgm:pt modelId="{745738F7-D743-4344-8098-2513BC759CBC}" type="pres">
      <dgm:prSet presAssocID="{236BF5CD-E74A-4CFF-93BE-CD565AA67A6F}" presName="spNode" presStyleCnt="0"/>
      <dgm:spPr/>
    </dgm:pt>
    <dgm:pt modelId="{F096EEE2-91EE-4844-85DC-94405C274FF5}" type="pres">
      <dgm:prSet presAssocID="{F5A5AD72-FF52-48B8-84B6-F88D84324344}" presName="sibTrans" presStyleLbl="sibTrans1D1" presStyleIdx="1" presStyleCnt="5"/>
      <dgm:spPr/>
    </dgm:pt>
    <dgm:pt modelId="{A350FED3-B8A6-47D2-A0C4-7CA77226386B}" type="pres">
      <dgm:prSet presAssocID="{01922EE1-A451-468B-B7B3-A5F3CC10BBDE}" presName="node" presStyleLbl="node1" presStyleIdx="2" presStyleCnt="5">
        <dgm:presLayoutVars>
          <dgm:bulletEnabled val="1"/>
        </dgm:presLayoutVars>
      </dgm:prSet>
      <dgm:spPr/>
    </dgm:pt>
    <dgm:pt modelId="{B2776B45-74E3-4509-9157-A0FB821CD35A}" type="pres">
      <dgm:prSet presAssocID="{01922EE1-A451-468B-B7B3-A5F3CC10BBDE}" presName="spNode" presStyleCnt="0"/>
      <dgm:spPr/>
    </dgm:pt>
    <dgm:pt modelId="{1B7879DC-8596-49F2-8324-B92DE55A7B6E}" type="pres">
      <dgm:prSet presAssocID="{F5438413-5484-4048-8697-1B0B67D15CEB}" presName="sibTrans" presStyleLbl="sibTrans1D1" presStyleIdx="2" presStyleCnt="5"/>
      <dgm:spPr/>
    </dgm:pt>
    <dgm:pt modelId="{60C1C463-5578-400A-AFE4-26B7B596F819}" type="pres">
      <dgm:prSet presAssocID="{4556BEF1-78A1-4D93-93D9-191D242883DD}" presName="node" presStyleLbl="node1" presStyleIdx="3" presStyleCnt="5">
        <dgm:presLayoutVars>
          <dgm:bulletEnabled val="1"/>
        </dgm:presLayoutVars>
      </dgm:prSet>
      <dgm:spPr/>
    </dgm:pt>
    <dgm:pt modelId="{67D9436A-9807-41B4-A393-513DD2C714FA}" type="pres">
      <dgm:prSet presAssocID="{4556BEF1-78A1-4D93-93D9-191D242883DD}" presName="spNode" presStyleCnt="0"/>
      <dgm:spPr/>
    </dgm:pt>
    <dgm:pt modelId="{82FDA1A1-9CED-4D3B-BCF6-DB8D5088E7AF}" type="pres">
      <dgm:prSet presAssocID="{778195B3-8B12-4D58-ADD3-BB5962618641}" presName="sibTrans" presStyleLbl="sibTrans1D1" presStyleIdx="3" presStyleCnt="5"/>
      <dgm:spPr/>
    </dgm:pt>
    <dgm:pt modelId="{9627722E-FF97-4F84-9D70-D90A9CE234D3}" type="pres">
      <dgm:prSet presAssocID="{9A564EA3-0EAC-403B-99EE-F91C23FCF2DD}" presName="node" presStyleLbl="node1" presStyleIdx="4" presStyleCnt="5">
        <dgm:presLayoutVars>
          <dgm:bulletEnabled val="1"/>
        </dgm:presLayoutVars>
      </dgm:prSet>
      <dgm:spPr/>
    </dgm:pt>
    <dgm:pt modelId="{F335DC22-B5B7-47D4-9400-8C1533712C9B}" type="pres">
      <dgm:prSet presAssocID="{9A564EA3-0EAC-403B-99EE-F91C23FCF2DD}" presName="spNode" presStyleCnt="0"/>
      <dgm:spPr/>
    </dgm:pt>
    <dgm:pt modelId="{6E981146-0E79-4A5F-AB98-5ADD0F5AEDF1}" type="pres">
      <dgm:prSet presAssocID="{592E71E6-2742-41FC-94CC-B3923E4901F2}" presName="sibTrans" presStyleLbl="sibTrans1D1" presStyleIdx="4" presStyleCnt="5"/>
      <dgm:spPr/>
    </dgm:pt>
  </dgm:ptLst>
  <dgm:cxnLst>
    <dgm:cxn modelId="{9284051E-4E15-4B58-BC1F-13DC18FDBD8C}" srcId="{8CA649AD-A13D-47BC-83FE-F9A727A38110}" destId="{01922EE1-A451-468B-B7B3-A5F3CC10BBDE}" srcOrd="2" destOrd="0" parTransId="{5373A713-E757-42B5-A7D4-00973DD2BC70}" sibTransId="{F5438413-5484-4048-8697-1B0B67D15CEB}"/>
    <dgm:cxn modelId="{2A906934-F0B5-4A1D-8911-D2FD9DD51B37}" type="presOf" srcId="{F5A5AD72-FF52-48B8-84B6-F88D84324344}" destId="{F096EEE2-91EE-4844-85DC-94405C274FF5}" srcOrd="0" destOrd="0" presId="urn:microsoft.com/office/officeart/2005/8/layout/cycle6"/>
    <dgm:cxn modelId="{2DA31541-72E1-4F7C-9475-71CB3042959A}" srcId="{8CA649AD-A13D-47BC-83FE-F9A727A38110}" destId="{4556BEF1-78A1-4D93-93D9-191D242883DD}" srcOrd="3" destOrd="0" parTransId="{76BF0CB3-662E-4C27-A154-7F658A9B3035}" sibTransId="{778195B3-8B12-4D58-ADD3-BB5962618641}"/>
    <dgm:cxn modelId="{AB373568-46DA-4DD8-9443-9A8E5F73A2F7}" type="presOf" srcId="{236BF5CD-E74A-4CFF-93BE-CD565AA67A6F}" destId="{11A3BDE6-D75A-44FF-AA41-C94ADE7928A3}" srcOrd="0" destOrd="0" presId="urn:microsoft.com/office/officeart/2005/8/layout/cycle6"/>
    <dgm:cxn modelId="{C720654B-1568-468D-B61B-8783E1516A90}" srcId="{8CA649AD-A13D-47BC-83FE-F9A727A38110}" destId="{743D0CF2-9251-46C7-AF90-897E3ED95D87}" srcOrd="0" destOrd="0" parTransId="{250B6A28-884F-4A3D-9C16-19068C09EC20}" sibTransId="{64B2C03F-7012-420C-B045-0A6FBD695687}"/>
    <dgm:cxn modelId="{F4602675-8A8F-4E63-B200-61D15B7E7731}" type="presOf" srcId="{01922EE1-A451-468B-B7B3-A5F3CC10BBDE}" destId="{A350FED3-B8A6-47D2-A0C4-7CA77226386B}" srcOrd="0" destOrd="0" presId="urn:microsoft.com/office/officeart/2005/8/layout/cycle6"/>
    <dgm:cxn modelId="{6B0A9155-A486-4692-A5E4-E43A03A3DF1F}" srcId="{8CA649AD-A13D-47BC-83FE-F9A727A38110}" destId="{9A564EA3-0EAC-403B-99EE-F91C23FCF2DD}" srcOrd="4" destOrd="0" parTransId="{4B9FE9D2-7421-4878-9231-532D5F365596}" sibTransId="{592E71E6-2742-41FC-94CC-B3923E4901F2}"/>
    <dgm:cxn modelId="{FB186B7F-155B-4A24-8681-F59E79D2012D}" type="presOf" srcId="{64B2C03F-7012-420C-B045-0A6FBD695687}" destId="{41E0D8C4-C611-4366-96F9-8E035CEB6E79}" srcOrd="0" destOrd="0" presId="urn:microsoft.com/office/officeart/2005/8/layout/cycle6"/>
    <dgm:cxn modelId="{B710BE8D-A650-4DE7-8A02-AFD275E0BEBD}" type="presOf" srcId="{778195B3-8B12-4D58-ADD3-BB5962618641}" destId="{82FDA1A1-9CED-4D3B-BCF6-DB8D5088E7AF}" srcOrd="0" destOrd="0" presId="urn:microsoft.com/office/officeart/2005/8/layout/cycle6"/>
    <dgm:cxn modelId="{7CAEE697-5841-40A9-AA36-1FCCE81F946C}" type="presOf" srcId="{4556BEF1-78A1-4D93-93D9-191D242883DD}" destId="{60C1C463-5578-400A-AFE4-26B7B596F819}" srcOrd="0" destOrd="0" presId="urn:microsoft.com/office/officeart/2005/8/layout/cycle6"/>
    <dgm:cxn modelId="{0CD543AE-5B2C-40CA-BDAA-AC46F2B4A566}" type="presOf" srcId="{8CA649AD-A13D-47BC-83FE-F9A727A38110}" destId="{E301F0E0-153E-46F5-A0C9-9BACB1B076B6}" srcOrd="0" destOrd="0" presId="urn:microsoft.com/office/officeart/2005/8/layout/cycle6"/>
    <dgm:cxn modelId="{87A866AF-39B1-41BB-A0F2-E0A6195D900E}" type="presOf" srcId="{743D0CF2-9251-46C7-AF90-897E3ED95D87}" destId="{5AF912AB-BBD9-4780-A781-2891708859F3}" srcOrd="0" destOrd="0" presId="urn:microsoft.com/office/officeart/2005/8/layout/cycle6"/>
    <dgm:cxn modelId="{15B8A3B3-44AB-4D32-AA5A-4F459D28164A}" type="presOf" srcId="{9A564EA3-0EAC-403B-99EE-F91C23FCF2DD}" destId="{9627722E-FF97-4F84-9D70-D90A9CE234D3}" srcOrd="0" destOrd="0" presId="urn:microsoft.com/office/officeart/2005/8/layout/cycle6"/>
    <dgm:cxn modelId="{81C45ECA-B23A-4DBE-B96E-C1FD6BA819B5}" srcId="{8CA649AD-A13D-47BC-83FE-F9A727A38110}" destId="{236BF5CD-E74A-4CFF-93BE-CD565AA67A6F}" srcOrd="1" destOrd="0" parTransId="{850442D2-12D8-4970-B936-F3B076819F9A}" sibTransId="{F5A5AD72-FF52-48B8-84B6-F88D84324344}"/>
    <dgm:cxn modelId="{9A330FCF-7E27-40F7-9F8D-98AE011AA95C}" type="presOf" srcId="{F5438413-5484-4048-8697-1B0B67D15CEB}" destId="{1B7879DC-8596-49F2-8324-B92DE55A7B6E}" srcOrd="0" destOrd="0" presId="urn:microsoft.com/office/officeart/2005/8/layout/cycle6"/>
    <dgm:cxn modelId="{ECCA47EA-2D54-4D8A-8E28-EAFEA7195343}" type="presOf" srcId="{592E71E6-2742-41FC-94CC-B3923E4901F2}" destId="{6E981146-0E79-4A5F-AB98-5ADD0F5AEDF1}" srcOrd="0" destOrd="0" presId="urn:microsoft.com/office/officeart/2005/8/layout/cycle6"/>
    <dgm:cxn modelId="{4C02F7E1-5656-49C3-A6E4-D519EE1C6863}" type="presParOf" srcId="{E301F0E0-153E-46F5-A0C9-9BACB1B076B6}" destId="{5AF912AB-BBD9-4780-A781-2891708859F3}" srcOrd="0" destOrd="0" presId="urn:microsoft.com/office/officeart/2005/8/layout/cycle6"/>
    <dgm:cxn modelId="{1CCA7896-259F-4D9B-938C-ED2DC072F753}" type="presParOf" srcId="{E301F0E0-153E-46F5-A0C9-9BACB1B076B6}" destId="{6D19A208-F249-412D-8E76-DA448EADF6C1}" srcOrd="1" destOrd="0" presId="urn:microsoft.com/office/officeart/2005/8/layout/cycle6"/>
    <dgm:cxn modelId="{1CDB38BE-1221-465B-8C13-08D06FBA51B1}" type="presParOf" srcId="{E301F0E0-153E-46F5-A0C9-9BACB1B076B6}" destId="{41E0D8C4-C611-4366-96F9-8E035CEB6E79}" srcOrd="2" destOrd="0" presId="urn:microsoft.com/office/officeart/2005/8/layout/cycle6"/>
    <dgm:cxn modelId="{6D256122-5C49-4E9C-8674-FF6F3535CE09}" type="presParOf" srcId="{E301F0E0-153E-46F5-A0C9-9BACB1B076B6}" destId="{11A3BDE6-D75A-44FF-AA41-C94ADE7928A3}" srcOrd="3" destOrd="0" presId="urn:microsoft.com/office/officeart/2005/8/layout/cycle6"/>
    <dgm:cxn modelId="{2211F5F6-AD05-4698-A48B-0A94A145809A}" type="presParOf" srcId="{E301F0E0-153E-46F5-A0C9-9BACB1B076B6}" destId="{745738F7-D743-4344-8098-2513BC759CBC}" srcOrd="4" destOrd="0" presId="urn:microsoft.com/office/officeart/2005/8/layout/cycle6"/>
    <dgm:cxn modelId="{02B2C7C4-BE0E-44D1-9A60-83FAC36C1FA3}" type="presParOf" srcId="{E301F0E0-153E-46F5-A0C9-9BACB1B076B6}" destId="{F096EEE2-91EE-4844-85DC-94405C274FF5}" srcOrd="5" destOrd="0" presId="urn:microsoft.com/office/officeart/2005/8/layout/cycle6"/>
    <dgm:cxn modelId="{4990DD8D-A467-42BA-A3D2-32E18C83A551}" type="presParOf" srcId="{E301F0E0-153E-46F5-A0C9-9BACB1B076B6}" destId="{A350FED3-B8A6-47D2-A0C4-7CA77226386B}" srcOrd="6" destOrd="0" presId="urn:microsoft.com/office/officeart/2005/8/layout/cycle6"/>
    <dgm:cxn modelId="{5E805B47-D339-4E41-88AF-99DA71489571}" type="presParOf" srcId="{E301F0E0-153E-46F5-A0C9-9BACB1B076B6}" destId="{B2776B45-74E3-4509-9157-A0FB821CD35A}" srcOrd="7" destOrd="0" presId="urn:microsoft.com/office/officeart/2005/8/layout/cycle6"/>
    <dgm:cxn modelId="{E28BAF58-2998-4F2A-974E-CBBAF6BC06FE}" type="presParOf" srcId="{E301F0E0-153E-46F5-A0C9-9BACB1B076B6}" destId="{1B7879DC-8596-49F2-8324-B92DE55A7B6E}" srcOrd="8" destOrd="0" presId="urn:microsoft.com/office/officeart/2005/8/layout/cycle6"/>
    <dgm:cxn modelId="{1E53CE30-07BC-4636-A992-E46702FB4763}" type="presParOf" srcId="{E301F0E0-153E-46F5-A0C9-9BACB1B076B6}" destId="{60C1C463-5578-400A-AFE4-26B7B596F819}" srcOrd="9" destOrd="0" presId="urn:microsoft.com/office/officeart/2005/8/layout/cycle6"/>
    <dgm:cxn modelId="{46BA9839-4985-42B0-BCA6-5EF458E8B52F}" type="presParOf" srcId="{E301F0E0-153E-46F5-A0C9-9BACB1B076B6}" destId="{67D9436A-9807-41B4-A393-513DD2C714FA}" srcOrd="10" destOrd="0" presId="urn:microsoft.com/office/officeart/2005/8/layout/cycle6"/>
    <dgm:cxn modelId="{1291C05E-8262-410A-A05B-AD5C5808D86E}" type="presParOf" srcId="{E301F0E0-153E-46F5-A0C9-9BACB1B076B6}" destId="{82FDA1A1-9CED-4D3B-BCF6-DB8D5088E7AF}" srcOrd="11" destOrd="0" presId="urn:microsoft.com/office/officeart/2005/8/layout/cycle6"/>
    <dgm:cxn modelId="{86DDEFB1-3A02-44F1-A3BD-E0983D972704}" type="presParOf" srcId="{E301F0E0-153E-46F5-A0C9-9BACB1B076B6}" destId="{9627722E-FF97-4F84-9D70-D90A9CE234D3}" srcOrd="12" destOrd="0" presId="urn:microsoft.com/office/officeart/2005/8/layout/cycle6"/>
    <dgm:cxn modelId="{B2A8ECD3-D886-403F-87EE-BC9CBB82EC19}" type="presParOf" srcId="{E301F0E0-153E-46F5-A0C9-9BACB1B076B6}" destId="{F335DC22-B5B7-47D4-9400-8C1533712C9B}" srcOrd="13" destOrd="0" presId="urn:microsoft.com/office/officeart/2005/8/layout/cycle6"/>
    <dgm:cxn modelId="{29EB617E-5368-4249-9456-859FD019DE9E}" type="presParOf" srcId="{E301F0E0-153E-46F5-A0C9-9BACB1B076B6}" destId="{6E981146-0E79-4A5F-AB98-5ADD0F5AEDF1}"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0083C40-8810-4C6E-AC66-2EA9BC30E47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4D189EF3-B87A-456E-A10D-732D844C4CC0}">
      <dgm:prSet/>
      <dgm:spPr>
        <a:solidFill>
          <a:srgbClr val="FFFFFF">
            <a:alpha val="90000"/>
          </a:srgbClr>
        </a:solidFill>
      </dgm:spPr>
      <dgm:t>
        <a:bodyPr/>
        <a:lstStyle/>
        <a:p>
          <a:pPr rtl="0"/>
          <a:r>
            <a:rPr lang="en-US" b="1" dirty="0">
              <a:solidFill>
                <a:schemeClr val="tx2"/>
              </a:solidFill>
              <a:latin typeface="Calibri" panose="020F0502020204030204" pitchFamily="34" charset="0"/>
              <a:cs typeface="Calibri" panose="020F0502020204030204" pitchFamily="34" charset="0"/>
            </a:rPr>
            <a:t>Indian Standardization</a:t>
          </a:r>
          <a:endParaRPr lang="en-US" dirty="0">
            <a:solidFill>
              <a:schemeClr val="tx2"/>
            </a:solidFill>
            <a:latin typeface="Calibri" panose="020F0502020204030204" pitchFamily="34" charset="0"/>
            <a:cs typeface="Calibri" panose="020F0502020204030204" pitchFamily="34" charset="0"/>
          </a:endParaRPr>
        </a:p>
      </dgm:t>
    </dgm:pt>
    <dgm:pt modelId="{9691A205-7456-473A-B61C-C56EC1BCAD2B}" type="parTrans" cxnId="{9E421324-3890-43A1-848E-19A64C87CAEE}">
      <dgm:prSet/>
      <dgm:spPr/>
      <dgm:t>
        <a:bodyPr/>
        <a:lstStyle/>
        <a:p>
          <a:endParaRPr lang="en-US"/>
        </a:p>
      </dgm:t>
    </dgm:pt>
    <dgm:pt modelId="{2C7EC689-8B7A-47D7-8DAA-C5444D175E1C}" type="sibTrans" cxnId="{9E421324-3890-43A1-848E-19A64C87CAEE}">
      <dgm:prSet/>
      <dgm:spPr/>
      <dgm:t>
        <a:bodyPr/>
        <a:lstStyle/>
        <a:p>
          <a:endParaRPr lang="en-US"/>
        </a:p>
      </dgm:t>
    </dgm:pt>
    <dgm:pt modelId="{522ED409-EE18-4E73-9B22-5F245BD8665B}">
      <dgm:prSet/>
      <dgm:spPr>
        <a:solidFill>
          <a:srgbClr val="FFFFFF">
            <a:alpha val="90000"/>
          </a:srgbClr>
        </a:solidFill>
      </dgm:spPr>
      <dgm:t>
        <a:bodyPr/>
        <a:lstStyle/>
        <a:p>
          <a:pPr rtl="0"/>
          <a:r>
            <a:rPr lang="en-US" b="1" dirty="0">
              <a:solidFill>
                <a:schemeClr val="tx2"/>
              </a:solidFill>
              <a:latin typeface="Calibri" panose="020F0502020204030204" pitchFamily="34" charset="0"/>
              <a:cs typeface="Calibri" panose="020F0502020204030204" pitchFamily="34" charset="0"/>
            </a:rPr>
            <a:t>Bureau of Indian standards (BIS)</a:t>
          </a:r>
          <a:endParaRPr lang="en-US" dirty="0">
            <a:solidFill>
              <a:schemeClr val="tx2"/>
            </a:solidFill>
            <a:latin typeface="Calibri" panose="020F0502020204030204" pitchFamily="34" charset="0"/>
            <a:cs typeface="Calibri" panose="020F0502020204030204" pitchFamily="34" charset="0"/>
          </a:endParaRPr>
        </a:p>
      </dgm:t>
    </dgm:pt>
    <dgm:pt modelId="{08C5D795-2B56-4DCB-BAD5-B4F63E582B22}" type="parTrans" cxnId="{885E38B8-6E9A-4113-BEF4-69E8CFE0EC32}">
      <dgm:prSet/>
      <dgm:spPr/>
      <dgm:t>
        <a:bodyPr/>
        <a:lstStyle/>
        <a:p>
          <a:endParaRPr lang="en-US"/>
        </a:p>
      </dgm:t>
    </dgm:pt>
    <dgm:pt modelId="{CAD7EFE0-130D-4927-9FD1-387818B24F3B}" type="sibTrans" cxnId="{885E38B8-6E9A-4113-BEF4-69E8CFE0EC32}">
      <dgm:prSet/>
      <dgm:spPr/>
      <dgm:t>
        <a:bodyPr/>
        <a:lstStyle/>
        <a:p>
          <a:endParaRPr lang="en-US"/>
        </a:p>
      </dgm:t>
    </dgm:pt>
    <dgm:pt modelId="{A8DA48E9-B79F-4A70-96B7-1E878D34E28F}">
      <dgm:prSet/>
      <dgm:spPr>
        <a:solidFill>
          <a:srgbClr val="FFFFFF">
            <a:alpha val="90000"/>
          </a:srgbClr>
        </a:solidFill>
      </dgm:spPr>
      <dgm:t>
        <a:bodyPr/>
        <a:lstStyle/>
        <a:p>
          <a:pPr rtl="0"/>
          <a:r>
            <a:rPr lang="en-US" b="1" dirty="0">
              <a:solidFill>
                <a:schemeClr val="tx2"/>
              </a:solidFill>
              <a:latin typeface="Calibri" panose="020F0502020204030204" pitchFamily="34" charset="0"/>
              <a:cs typeface="Calibri" panose="020F0502020204030204" pitchFamily="34" charset="0"/>
            </a:rPr>
            <a:t>Telecommunication Standards Development Society for India (TSDSI)</a:t>
          </a:r>
          <a:endParaRPr lang="en-US" dirty="0">
            <a:solidFill>
              <a:schemeClr val="tx2"/>
            </a:solidFill>
            <a:latin typeface="Calibri" panose="020F0502020204030204" pitchFamily="34" charset="0"/>
            <a:cs typeface="Calibri" panose="020F0502020204030204" pitchFamily="34" charset="0"/>
          </a:endParaRPr>
        </a:p>
      </dgm:t>
    </dgm:pt>
    <dgm:pt modelId="{EB2DB083-A654-4956-8B10-693E4DE6D85A}" type="parTrans" cxnId="{4EC909E3-DD63-4A1A-BE31-FE15F449F1DE}">
      <dgm:prSet/>
      <dgm:spPr/>
      <dgm:t>
        <a:bodyPr/>
        <a:lstStyle/>
        <a:p>
          <a:endParaRPr lang="en-US"/>
        </a:p>
      </dgm:t>
    </dgm:pt>
    <dgm:pt modelId="{514B100E-AF18-4F8E-A2BC-176A4463482E}" type="sibTrans" cxnId="{4EC909E3-DD63-4A1A-BE31-FE15F449F1DE}">
      <dgm:prSet/>
      <dgm:spPr/>
      <dgm:t>
        <a:bodyPr/>
        <a:lstStyle/>
        <a:p>
          <a:endParaRPr lang="en-US"/>
        </a:p>
      </dgm:t>
    </dgm:pt>
    <dgm:pt modelId="{5247A340-48A9-4920-8F72-6920320B9AA6}">
      <dgm:prSet/>
      <dgm:spPr>
        <a:solidFill>
          <a:srgbClr val="FFFFFF">
            <a:alpha val="90000"/>
          </a:srgbClr>
        </a:solidFill>
      </dgm:spPr>
      <dgm:t>
        <a:bodyPr/>
        <a:lstStyle/>
        <a:p>
          <a:pPr rtl="0"/>
          <a:r>
            <a:rPr lang="en-US" b="1" dirty="0">
              <a:solidFill>
                <a:schemeClr val="tx2"/>
              </a:solidFill>
              <a:latin typeface="Calibri" panose="020F0502020204030204" pitchFamily="34" charset="0"/>
              <a:cs typeface="Calibri" panose="020F0502020204030204" pitchFamily="34" charset="0"/>
            </a:rPr>
            <a:t>Telecommunication Engineering Centre (TEC)</a:t>
          </a:r>
          <a:endParaRPr lang="en-US" dirty="0">
            <a:solidFill>
              <a:schemeClr val="tx2"/>
            </a:solidFill>
            <a:latin typeface="Calibri" panose="020F0502020204030204" pitchFamily="34" charset="0"/>
            <a:cs typeface="Calibri" panose="020F0502020204030204" pitchFamily="34" charset="0"/>
          </a:endParaRPr>
        </a:p>
      </dgm:t>
    </dgm:pt>
    <dgm:pt modelId="{078E724B-91DB-4FC7-8F20-83332845BD5C}" type="parTrans" cxnId="{6D358070-8019-4B42-AAC4-EAA5C653A9A7}">
      <dgm:prSet/>
      <dgm:spPr/>
      <dgm:t>
        <a:bodyPr/>
        <a:lstStyle/>
        <a:p>
          <a:endParaRPr lang="en-US"/>
        </a:p>
      </dgm:t>
    </dgm:pt>
    <dgm:pt modelId="{FE079770-3D9C-4ED4-BB2F-847A393CB894}" type="sibTrans" cxnId="{6D358070-8019-4B42-AAC4-EAA5C653A9A7}">
      <dgm:prSet/>
      <dgm:spPr/>
      <dgm:t>
        <a:bodyPr/>
        <a:lstStyle/>
        <a:p>
          <a:endParaRPr lang="en-US"/>
        </a:p>
      </dgm:t>
    </dgm:pt>
    <dgm:pt modelId="{FA0967F2-3089-4B2E-A4CA-D7DD40571481}" type="pres">
      <dgm:prSet presAssocID="{B0083C40-8810-4C6E-AC66-2EA9BC30E477}" presName="hierChild1" presStyleCnt="0">
        <dgm:presLayoutVars>
          <dgm:chPref val="1"/>
          <dgm:dir/>
          <dgm:animOne val="branch"/>
          <dgm:animLvl val="lvl"/>
          <dgm:resizeHandles/>
        </dgm:presLayoutVars>
      </dgm:prSet>
      <dgm:spPr/>
    </dgm:pt>
    <dgm:pt modelId="{2C231401-5B4F-470E-ACF5-5209503F90C6}" type="pres">
      <dgm:prSet presAssocID="{4D189EF3-B87A-456E-A10D-732D844C4CC0}" presName="hierRoot1" presStyleCnt="0"/>
      <dgm:spPr/>
    </dgm:pt>
    <dgm:pt modelId="{65666CB1-D44C-4959-B036-175B90F3EFC1}" type="pres">
      <dgm:prSet presAssocID="{4D189EF3-B87A-456E-A10D-732D844C4CC0}" presName="composite" presStyleCnt="0"/>
      <dgm:spPr/>
    </dgm:pt>
    <dgm:pt modelId="{7781EDE3-5243-4014-9B04-5BE5356A7090}" type="pres">
      <dgm:prSet presAssocID="{4D189EF3-B87A-456E-A10D-732D844C4CC0}" presName="background" presStyleLbl="node0" presStyleIdx="0" presStyleCnt="1"/>
      <dgm:spPr>
        <a:solidFill>
          <a:srgbClr val="002060"/>
        </a:solidFill>
      </dgm:spPr>
    </dgm:pt>
    <dgm:pt modelId="{39C0A058-8E96-4C8A-AB4F-E5F62A62F8A9}" type="pres">
      <dgm:prSet presAssocID="{4D189EF3-B87A-456E-A10D-732D844C4CC0}" presName="text" presStyleLbl="fgAcc0" presStyleIdx="0" presStyleCnt="1" custLinFactNeighborX="-5556" custLinFactNeighborY="-34197">
        <dgm:presLayoutVars>
          <dgm:chPref val="3"/>
        </dgm:presLayoutVars>
      </dgm:prSet>
      <dgm:spPr/>
    </dgm:pt>
    <dgm:pt modelId="{B42722DB-0DC0-4D58-8616-B7ACA158E2D5}" type="pres">
      <dgm:prSet presAssocID="{4D189EF3-B87A-456E-A10D-732D844C4CC0}" presName="hierChild2" presStyleCnt="0"/>
      <dgm:spPr/>
    </dgm:pt>
    <dgm:pt modelId="{3532A389-FBFA-4D06-943D-68674AB06816}" type="pres">
      <dgm:prSet presAssocID="{08C5D795-2B56-4DCB-BAD5-B4F63E582B22}" presName="Name10" presStyleLbl="parChTrans1D2" presStyleIdx="0" presStyleCnt="3"/>
      <dgm:spPr/>
    </dgm:pt>
    <dgm:pt modelId="{88A26D4E-CA1D-4B99-ABBC-DA45DA520A79}" type="pres">
      <dgm:prSet presAssocID="{522ED409-EE18-4E73-9B22-5F245BD8665B}" presName="hierRoot2" presStyleCnt="0"/>
      <dgm:spPr/>
    </dgm:pt>
    <dgm:pt modelId="{64E6EF1F-A3B9-48A6-B4F4-7DF63E551FDA}" type="pres">
      <dgm:prSet presAssocID="{522ED409-EE18-4E73-9B22-5F245BD8665B}" presName="composite2" presStyleCnt="0"/>
      <dgm:spPr/>
    </dgm:pt>
    <dgm:pt modelId="{0A43AF19-B604-431D-AE41-51B10DD3AAF4}" type="pres">
      <dgm:prSet presAssocID="{522ED409-EE18-4E73-9B22-5F245BD8665B}" presName="background2" presStyleLbl="node2" presStyleIdx="0" presStyleCnt="3"/>
      <dgm:spPr>
        <a:solidFill>
          <a:srgbClr val="002060"/>
        </a:solidFill>
      </dgm:spPr>
    </dgm:pt>
    <dgm:pt modelId="{9305A822-F492-4033-B923-D0B8816428CA}" type="pres">
      <dgm:prSet presAssocID="{522ED409-EE18-4E73-9B22-5F245BD8665B}" presName="text2" presStyleLbl="fgAcc2" presStyleIdx="0" presStyleCnt="3">
        <dgm:presLayoutVars>
          <dgm:chPref val="3"/>
        </dgm:presLayoutVars>
      </dgm:prSet>
      <dgm:spPr/>
    </dgm:pt>
    <dgm:pt modelId="{8B6FE87A-9576-41C0-A6FF-AE5B70A122D0}" type="pres">
      <dgm:prSet presAssocID="{522ED409-EE18-4E73-9B22-5F245BD8665B}" presName="hierChild3" presStyleCnt="0"/>
      <dgm:spPr/>
    </dgm:pt>
    <dgm:pt modelId="{0D8DF915-3A55-41AE-947E-81974849B368}" type="pres">
      <dgm:prSet presAssocID="{EB2DB083-A654-4956-8B10-693E4DE6D85A}" presName="Name10" presStyleLbl="parChTrans1D2" presStyleIdx="1" presStyleCnt="3"/>
      <dgm:spPr/>
    </dgm:pt>
    <dgm:pt modelId="{1E1AC6EB-1E52-4CC4-B3EF-3F7354AC6E07}" type="pres">
      <dgm:prSet presAssocID="{A8DA48E9-B79F-4A70-96B7-1E878D34E28F}" presName="hierRoot2" presStyleCnt="0"/>
      <dgm:spPr/>
    </dgm:pt>
    <dgm:pt modelId="{6054497E-C3F2-4DD9-BF4B-1FFC4A5E1F60}" type="pres">
      <dgm:prSet presAssocID="{A8DA48E9-B79F-4A70-96B7-1E878D34E28F}" presName="composite2" presStyleCnt="0"/>
      <dgm:spPr/>
    </dgm:pt>
    <dgm:pt modelId="{C50AEAF2-A83D-45AA-B10D-8D26F3AEE61A}" type="pres">
      <dgm:prSet presAssocID="{A8DA48E9-B79F-4A70-96B7-1E878D34E28F}" presName="background2" presStyleLbl="node2" presStyleIdx="1" presStyleCnt="3"/>
      <dgm:spPr>
        <a:solidFill>
          <a:srgbClr val="002060"/>
        </a:solidFill>
      </dgm:spPr>
    </dgm:pt>
    <dgm:pt modelId="{03DAF362-FF95-4B50-B356-38D4E98BEE50}" type="pres">
      <dgm:prSet presAssocID="{A8DA48E9-B79F-4A70-96B7-1E878D34E28F}" presName="text2" presStyleLbl="fgAcc2" presStyleIdx="1" presStyleCnt="3">
        <dgm:presLayoutVars>
          <dgm:chPref val="3"/>
        </dgm:presLayoutVars>
      </dgm:prSet>
      <dgm:spPr/>
    </dgm:pt>
    <dgm:pt modelId="{8C6D38CC-F139-4A67-9D59-AE6A2BB03D71}" type="pres">
      <dgm:prSet presAssocID="{A8DA48E9-B79F-4A70-96B7-1E878D34E28F}" presName="hierChild3" presStyleCnt="0"/>
      <dgm:spPr/>
    </dgm:pt>
    <dgm:pt modelId="{7807A1CC-97F4-4DE5-887A-1C5153E92911}" type="pres">
      <dgm:prSet presAssocID="{078E724B-91DB-4FC7-8F20-83332845BD5C}" presName="Name10" presStyleLbl="parChTrans1D2" presStyleIdx="2" presStyleCnt="3"/>
      <dgm:spPr/>
    </dgm:pt>
    <dgm:pt modelId="{CD8918AE-F4F3-4CB1-9263-98DC267C6A04}" type="pres">
      <dgm:prSet presAssocID="{5247A340-48A9-4920-8F72-6920320B9AA6}" presName="hierRoot2" presStyleCnt="0"/>
      <dgm:spPr/>
    </dgm:pt>
    <dgm:pt modelId="{2A471486-426E-473C-8B8F-FF4AFF0AB216}" type="pres">
      <dgm:prSet presAssocID="{5247A340-48A9-4920-8F72-6920320B9AA6}" presName="composite2" presStyleCnt="0"/>
      <dgm:spPr/>
    </dgm:pt>
    <dgm:pt modelId="{1C26213E-9681-49DB-A2B3-2B4F8FB91F79}" type="pres">
      <dgm:prSet presAssocID="{5247A340-48A9-4920-8F72-6920320B9AA6}" presName="background2" presStyleLbl="node2" presStyleIdx="2" presStyleCnt="3"/>
      <dgm:spPr>
        <a:solidFill>
          <a:srgbClr val="002060"/>
        </a:solidFill>
      </dgm:spPr>
    </dgm:pt>
    <dgm:pt modelId="{BD0C74DE-DDD7-4D3B-8CD5-E00C8832AC05}" type="pres">
      <dgm:prSet presAssocID="{5247A340-48A9-4920-8F72-6920320B9AA6}" presName="text2" presStyleLbl="fgAcc2" presStyleIdx="2" presStyleCnt="3">
        <dgm:presLayoutVars>
          <dgm:chPref val="3"/>
        </dgm:presLayoutVars>
      </dgm:prSet>
      <dgm:spPr/>
    </dgm:pt>
    <dgm:pt modelId="{4472E45D-5E7B-4C41-8463-17CC59091A37}" type="pres">
      <dgm:prSet presAssocID="{5247A340-48A9-4920-8F72-6920320B9AA6}" presName="hierChild3" presStyleCnt="0"/>
      <dgm:spPr/>
    </dgm:pt>
  </dgm:ptLst>
  <dgm:cxnLst>
    <dgm:cxn modelId="{760B761F-7BE8-4F7C-A578-60D606588C65}" type="presOf" srcId="{522ED409-EE18-4E73-9B22-5F245BD8665B}" destId="{9305A822-F492-4033-B923-D0B8816428CA}" srcOrd="0" destOrd="0" presId="urn:microsoft.com/office/officeart/2005/8/layout/hierarchy1"/>
    <dgm:cxn modelId="{9E421324-3890-43A1-848E-19A64C87CAEE}" srcId="{B0083C40-8810-4C6E-AC66-2EA9BC30E477}" destId="{4D189EF3-B87A-456E-A10D-732D844C4CC0}" srcOrd="0" destOrd="0" parTransId="{9691A205-7456-473A-B61C-C56EC1BCAD2B}" sibTransId="{2C7EC689-8B7A-47D7-8DAA-C5444D175E1C}"/>
    <dgm:cxn modelId="{EABB0A2F-7A0B-4BD4-8144-82AF2BF73031}" type="presOf" srcId="{B0083C40-8810-4C6E-AC66-2EA9BC30E477}" destId="{FA0967F2-3089-4B2E-A4CA-D7DD40571481}" srcOrd="0" destOrd="0" presId="urn:microsoft.com/office/officeart/2005/8/layout/hierarchy1"/>
    <dgm:cxn modelId="{68BCE95B-44CA-4DE5-A063-AE6EB5C7C384}" type="presOf" srcId="{08C5D795-2B56-4DCB-BAD5-B4F63E582B22}" destId="{3532A389-FBFA-4D06-943D-68674AB06816}" srcOrd="0" destOrd="0" presId="urn:microsoft.com/office/officeart/2005/8/layout/hierarchy1"/>
    <dgm:cxn modelId="{6D358070-8019-4B42-AAC4-EAA5C653A9A7}" srcId="{4D189EF3-B87A-456E-A10D-732D844C4CC0}" destId="{5247A340-48A9-4920-8F72-6920320B9AA6}" srcOrd="2" destOrd="0" parTransId="{078E724B-91DB-4FC7-8F20-83332845BD5C}" sibTransId="{FE079770-3D9C-4ED4-BB2F-847A393CB894}"/>
    <dgm:cxn modelId="{8015FE81-16DA-44A7-A96B-2E6E037570FE}" type="presOf" srcId="{A8DA48E9-B79F-4A70-96B7-1E878D34E28F}" destId="{03DAF362-FF95-4B50-B356-38D4E98BEE50}" srcOrd="0" destOrd="0" presId="urn:microsoft.com/office/officeart/2005/8/layout/hierarchy1"/>
    <dgm:cxn modelId="{00062BA7-AD0C-4959-B1E5-44673C043DE0}" type="presOf" srcId="{4D189EF3-B87A-456E-A10D-732D844C4CC0}" destId="{39C0A058-8E96-4C8A-AB4F-E5F62A62F8A9}" srcOrd="0" destOrd="0" presId="urn:microsoft.com/office/officeart/2005/8/layout/hierarchy1"/>
    <dgm:cxn modelId="{885E38B8-6E9A-4113-BEF4-69E8CFE0EC32}" srcId="{4D189EF3-B87A-456E-A10D-732D844C4CC0}" destId="{522ED409-EE18-4E73-9B22-5F245BD8665B}" srcOrd="0" destOrd="0" parTransId="{08C5D795-2B56-4DCB-BAD5-B4F63E582B22}" sibTransId="{CAD7EFE0-130D-4927-9FD1-387818B24F3B}"/>
    <dgm:cxn modelId="{551C27BC-EBF7-4CB4-9248-1A3A0B4D48D8}" type="presOf" srcId="{078E724B-91DB-4FC7-8F20-83332845BD5C}" destId="{7807A1CC-97F4-4DE5-887A-1C5153E92911}" srcOrd="0" destOrd="0" presId="urn:microsoft.com/office/officeart/2005/8/layout/hierarchy1"/>
    <dgm:cxn modelId="{2E365BBE-F117-499C-AA94-DC59C8941468}" type="presOf" srcId="{EB2DB083-A654-4956-8B10-693E4DE6D85A}" destId="{0D8DF915-3A55-41AE-947E-81974849B368}" srcOrd="0" destOrd="0" presId="urn:microsoft.com/office/officeart/2005/8/layout/hierarchy1"/>
    <dgm:cxn modelId="{74A29DD7-DA9C-4E80-B24F-9EC127EDF472}" type="presOf" srcId="{5247A340-48A9-4920-8F72-6920320B9AA6}" destId="{BD0C74DE-DDD7-4D3B-8CD5-E00C8832AC05}" srcOrd="0" destOrd="0" presId="urn:microsoft.com/office/officeart/2005/8/layout/hierarchy1"/>
    <dgm:cxn modelId="{4EC909E3-DD63-4A1A-BE31-FE15F449F1DE}" srcId="{4D189EF3-B87A-456E-A10D-732D844C4CC0}" destId="{A8DA48E9-B79F-4A70-96B7-1E878D34E28F}" srcOrd="1" destOrd="0" parTransId="{EB2DB083-A654-4956-8B10-693E4DE6D85A}" sibTransId="{514B100E-AF18-4F8E-A2BC-176A4463482E}"/>
    <dgm:cxn modelId="{50908114-EE0C-46C1-9EF6-635BDD61F747}" type="presParOf" srcId="{FA0967F2-3089-4B2E-A4CA-D7DD40571481}" destId="{2C231401-5B4F-470E-ACF5-5209503F90C6}" srcOrd="0" destOrd="0" presId="urn:microsoft.com/office/officeart/2005/8/layout/hierarchy1"/>
    <dgm:cxn modelId="{98DD3AEE-FA52-4131-86A0-1769CF65B76D}" type="presParOf" srcId="{2C231401-5B4F-470E-ACF5-5209503F90C6}" destId="{65666CB1-D44C-4959-B036-175B90F3EFC1}" srcOrd="0" destOrd="0" presId="urn:microsoft.com/office/officeart/2005/8/layout/hierarchy1"/>
    <dgm:cxn modelId="{A593F053-8846-4408-96EF-591A5F7565BE}" type="presParOf" srcId="{65666CB1-D44C-4959-B036-175B90F3EFC1}" destId="{7781EDE3-5243-4014-9B04-5BE5356A7090}" srcOrd="0" destOrd="0" presId="urn:microsoft.com/office/officeart/2005/8/layout/hierarchy1"/>
    <dgm:cxn modelId="{14C7323E-CD3E-4784-9627-9BCA9692E6A9}" type="presParOf" srcId="{65666CB1-D44C-4959-B036-175B90F3EFC1}" destId="{39C0A058-8E96-4C8A-AB4F-E5F62A62F8A9}" srcOrd="1" destOrd="0" presId="urn:microsoft.com/office/officeart/2005/8/layout/hierarchy1"/>
    <dgm:cxn modelId="{EC70A511-6C88-4368-B286-9BE4EAF1074F}" type="presParOf" srcId="{2C231401-5B4F-470E-ACF5-5209503F90C6}" destId="{B42722DB-0DC0-4D58-8616-B7ACA158E2D5}" srcOrd="1" destOrd="0" presId="urn:microsoft.com/office/officeart/2005/8/layout/hierarchy1"/>
    <dgm:cxn modelId="{C6AB4D9F-4F2D-42EE-B9D0-B5834A47D10D}" type="presParOf" srcId="{B42722DB-0DC0-4D58-8616-B7ACA158E2D5}" destId="{3532A389-FBFA-4D06-943D-68674AB06816}" srcOrd="0" destOrd="0" presId="urn:microsoft.com/office/officeart/2005/8/layout/hierarchy1"/>
    <dgm:cxn modelId="{F6B302A1-E77E-4BD2-9415-6B6351DC55BD}" type="presParOf" srcId="{B42722DB-0DC0-4D58-8616-B7ACA158E2D5}" destId="{88A26D4E-CA1D-4B99-ABBC-DA45DA520A79}" srcOrd="1" destOrd="0" presId="urn:microsoft.com/office/officeart/2005/8/layout/hierarchy1"/>
    <dgm:cxn modelId="{D02868EF-2A20-4143-BBEE-DA87C3F63133}" type="presParOf" srcId="{88A26D4E-CA1D-4B99-ABBC-DA45DA520A79}" destId="{64E6EF1F-A3B9-48A6-B4F4-7DF63E551FDA}" srcOrd="0" destOrd="0" presId="urn:microsoft.com/office/officeart/2005/8/layout/hierarchy1"/>
    <dgm:cxn modelId="{29DFCA2C-01C8-4EF4-A4FA-F9C7D2A5B76E}" type="presParOf" srcId="{64E6EF1F-A3B9-48A6-B4F4-7DF63E551FDA}" destId="{0A43AF19-B604-431D-AE41-51B10DD3AAF4}" srcOrd="0" destOrd="0" presId="urn:microsoft.com/office/officeart/2005/8/layout/hierarchy1"/>
    <dgm:cxn modelId="{3F638322-17D6-4C38-A4E1-A034C857807E}" type="presParOf" srcId="{64E6EF1F-A3B9-48A6-B4F4-7DF63E551FDA}" destId="{9305A822-F492-4033-B923-D0B8816428CA}" srcOrd="1" destOrd="0" presId="urn:microsoft.com/office/officeart/2005/8/layout/hierarchy1"/>
    <dgm:cxn modelId="{54B36AA1-E334-4B05-B6A4-6C34DDCD7CD0}" type="presParOf" srcId="{88A26D4E-CA1D-4B99-ABBC-DA45DA520A79}" destId="{8B6FE87A-9576-41C0-A6FF-AE5B70A122D0}" srcOrd="1" destOrd="0" presId="urn:microsoft.com/office/officeart/2005/8/layout/hierarchy1"/>
    <dgm:cxn modelId="{27D83B0C-D81E-4C33-853B-D709985FF6E2}" type="presParOf" srcId="{B42722DB-0DC0-4D58-8616-B7ACA158E2D5}" destId="{0D8DF915-3A55-41AE-947E-81974849B368}" srcOrd="2" destOrd="0" presId="urn:microsoft.com/office/officeart/2005/8/layout/hierarchy1"/>
    <dgm:cxn modelId="{4D67E2AF-007A-4BEB-B07E-B3609E2F7AAD}" type="presParOf" srcId="{B42722DB-0DC0-4D58-8616-B7ACA158E2D5}" destId="{1E1AC6EB-1E52-4CC4-B3EF-3F7354AC6E07}" srcOrd="3" destOrd="0" presId="urn:microsoft.com/office/officeart/2005/8/layout/hierarchy1"/>
    <dgm:cxn modelId="{48AE93EE-3199-48CB-AE86-D93316959932}" type="presParOf" srcId="{1E1AC6EB-1E52-4CC4-B3EF-3F7354AC6E07}" destId="{6054497E-C3F2-4DD9-BF4B-1FFC4A5E1F60}" srcOrd="0" destOrd="0" presId="urn:microsoft.com/office/officeart/2005/8/layout/hierarchy1"/>
    <dgm:cxn modelId="{25F749D6-237B-4993-8872-A1EB1FFBC382}" type="presParOf" srcId="{6054497E-C3F2-4DD9-BF4B-1FFC4A5E1F60}" destId="{C50AEAF2-A83D-45AA-B10D-8D26F3AEE61A}" srcOrd="0" destOrd="0" presId="urn:microsoft.com/office/officeart/2005/8/layout/hierarchy1"/>
    <dgm:cxn modelId="{791E1429-1086-4ECF-88B4-25F33262F5DB}" type="presParOf" srcId="{6054497E-C3F2-4DD9-BF4B-1FFC4A5E1F60}" destId="{03DAF362-FF95-4B50-B356-38D4E98BEE50}" srcOrd="1" destOrd="0" presId="urn:microsoft.com/office/officeart/2005/8/layout/hierarchy1"/>
    <dgm:cxn modelId="{205A4635-C756-4FED-B4B9-8A887C0E2778}" type="presParOf" srcId="{1E1AC6EB-1E52-4CC4-B3EF-3F7354AC6E07}" destId="{8C6D38CC-F139-4A67-9D59-AE6A2BB03D71}" srcOrd="1" destOrd="0" presId="urn:microsoft.com/office/officeart/2005/8/layout/hierarchy1"/>
    <dgm:cxn modelId="{3FA0C8F6-3F46-4F6C-9684-A5FA55B30A2A}" type="presParOf" srcId="{B42722DB-0DC0-4D58-8616-B7ACA158E2D5}" destId="{7807A1CC-97F4-4DE5-887A-1C5153E92911}" srcOrd="4" destOrd="0" presId="urn:microsoft.com/office/officeart/2005/8/layout/hierarchy1"/>
    <dgm:cxn modelId="{F35670BE-E674-472C-BA1A-85643F71A726}" type="presParOf" srcId="{B42722DB-0DC0-4D58-8616-B7ACA158E2D5}" destId="{CD8918AE-F4F3-4CB1-9263-98DC267C6A04}" srcOrd="5" destOrd="0" presId="urn:microsoft.com/office/officeart/2005/8/layout/hierarchy1"/>
    <dgm:cxn modelId="{A9499081-99DD-4510-8C04-098B03F312E5}" type="presParOf" srcId="{CD8918AE-F4F3-4CB1-9263-98DC267C6A04}" destId="{2A471486-426E-473C-8B8F-FF4AFF0AB216}" srcOrd="0" destOrd="0" presId="urn:microsoft.com/office/officeart/2005/8/layout/hierarchy1"/>
    <dgm:cxn modelId="{0ADC9D30-1F60-4504-B9DA-DD4D92BA9134}" type="presParOf" srcId="{2A471486-426E-473C-8B8F-FF4AFF0AB216}" destId="{1C26213E-9681-49DB-A2B3-2B4F8FB91F79}" srcOrd="0" destOrd="0" presId="urn:microsoft.com/office/officeart/2005/8/layout/hierarchy1"/>
    <dgm:cxn modelId="{E6284B1A-82E8-4245-9401-490868202A3D}" type="presParOf" srcId="{2A471486-426E-473C-8B8F-FF4AFF0AB216}" destId="{BD0C74DE-DDD7-4D3B-8CD5-E00C8832AC05}" srcOrd="1" destOrd="0" presId="urn:microsoft.com/office/officeart/2005/8/layout/hierarchy1"/>
    <dgm:cxn modelId="{79E43274-97C3-4153-A922-FAAC1B001CE3}" type="presParOf" srcId="{CD8918AE-F4F3-4CB1-9263-98DC267C6A04}" destId="{4472E45D-5E7B-4C41-8463-17CC59091A37}" srcOrd="1" destOrd="0" presId="urn:microsoft.com/office/officeart/2005/8/layout/hierarchy1"/>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377AAB-01B2-4447-8B9E-C2089C50AE7A}">
      <dsp:nvSpPr>
        <dsp:cNvPr id="0" name=""/>
        <dsp:cNvSpPr/>
      </dsp:nvSpPr>
      <dsp:spPr>
        <a:xfrm>
          <a:off x="5257800" y="2162051"/>
          <a:ext cx="2613271" cy="907086"/>
        </a:xfrm>
        <a:custGeom>
          <a:avLst/>
          <a:gdLst/>
          <a:ahLst/>
          <a:cxnLst/>
          <a:rect l="0" t="0" r="0" b="0"/>
          <a:pathLst>
            <a:path>
              <a:moveTo>
                <a:pt x="0" y="0"/>
              </a:moveTo>
              <a:lnTo>
                <a:pt x="0" y="453543"/>
              </a:lnTo>
              <a:lnTo>
                <a:pt x="2613271" y="453543"/>
              </a:lnTo>
              <a:lnTo>
                <a:pt x="2613271" y="90708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E0432B-E635-4CA1-8F92-92FF798117C5}">
      <dsp:nvSpPr>
        <dsp:cNvPr id="0" name=""/>
        <dsp:cNvSpPr/>
      </dsp:nvSpPr>
      <dsp:spPr>
        <a:xfrm>
          <a:off x="2644528" y="2162051"/>
          <a:ext cx="2613271" cy="907086"/>
        </a:xfrm>
        <a:custGeom>
          <a:avLst/>
          <a:gdLst/>
          <a:ahLst/>
          <a:cxnLst/>
          <a:rect l="0" t="0" r="0" b="0"/>
          <a:pathLst>
            <a:path>
              <a:moveTo>
                <a:pt x="2613271" y="0"/>
              </a:moveTo>
              <a:lnTo>
                <a:pt x="2613271" y="453543"/>
              </a:lnTo>
              <a:lnTo>
                <a:pt x="0" y="453543"/>
              </a:lnTo>
              <a:lnTo>
                <a:pt x="0" y="90708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1C640F-81B0-401D-9761-EC107073E793}">
      <dsp:nvSpPr>
        <dsp:cNvPr id="0" name=""/>
        <dsp:cNvSpPr/>
      </dsp:nvSpPr>
      <dsp:spPr>
        <a:xfrm>
          <a:off x="3098071" y="2323"/>
          <a:ext cx="4319457" cy="2159728"/>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bg1"/>
              </a:solidFill>
              <a:latin typeface="Century Gothic" panose="020B0502020202020204" pitchFamily="34" charset="0"/>
            </a:rPr>
            <a:t>Information and Communication Technology (ICT) Industry</a:t>
          </a:r>
          <a:endParaRPr lang="en-IN" sz="2400" b="1" kern="1200" dirty="0">
            <a:solidFill>
              <a:schemeClr val="bg1"/>
            </a:solidFill>
          </a:endParaRPr>
        </a:p>
      </dsp:txBody>
      <dsp:txXfrm>
        <a:off x="3098071" y="2323"/>
        <a:ext cx="4319457" cy="2159728"/>
      </dsp:txXfrm>
    </dsp:sp>
    <dsp:sp modelId="{B035BBD4-67F7-4E58-BE18-DA09C8A72631}">
      <dsp:nvSpPr>
        <dsp:cNvPr id="0" name=""/>
        <dsp:cNvSpPr/>
      </dsp:nvSpPr>
      <dsp:spPr>
        <a:xfrm>
          <a:off x="484799" y="3069138"/>
          <a:ext cx="4319457" cy="2159728"/>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bg1"/>
              </a:solidFill>
              <a:latin typeface="Century Gothic" panose="020B0502020202020204" pitchFamily="34" charset="0"/>
            </a:rPr>
            <a:t>Information Technology (IT) Industry, </a:t>
          </a:r>
          <a:r>
            <a:rPr lang="en-IN" sz="2000" b="0" kern="1200" dirty="0">
              <a:solidFill>
                <a:schemeClr val="bg1"/>
              </a:solidFill>
              <a:latin typeface="Century Gothic" panose="020B0502020202020204" pitchFamily="34" charset="0"/>
            </a:rPr>
            <a:t>including</a:t>
          </a:r>
          <a:r>
            <a:rPr lang="en-IN" sz="2000" kern="1200" dirty="0">
              <a:solidFill>
                <a:schemeClr val="bg1"/>
              </a:solidFill>
              <a:latin typeface="Century Gothic" panose="020B0502020202020204" pitchFamily="34" charset="0"/>
            </a:rPr>
            <a:t> Software, </a:t>
          </a:r>
          <a:r>
            <a:rPr lang="en-GB" sz="2000" b="0" kern="1200" dirty="0">
              <a:solidFill>
                <a:schemeClr val="bg1"/>
              </a:solidFill>
              <a:latin typeface="Century Gothic" panose="020B0502020202020204" pitchFamily="34" charset="0"/>
            </a:rPr>
            <a:t>computers and related devices</a:t>
          </a:r>
          <a:endParaRPr lang="en-IN" sz="2000" b="0" kern="1200" dirty="0">
            <a:solidFill>
              <a:schemeClr val="bg1"/>
            </a:solidFill>
          </a:endParaRPr>
        </a:p>
      </dsp:txBody>
      <dsp:txXfrm>
        <a:off x="484799" y="3069138"/>
        <a:ext cx="4319457" cy="2159728"/>
      </dsp:txXfrm>
    </dsp:sp>
    <dsp:sp modelId="{AFB01B14-564F-49D8-A01F-298590C16520}">
      <dsp:nvSpPr>
        <dsp:cNvPr id="0" name=""/>
        <dsp:cNvSpPr/>
      </dsp:nvSpPr>
      <dsp:spPr>
        <a:xfrm>
          <a:off x="5711343" y="3069138"/>
          <a:ext cx="4319457" cy="2159728"/>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bg1"/>
              </a:solidFill>
              <a:latin typeface="Century Gothic" panose="020B0502020202020204" pitchFamily="34" charset="0"/>
            </a:rPr>
            <a:t>Telecom Industry</a:t>
          </a:r>
          <a:r>
            <a:rPr lang="en-IN" sz="2000" kern="1200" dirty="0">
              <a:solidFill>
                <a:schemeClr val="bg1"/>
              </a:solidFill>
              <a:latin typeface="Century Gothic" panose="020B0502020202020204" pitchFamily="34" charset="0"/>
            </a:rPr>
            <a:t>, </a:t>
          </a:r>
          <a:r>
            <a:rPr lang="en-GB" sz="2000" b="0" kern="1200" dirty="0">
              <a:solidFill>
                <a:schemeClr val="bg1"/>
              </a:solidFill>
              <a:latin typeface="Century Gothic" panose="020B0502020202020204" pitchFamily="34" charset="0"/>
            </a:rPr>
            <a:t>including Mobile-phones, internet and other digital networks</a:t>
          </a:r>
          <a:endParaRPr lang="en-IN" sz="2000" b="0" kern="1200" dirty="0">
            <a:solidFill>
              <a:schemeClr val="bg1"/>
            </a:solidFill>
          </a:endParaRPr>
        </a:p>
      </dsp:txBody>
      <dsp:txXfrm>
        <a:off x="5711343" y="3069138"/>
        <a:ext cx="4319457" cy="21597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7A1E46-2BEB-4698-8B95-E1197EB2A8B2}">
      <dsp:nvSpPr>
        <dsp:cNvPr id="0" name=""/>
        <dsp:cNvSpPr/>
      </dsp:nvSpPr>
      <dsp:spPr>
        <a:xfrm>
          <a:off x="4393" y="1199"/>
          <a:ext cx="10938611" cy="713719"/>
        </a:xfrm>
        <a:prstGeom prst="roundRect">
          <a:avLst>
            <a:gd name="adj" fmla="val 1000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Top 5 IT companies in India based on total revenue in FY21</a:t>
          </a:r>
          <a:endParaRPr lang="en-IN" sz="3200" kern="1200" dirty="0"/>
        </a:p>
      </dsp:txBody>
      <dsp:txXfrm>
        <a:off x="25297" y="22103"/>
        <a:ext cx="10896803" cy="671911"/>
      </dsp:txXfrm>
    </dsp:sp>
    <dsp:sp modelId="{B2FAAFB1-AC6A-4AF5-91BC-CE3EA2C4E01B}">
      <dsp:nvSpPr>
        <dsp:cNvPr id="0" name=""/>
        <dsp:cNvSpPr/>
      </dsp:nvSpPr>
      <dsp:spPr>
        <a:xfrm>
          <a:off x="4393" y="903943"/>
          <a:ext cx="2049964" cy="3137227"/>
        </a:xfrm>
        <a:prstGeom prst="roundRect">
          <a:avLst>
            <a:gd name="adj" fmla="val 10000"/>
          </a:avLst>
        </a:prstGeom>
        <a:solidFill>
          <a:schemeClr val="accent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N" sz="2000" b="1" kern="1200" dirty="0"/>
            <a:t>Tata Consultancy Services (TCS): </a:t>
          </a:r>
          <a:r>
            <a:rPr lang="en-US" sz="2000" kern="1200" dirty="0"/>
            <a:t>Rs 164,177 crore (€19.3 billion) (up 4.6%)</a:t>
          </a:r>
        </a:p>
      </dsp:txBody>
      <dsp:txXfrm>
        <a:off x="64434" y="963984"/>
        <a:ext cx="1929882" cy="3017145"/>
      </dsp:txXfrm>
    </dsp:sp>
    <dsp:sp modelId="{2DC8E2E2-E000-472D-A8E6-B04914031BDA}">
      <dsp:nvSpPr>
        <dsp:cNvPr id="0" name=""/>
        <dsp:cNvSpPr/>
      </dsp:nvSpPr>
      <dsp:spPr>
        <a:xfrm>
          <a:off x="2230942" y="903409"/>
          <a:ext cx="2049964" cy="3137227"/>
        </a:xfrm>
        <a:prstGeom prst="roundRect">
          <a:avLst>
            <a:gd name="adj" fmla="val 10000"/>
          </a:avLst>
        </a:prstGeom>
        <a:solidFill>
          <a:schemeClr val="accent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N" sz="2000" b="1" kern="1200" dirty="0"/>
            <a:t>Infosys Technologies</a:t>
          </a:r>
          <a:r>
            <a:rPr lang="en-US" sz="2000" b="1" kern="1200" dirty="0"/>
            <a:t>: </a:t>
          </a:r>
          <a:r>
            <a:rPr lang="en-IN" sz="2000" kern="1200" dirty="0"/>
            <a:t>Rs 1,00,472 crore (€11.8 billion) </a:t>
          </a:r>
          <a:r>
            <a:rPr lang="en-US" sz="2000" kern="1200" dirty="0"/>
            <a:t>(up 10.7%) </a:t>
          </a:r>
          <a:endParaRPr lang="en-IN" sz="2000" kern="1200" dirty="0"/>
        </a:p>
      </dsp:txBody>
      <dsp:txXfrm>
        <a:off x="2290983" y="963450"/>
        <a:ext cx="1929882" cy="3017145"/>
      </dsp:txXfrm>
    </dsp:sp>
    <dsp:sp modelId="{88B21538-353B-4D71-AF9F-885309543D59}">
      <dsp:nvSpPr>
        <dsp:cNvPr id="0" name=""/>
        <dsp:cNvSpPr/>
      </dsp:nvSpPr>
      <dsp:spPr>
        <a:xfrm>
          <a:off x="4453104" y="903409"/>
          <a:ext cx="2049964" cy="3137227"/>
        </a:xfrm>
        <a:prstGeom prst="roundRect">
          <a:avLst>
            <a:gd name="adj" fmla="val 10000"/>
          </a:avLst>
        </a:prstGeom>
        <a:solidFill>
          <a:schemeClr val="accent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N" sz="2000" b="1" kern="1200"/>
            <a:t>HCL Technologies</a:t>
          </a:r>
          <a:r>
            <a:rPr lang="en-US" sz="2000" b="1" kern="1200"/>
            <a:t>: </a:t>
          </a:r>
          <a:r>
            <a:rPr lang="en-IN" sz="2000" kern="1200"/>
            <a:t>Rs 75,379 crore (€8.8 billion) (up 6.7%)</a:t>
          </a:r>
        </a:p>
      </dsp:txBody>
      <dsp:txXfrm>
        <a:off x="4513145" y="963450"/>
        <a:ext cx="1929882" cy="3017145"/>
      </dsp:txXfrm>
    </dsp:sp>
    <dsp:sp modelId="{97C4AACF-BD22-4335-A4AF-26EE06142E28}">
      <dsp:nvSpPr>
        <dsp:cNvPr id="0" name=""/>
        <dsp:cNvSpPr/>
      </dsp:nvSpPr>
      <dsp:spPr>
        <a:xfrm>
          <a:off x="6675265" y="903409"/>
          <a:ext cx="2049964" cy="3137227"/>
        </a:xfrm>
        <a:prstGeom prst="roundRect">
          <a:avLst>
            <a:gd name="adj" fmla="val 10000"/>
          </a:avLst>
        </a:prstGeom>
        <a:solidFill>
          <a:schemeClr val="accent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N" sz="2000" b="1" kern="1200"/>
            <a:t>Wipro Technologies: </a:t>
          </a:r>
          <a:r>
            <a:rPr lang="en-IN" sz="2000" kern="1200"/>
            <a:t>Rs 61,943 crore (€7.3 billion) (up 1.5%)</a:t>
          </a:r>
        </a:p>
      </dsp:txBody>
      <dsp:txXfrm>
        <a:off x="6735306" y="963450"/>
        <a:ext cx="1929882" cy="3017145"/>
      </dsp:txXfrm>
    </dsp:sp>
    <dsp:sp modelId="{77B034B7-EA9C-4F20-B4BB-CD4DE5699D8B}">
      <dsp:nvSpPr>
        <dsp:cNvPr id="0" name=""/>
        <dsp:cNvSpPr/>
      </dsp:nvSpPr>
      <dsp:spPr>
        <a:xfrm>
          <a:off x="8897427" y="903409"/>
          <a:ext cx="2049964" cy="3137227"/>
        </a:xfrm>
        <a:prstGeom prst="roundRect">
          <a:avLst>
            <a:gd name="adj" fmla="val 10000"/>
          </a:avLst>
        </a:prstGeom>
        <a:solidFill>
          <a:schemeClr val="accent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N" sz="2000" b="1" kern="1200" dirty="0"/>
            <a:t>Tech Mahindra</a:t>
          </a:r>
          <a:r>
            <a:rPr lang="en-IN" sz="2000" kern="1200" dirty="0"/>
            <a:t>: Rs 37,855.1 crore (€4.5 billion) (up 2.7%)</a:t>
          </a:r>
        </a:p>
      </dsp:txBody>
      <dsp:txXfrm>
        <a:off x="8957468" y="963450"/>
        <a:ext cx="1929882" cy="30171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51F3E-F38F-4B30-AF3B-FD07BB8C1040}">
      <dsp:nvSpPr>
        <dsp:cNvPr id="0" name=""/>
        <dsp:cNvSpPr/>
      </dsp:nvSpPr>
      <dsp:spPr>
        <a:xfrm>
          <a:off x="2536195" y="763534"/>
          <a:ext cx="4906334" cy="4906334"/>
        </a:xfrm>
        <a:prstGeom prst="blockArc">
          <a:avLst>
            <a:gd name="adj1" fmla="val 11880000"/>
            <a:gd name="adj2" fmla="val 16200000"/>
            <a:gd name="adj3" fmla="val 463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4903FDD-AE44-4F07-B144-2E099F185BDD}">
      <dsp:nvSpPr>
        <dsp:cNvPr id="0" name=""/>
        <dsp:cNvSpPr/>
      </dsp:nvSpPr>
      <dsp:spPr>
        <a:xfrm>
          <a:off x="2536195" y="763534"/>
          <a:ext cx="4906334" cy="4906334"/>
        </a:xfrm>
        <a:prstGeom prst="blockArc">
          <a:avLst>
            <a:gd name="adj1" fmla="val 7560000"/>
            <a:gd name="adj2" fmla="val 11880000"/>
            <a:gd name="adj3" fmla="val 463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3AC6884-E380-45AD-9AF7-1683280B9527}">
      <dsp:nvSpPr>
        <dsp:cNvPr id="0" name=""/>
        <dsp:cNvSpPr/>
      </dsp:nvSpPr>
      <dsp:spPr>
        <a:xfrm>
          <a:off x="2536195" y="763534"/>
          <a:ext cx="4906334" cy="4906334"/>
        </a:xfrm>
        <a:prstGeom prst="blockArc">
          <a:avLst>
            <a:gd name="adj1" fmla="val 3240000"/>
            <a:gd name="adj2" fmla="val 7560000"/>
            <a:gd name="adj3" fmla="val 463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8FCAA8-9125-437F-A27F-921DE78B6179}">
      <dsp:nvSpPr>
        <dsp:cNvPr id="0" name=""/>
        <dsp:cNvSpPr/>
      </dsp:nvSpPr>
      <dsp:spPr>
        <a:xfrm>
          <a:off x="2536195" y="763534"/>
          <a:ext cx="4906334" cy="4906334"/>
        </a:xfrm>
        <a:prstGeom prst="blockArc">
          <a:avLst>
            <a:gd name="adj1" fmla="val 20520000"/>
            <a:gd name="adj2" fmla="val 3240000"/>
            <a:gd name="adj3" fmla="val 463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853E5D9-A7C9-4835-B8DE-B4B4E04F77E2}">
      <dsp:nvSpPr>
        <dsp:cNvPr id="0" name=""/>
        <dsp:cNvSpPr/>
      </dsp:nvSpPr>
      <dsp:spPr>
        <a:xfrm>
          <a:off x="2536195" y="763534"/>
          <a:ext cx="4906334" cy="4906334"/>
        </a:xfrm>
        <a:prstGeom prst="blockArc">
          <a:avLst>
            <a:gd name="adj1" fmla="val 16200000"/>
            <a:gd name="adj2" fmla="val 20520000"/>
            <a:gd name="adj3" fmla="val 463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6005D3A-94AC-44B1-8420-A01C1C6C8444}">
      <dsp:nvSpPr>
        <dsp:cNvPr id="0" name=""/>
        <dsp:cNvSpPr/>
      </dsp:nvSpPr>
      <dsp:spPr>
        <a:xfrm>
          <a:off x="3860847" y="2163765"/>
          <a:ext cx="2257031" cy="225703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0">
            <a:lnSpc>
              <a:spcPct val="90000"/>
            </a:lnSpc>
            <a:spcBef>
              <a:spcPct val="0"/>
            </a:spcBef>
            <a:spcAft>
              <a:spcPct val="35000"/>
            </a:spcAft>
            <a:buNone/>
          </a:pPr>
          <a:r>
            <a:rPr lang="en-US" sz="2400" b="1" kern="1200" dirty="0">
              <a:solidFill>
                <a:schemeClr val="bg1"/>
              </a:solidFill>
            </a:rPr>
            <a:t>Growth Drivers</a:t>
          </a:r>
        </a:p>
      </dsp:txBody>
      <dsp:txXfrm>
        <a:off x="4191382" y="2494300"/>
        <a:ext cx="1595961" cy="1595961"/>
      </dsp:txXfrm>
    </dsp:sp>
    <dsp:sp modelId="{7EB9DEC4-55F0-40E7-9C82-43B192DAEABE}">
      <dsp:nvSpPr>
        <dsp:cNvPr id="0" name=""/>
        <dsp:cNvSpPr/>
      </dsp:nvSpPr>
      <dsp:spPr>
        <a:xfrm>
          <a:off x="3669891" y="-77063"/>
          <a:ext cx="2638943" cy="1794949"/>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Availability of technically skilled manpower at low rates</a:t>
          </a:r>
        </a:p>
      </dsp:txBody>
      <dsp:txXfrm>
        <a:off x="4056355" y="185801"/>
        <a:ext cx="1866015" cy="1269221"/>
      </dsp:txXfrm>
    </dsp:sp>
    <dsp:sp modelId="{13EC97AC-5322-40E9-9181-6C3730011DBF}">
      <dsp:nvSpPr>
        <dsp:cNvPr id="0" name=""/>
        <dsp:cNvSpPr/>
      </dsp:nvSpPr>
      <dsp:spPr>
        <a:xfrm>
          <a:off x="5954800" y="1610007"/>
          <a:ext cx="2627141" cy="173240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en-GB" sz="1400" b="0" kern="1200" dirty="0"/>
            <a:t>Increased adaption of emerging technologies </a:t>
          </a:r>
          <a:r>
            <a:rPr lang="en-US" sz="1400" b="0" kern="1200" dirty="0"/>
            <a:t>like AI, Robotics, Big Data and Analytics, IoT, and 5G communications </a:t>
          </a:r>
          <a:endParaRPr lang="en-US" sz="1400" b="0" kern="1200" dirty="0">
            <a:solidFill>
              <a:schemeClr val="bg1"/>
            </a:solidFill>
          </a:endParaRPr>
        </a:p>
      </dsp:txBody>
      <dsp:txXfrm>
        <a:off x="6339536" y="1863711"/>
        <a:ext cx="1857669" cy="1224992"/>
      </dsp:txXfrm>
    </dsp:sp>
    <dsp:sp modelId="{3C01A589-15FE-42E6-AA3D-23C537207A91}">
      <dsp:nvSpPr>
        <dsp:cNvPr id="0" name=""/>
        <dsp:cNvSpPr/>
      </dsp:nvSpPr>
      <dsp:spPr>
        <a:xfrm>
          <a:off x="5173949" y="4350647"/>
          <a:ext cx="2447836" cy="1609387"/>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Enabling Policy by Government: Performance Linked Incentive (PLI) scheme</a:t>
          </a:r>
        </a:p>
      </dsp:txBody>
      <dsp:txXfrm>
        <a:off x="5532426" y="4586336"/>
        <a:ext cx="1730882" cy="1138009"/>
      </dsp:txXfrm>
    </dsp:sp>
    <dsp:sp modelId="{2CC9AA1E-3125-41DF-BA57-9F5CDCF86BD8}">
      <dsp:nvSpPr>
        <dsp:cNvPr id="0" name=""/>
        <dsp:cNvSpPr/>
      </dsp:nvSpPr>
      <dsp:spPr>
        <a:xfrm>
          <a:off x="2372756" y="4269147"/>
          <a:ext cx="2416206" cy="1772387"/>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bg1"/>
              </a:solidFill>
            </a:rPr>
            <a:t>Skill development and R&amp;D</a:t>
          </a:r>
        </a:p>
      </dsp:txBody>
      <dsp:txXfrm>
        <a:off x="2726601" y="4528707"/>
        <a:ext cx="1708516" cy="1253267"/>
      </dsp:txXfrm>
    </dsp:sp>
    <dsp:sp modelId="{0792E1BB-C133-475C-951A-6F063DDF32CD}">
      <dsp:nvSpPr>
        <dsp:cNvPr id="0" name=""/>
        <dsp:cNvSpPr/>
      </dsp:nvSpPr>
      <dsp:spPr>
        <a:xfrm>
          <a:off x="1401643" y="1641321"/>
          <a:ext cx="2617424" cy="16697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kern="1200" dirty="0"/>
            <a:t>Use of IT in emerging verticals (retail, healthcare, utilities)</a:t>
          </a:r>
          <a:endParaRPr lang="en-US" sz="1600" kern="1200" dirty="0">
            <a:solidFill>
              <a:schemeClr val="bg1"/>
            </a:solidFill>
          </a:endParaRPr>
        </a:p>
      </dsp:txBody>
      <dsp:txXfrm>
        <a:off x="1784956" y="1885853"/>
        <a:ext cx="1850798" cy="118070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02A86C-801C-44C3-9EAC-657E518CC8D3}">
      <dsp:nvSpPr>
        <dsp:cNvPr id="0" name=""/>
        <dsp:cNvSpPr/>
      </dsp:nvSpPr>
      <dsp:spPr>
        <a:xfrm>
          <a:off x="1017823" y="626882"/>
          <a:ext cx="4190340" cy="4190340"/>
        </a:xfrm>
        <a:prstGeom prst="blockArc">
          <a:avLst>
            <a:gd name="adj1" fmla="val 9000000"/>
            <a:gd name="adj2" fmla="val 16200000"/>
            <a:gd name="adj3" fmla="val 4636"/>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sp>
    <dsp:sp modelId="{80CFF72B-65B0-43F5-A883-EC3F205F2E2B}">
      <dsp:nvSpPr>
        <dsp:cNvPr id="0" name=""/>
        <dsp:cNvSpPr/>
      </dsp:nvSpPr>
      <dsp:spPr>
        <a:xfrm>
          <a:off x="1017823" y="626882"/>
          <a:ext cx="4190340" cy="4190340"/>
        </a:xfrm>
        <a:prstGeom prst="blockArc">
          <a:avLst>
            <a:gd name="adj1" fmla="val 1800000"/>
            <a:gd name="adj2" fmla="val 9000000"/>
            <a:gd name="adj3" fmla="val 4636"/>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sp>
    <dsp:sp modelId="{3E196DF5-971C-4BCC-9553-53561040720D}">
      <dsp:nvSpPr>
        <dsp:cNvPr id="0" name=""/>
        <dsp:cNvSpPr/>
      </dsp:nvSpPr>
      <dsp:spPr>
        <a:xfrm>
          <a:off x="1017823" y="626882"/>
          <a:ext cx="4190340" cy="4190340"/>
        </a:xfrm>
        <a:prstGeom prst="blockArc">
          <a:avLst>
            <a:gd name="adj1" fmla="val 16200000"/>
            <a:gd name="adj2" fmla="val 1800000"/>
            <a:gd name="adj3" fmla="val 4636"/>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sp>
    <dsp:sp modelId="{F92289DE-6F47-4A4E-801F-E2E381B3651F}">
      <dsp:nvSpPr>
        <dsp:cNvPr id="0" name=""/>
        <dsp:cNvSpPr/>
      </dsp:nvSpPr>
      <dsp:spPr>
        <a:xfrm>
          <a:off x="2149303" y="1758362"/>
          <a:ext cx="1927381" cy="192738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IN" sz="3200" kern="1200" dirty="0"/>
            <a:t>Growth drivers</a:t>
          </a:r>
        </a:p>
      </dsp:txBody>
      <dsp:txXfrm>
        <a:off x="2431561" y="2040620"/>
        <a:ext cx="1362865" cy="1362865"/>
      </dsp:txXfrm>
    </dsp:sp>
    <dsp:sp modelId="{8D5B2519-278F-4210-B5BB-91491460B195}">
      <dsp:nvSpPr>
        <dsp:cNvPr id="0" name=""/>
        <dsp:cNvSpPr/>
      </dsp:nvSpPr>
      <dsp:spPr>
        <a:xfrm>
          <a:off x="2438410" y="869"/>
          <a:ext cx="1349166" cy="134916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Favorable policy support</a:t>
          </a:r>
          <a:endParaRPr lang="en-IN" sz="1100" kern="1200" dirty="0"/>
        </a:p>
      </dsp:txBody>
      <dsp:txXfrm>
        <a:off x="2635991" y="198450"/>
        <a:ext cx="954004" cy="954004"/>
      </dsp:txXfrm>
    </dsp:sp>
    <dsp:sp modelId="{BA449B98-A7E1-427E-B85F-B153C9156990}">
      <dsp:nvSpPr>
        <dsp:cNvPr id="0" name=""/>
        <dsp:cNvSpPr/>
      </dsp:nvSpPr>
      <dsp:spPr>
        <a:xfrm>
          <a:off x="4210818" y="3070770"/>
          <a:ext cx="1349166" cy="134916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Increased revenues &amp; manufacturing</a:t>
          </a:r>
          <a:endParaRPr lang="en-IN" sz="1100" kern="1200" dirty="0"/>
        </a:p>
      </dsp:txBody>
      <dsp:txXfrm>
        <a:off x="4408399" y="3268351"/>
        <a:ext cx="954004" cy="954004"/>
      </dsp:txXfrm>
    </dsp:sp>
    <dsp:sp modelId="{D518A054-25C0-4F7B-BDB2-655A6390C340}">
      <dsp:nvSpPr>
        <dsp:cNvPr id="0" name=""/>
        <dsp:cNvSpPr/>
      </dsp:nvSpPr>
      <dsp:spPr>
        <a:xfrm>
          <a:off x="666002" y="3070770"/>
          <a:ext cx="1349166" cy="1349166"/>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Growing demand</a:t>
          </a:r>
          <a:endParaRPr lang="en-IN" sz="1100" kern="1200" dirty="0"/>
        </a:p>
      </dsp:txBody>
      <dsp:txXfrm>
        <a:off x="863583" y="3268351"/>
        <a:ext cx="954004" cy="9540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6BEE90-81FE-4E5B-BB48-7FACC6BE15ED}">
      <dsp:nvSpPr>
        <dsp:cNvPr id="0" name=""/>
        <dsp:cNvSpPr/>
      </dsp:nvSpPr>
      <dsp:spPr>
        <a:xfrm>
          <a:off x="2340803" y="2029872"/>
          <a:ext cx="1161980" cy="1153605"/>
        </a:xfrm>
        <a:prstGeom prst="ellipse">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en-US" sz="1400" b="1" kern="1200" dirty="0"/>
            <a:t>Objectives</a:t>
          </a:r>
          <a:endParaRPr lang="en-IN" sz="1400" b="1" kern="1200" dirty="0"/>
        </a:p>
      </dsp:txBody>
      <dsp:txXfrm>
        <a:off x="2510971" y="2198814"/>
        <a:ext cx="821644" cy="815721"/>
      </dsp:txXfrm>
    </dsp:sp>
    <dsp:sp modelId="{560803AA-E3B8-4AA8-9493-D71B9158CD9D}">
      <dsp:nvSpPr>
        <dsp:cNvPr id="0" name=""/>
        <dsp:cNvSpPr/>
      </dsp:nvSpPr>
      <dsp:spPr>
        <a:xfrm rot="16200000">
          <a:off x="2757063" y="1495554"/>
          <a:ext cx="329460"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2806482" y="1638105"/>
        <a:ext cx="230622" cy="279396"/>
      </dsp:txXfrm>
    </dsp:sp>
    <dsp:sp modelId="{647BB36C-4635-4FF8-BC14-925B3F129200}">
      <dsp:nvSpPr>
        <dsp:cNvPr id="0" name=""/>
        <dsp:cNvSpPr/>
      </dsp:nvSpPr>
      <dsp:spPr>
        <a:xfrm>
          <a:off x="2196882" y="-31122"/>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rtl="0">
            <a:lnSpc>
              <a:spcPct val="90000"/>
            </a:lnSpc>
            <a:spcBef>
              <a:spcPct val="0"/>
            </a:spcBef>
            <a:spcAft>
              <a:spcPct val="35000"/>
            </a:spcAft>
            <a:buNone/>
          </a:pPr>
          <a:r>
            <a:rPr lang="en-IN" sz="1500" b="1" kern="1200" dirty="0"/>
            <a:t>Broadband for All</a:t>
          </a:r>
        </a:p>
      </dsp:txBody>
      <dsp:txXfrm>
        <a:off x="2409203" y="179669"/>
        <a:ext cx="1025179" cy="1017789"/>
      </dsp:txXfrm>
    </dsp:sp>
    <dsp:sp modelId="{36BE0153-53FE-4A6E-906E-0F081A14F8B0}">
      <dsp:nvSpPr>
        <dsp:cNvPr id="0" name=""/>
        <dsp:cNvSpPr/>
      </dsp:nvSpPr>
      <dsp:spPr>
        <a:xfrm rot="19800000">
          <a:off x="3525320" y="1925432"/>
          <a:ext cx="346292"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3532279" y="2044536"/>
        <a:ext cx="242404" cy="279396"/>
      </dsp:txXfrm>
    </dsp:sp>
    <dsp:sp modelId="{1060783F-002A-446C-A9A9-D5B7A3B1754D}">
      <dsp:nvSpPr>
        <dsp:cNvPr id="0" name=""/>
        <dsp:cNvSpPr/>
      </dsp:nvSpPr>
      <dsp:spPr>
        <a:xfrm>
          <a:off x="3898131" y="962824"/>
          <a:ext cx="1369590" cy="136959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rtl="0">
            <a:lnSpc>
              <a:spcPct val="90000"/>
            </a:lnSpc>
            <a:spcBef>
              <a:spcPct val="0"/>
            </a:spcBef>
            <a:spcAft>
              <a:spcPct val="35000"/>
            </a:spcAft>
            <a:buNone/>
          </a:pPr>
          <a:r>
            <a:rPr lang="en-IN" sz="1500" b="1" kern="1200" dirty="0"/>
            <a:t>4 Million Jobs</a:t>
          </a:r>
        </a:p>
      </dsp:txBody>
      <dsp:txXfrm>
        <a:off x="4098703" y="1163396"/>
        <a:ext cx="968446" cy="968446"/>
      </dsp:txXfrm>
    </dsp:sp>
    <dsp:sp modelId="{425A00BD-E3AA-4329-89DC-588F92323E5C}">
      <dsp:nvSpPr>
        <dsp:cNvPr id="0" name=""/>
        <dsp:cNvSpPr/>
      </dsp:nvSpPr>
      <dsp:spPr>
        <a:xfrm rot="1800000">
          <a:off x="3519305" y="2812848"/>
          <a:ext cx="325729"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3525851" y="2881550"/>
        <a:ext cx="228010" cy="279396"/>
      </dsp:txXfrm>
    </dsp:sp>
    <dsp:sp modelId="{EC9F376C-19E3-4EBA-9C63-7F80D036A49F}">
      <dsp:nvSpPr>
        <dsp:cNvPr id="0" name=""/>
        <dsp:cNvSpPr/>
      </dsp:nvSpPr>
      <dsp:spPr>
        <a:xfrm>
          <a:off x="3858016" y="2846045"/>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rtl="0">
            <a:lnSpc>
              <a:spcPct val="90000"/>
            </a:lnSpc>
            <a:spcBef>
              <a:spcPct val="0"/>
            </a:spcBef>
            <a:spcAft>
              <a:spcPct val="35000"/>
            </a:spcAft>
            <a:buNone/>
          </a:pPr>
          <a:r>
            <a:rPr lang="en-IN" sz="1500" b="1" kern="1200" dirty="0"/>
            <a:t>8% of India’s GDP</a:t>
          </a:r>
        </a:p>
      </dsp:txBody>
      <dsp:txXfrm>
        <a:off x="4070337" y="3056836"/>
        <a:ext cx="1025179" cy="1017789"/>
      </dsp:txXfrm>
    </dsp:sp>
    <dsp:sp modelId="{C3AFFD15-2E75-408F-9411-5D3863CD4FF5}">
      <dsp:nvSpPr>
        <dsp:cNvPr id="0" name=""/>
        <dsp:cNvSpPr/>
      </dsp:nvSpPr>
      <dsp:spPr>
        <a:xfrm rot="5400000">
          <a:off x="2757063" y="3252135"/>
          <a:ext cx="329460"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2806482" y="3295848"/>
        <a:ext cx="230622" cy="279396"/>
      </dsp:txXfrm>
    </dsp:sp>
    <dsp:sp modelId="{AC95DA6F-86C3-463A-8893-D658A47662CB}">
      <dsp:nvSpPr>
        <dsp:cNvPr id="0" name=""/>
        <dsp:cNvSpPr/>
      </dsp:nvSpPr>
      <dsp:spPr>
        <a:xfrm>
          <a:off x="2196882" y="3805101"/>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rtl="0">
            <a:lnSpc>
              <a:spcPct val="90000"/>
            </a:lnSpc>
            <a:spcBef>
              <a:spcPct val="0"/>
            </a:spcBef>
            <a:spcAft>
              <a:spcPct val="35000"/>
            </a:spcAft>
            <a:buNone/>
          </a:pPr>
          <a:r>
            <a:rPr lang="en-IN" sz="1500" b="1" kern="1200" dirty="0"/>
            <a:t>India in Top 50 Nations of ITU-IDI</a:t>
          </a:r>
        </a:p>
      </dsp:txBody>
      <dsp:txXfrm>
        <a:off x="2409203" y="4015892"/>
        <a:ext cx="1025179" cy="1017789"/>
      </dsp:txXfrm>
    </dsp:sp>
    <dsp:sp modelId="{25AA840D-0E2D-4022-B5D2-88A76DCDF18C}">
      <dsp:nvSpPr>
        <dsp:cNvPr id="0" name=""/>
        <dsp:cNvSpPr/>
      </dsp:nvSpPr>
      <dsp:spPr>
        <a:xfrm rot="9000000">
          <a:off x="1998551" y="2812848"/>
          <a:ext cx="325729"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rot="10800000">
        <a:off x="2089724" y="2881550"/>
        <a:ext cx="228010" cy="279396"/>
      </dsp:txXfrm>
    </dsp:sp>
    <dsp:sp modelId="{F747676F-0A3F-4F92-9EB5-7736CBBC07DD}">
      <dsp:nvSpPr>
        <dsp:cNvPr id="0" name=""/>
        <dsp:cNvSpPr/>
      </dsp:nvSpPr>
      <dsp:spPr>
        <a:xfrm>
          <a:off x="535749" y="2846045"/>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rtl="0">
            <a:lnSpc>
              <a:spcPct val="90000"/>
            </a:lnSpc>
            <a:spcBef>
              <a:spcPct val="0"/>
            </a:spcBef>
            <a:spcAft>
              <a:spcPct val="35000"/>
            </a:spcAft>
            <a:buNone/>
          </a:pPr>
          <a:r>
            <a:rPr lang="en-IN" sz="1500" b="1" kern="1200" dirty="0"/>
            <a:t>Enhancing contribution to Global Value Chains</a:t>
          </a:r>
        </a:p>
      </dsp:txBody>
      <dsp:txXfrm>
        <a:off x="748070" y="3056836"/>
        <a:ext cx="1025179" cy="1017789"/>
      </dsp:txXfrm>
    </dsp:sp>
    <dsp:sp modelId="{866E18E2-875F-46DB-84F6-CF0BD8E7DDDD}">
      <dsp:nvSpPr>
        <dsp:cNvPr id="0" name=""/>
        <dsp:cNvSpPr/>
      </dsp:nvSpPr>
      <dsp:spPr>
        <a:xfrm rot="12600000">
          <a:off x="1998551" y="1934841"/>
          <a:ext cx="325729"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rot="10800000">
        <a:off x="2089724" y="2052403"/>
        <a:ext cx="228010" cy="279396"/>
      </dsp:txXfrm>
    </dsp:sp>
    <dsp:sp modelId="{F0A98AAC-B29A-457C-BCC3-D2530AD62AAD}">
      <dsp:nvSpPr>
        <dsp:cNvPr id="0" name=""/>
        <dsp:cNvSpPr/>
      </dsp:nvSpPr>
      <dsp:spPr>
        <a:xfrm>
          <a:off x="535749" y="927933"/>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rtl="0">
            <a:lnSpc>
              <a:spcPct val="90000"/>
            </a:lnSpc>
            <a:spcBef>
              <a:spcPct val="0"/>
            </a:spcBef>
            <a:spcAft>
              <a:spcPct val="35000"/>
            </a:spcAft>
            <a:buNone/>
          </a:pPr>
          <a:r>
            <a:rPr lang="en-IN" sz="1500" b="1" kern="1200" dirty="0"/>
            <a:t>Digital Sovereignty</a:t>
          </a:r>
        </a:p>
      </dsp:txBody>
      <dsp:txXfrm>
        <a:off x="748070" y="1138724"/>
        <a:ext cx="1025179" cy="10177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CCD88A-37DA-40A0-A69C-591A52114F1E}">
      <dsp:nvSpPr>
        <dsp:cNvPr id="0" name=""/>
        <dsp:cNvSpPr/>
      </dsp:nvSpPr>
      <dsp:spPr>
        <a:xfrm>
          <a:off x="2749174" y="470764"/>
          <a:ext cx="5062583" cy="5002646"/>
        </a:xfrm>
        <a:prstGeom prst="pie">
          <a:avLst>
            <a:gd name="adj1" fmla="val 16200000"/>
            <a:gd name="adj2" fmla="val 19285716"/>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kern="1200" dirty="0"/>
            <a:t>Spectrum</a:t>
          </a:r>
        </a:p>
      </dsp:txBody>
      <dsp:txXfrm>
        <a:off x="5330489" y="947207"/>
        <a:ext cx="1386183" cy="863552"/>
      </dsp:txXfrm>
    </dsp:sp>
    <dsp:sp modelId="{4A1CCE01-F570-4515-B819-1544FA0350A0}">
      <dsp:nvSpPr>
        <dsp:cNvPr id="0" name=""/>
        <dsp:cNvSpPr/>
      </dsp:nvSpPr>
      <dsp:spPr>
        <a:xfrm>
          <a:off x="2739244" y="440072"/>
          <a:ext cx="5045177" cy="5045177"/>
        </a:xfrm>
        <a:prstGeom prst="pie">
          <a:avLst>
            <a:gd name="adj1" fmla="val 19285716"/>
            <a:gd name="adj2" fmla="val 771428"/>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kern="1200" dirty="0"/>
            <a:t>Regulatory</a:t>
          </a:r>
        </a:p>
      </dsp:txBody>
      <dsp:txXfrm>
        <a:off x="6192788" y="2241921"/>
        <a:ext cx="1465504" cy="930955"/>
      </dsp:txXfrm>
    </dsp:sp>
    <dsp:sp modelId="{B2FDACD5-4DD2-4453-BB00-C18CCE36DCBB}">
      <dsp:nvSpPr>
        <dsp:cNvPr id="0" name=""/>
        <dsp:cNvSpPr/>
      </dsp:nvSpPr>
      <dsp:spPr>
        <a:xfrm>
          <a:off x="2739244" y="439113"/>
          <a:ext cx="5045177" cy="5045177"/>
        </a:xfrm>
        <a:prstGeom prst="pie">
          <a:avLst>
            <a:gd name="adj1" fmla="val 771428"/>
            <a:gd name="adj2" fmla="val 3857143"/>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kern="1200" dirty="0"/>
            <a:t>Education &amp; Awareness</a:t>
          </a:r>
        </a:p>
      </dsp:txBody>
      <dsp:txXfrm>
        <a:off x="5982572" y="3442195"/>
        <a:ext cx="1321356" cy="960986"/>
      </dsp:txXfrm>
    </dsp:sp>
    <dsp:sp modelId="{D5FE6693-47E8-4BE8-9589-21FE2C162465}">
      <dsp:nvSpPr>
        <dsp:cNvPr id="0" name=""/>
        <dsp:cNvSpPr/>
      </dsp:nvSpPr>
      <dsp:spPr>
        <a:xfrm>
          <a:off x="2739244" y="440072"/>
          <a:ext cx="5045177" cy="5045177"/>
        </a:xfrm>
        <a:prstGeom prst="pie">
          <a:avLst>
            <a:gd name="adj1" fmla="val 3857226"/>
            <a:gd name="adj2" fmla="val 6942858"/>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b="0" kern="1200" dirty="0">
              <a:solidFill>
                <a:schemeClr val="bg1"/>
              </a:solidFill>
            </a:rPr>
            <a:t>Use Case Labs</a:t>
          </a:r>
        </a:p>
      </dsp:txBody>
      <dsp:txXfrm>
        <a:off x="4586139" y="4404140"/>
        <a:ext cx="1351386" cy="960986"/>
      </dsp:txXfrm>
    </dsp:sp>
    <dsp:sp modelId="{BD32D601-F848-4A3E-961A-F50687306DAA}">
      <dsp:nvSpPr>
        <dsp:cNvPr id="0" name=""/>
        <dsp:cNvSpPr/>
      </dsp:nvSpPr>
      <dsp:spPr>
        <a:xfrm>
          <a:off x="2739244" y="439113"/>
          <a:ext cx="5045177" cy="5045177"/>
        </a:xfrm>
        <a:prstGeom prst="pie">
          <a:avLst>
            <a:gd name="adj1" fmla="val 6942858"/>
            <a:gd name="adj2" fmla="val 10028574"/>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kern="1200" dirty="0"/>
            <a:t>Trials &amp; Technology Development</a:t>
          </a:r>
        </a:p>
      </dsp:txBody>
      <dsp:txXfrm>
        <a:off x="3219737" y="3442195"/>
        <a:ext cx="1321356" cy="960986"/>
      </dsp:txXfrm>
    </dsp:sp>
    <dsp:sp modelId="{530670C8-1A62-4750-ABDD-D79DE65FDDD7}">
      <dsp:nvSpPr>
        <dsp:cNvPr id="0" name=""/>
        <dsp:cNvSpPr/>
      </dsp:nvSpPr>
      <dsp:spPr>
        <a:xfrm>
          <a:off x="2743784" y="440400"/>
          <a:ext cx="5121864" cy="5014351"/>
        </a:xfrm>
        <a:prstGeom prst="pie">
          <a:avLst>
            <a:gd name="adj1" fmla="val 10028574"/>
            <a:gd name="adj2" fmla="val 13114284"/>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b="0" kern="1200" dirty="0">
              <a:solidFill>
                <a:schemeClr val="bg1"/>
              </a:solidFill>
            </a:rPr>
            <a:t>Application Layer Standards</a:t>
          </a:r>
        </a:p>
      </dsp:txBody>
      <dsp:txXfrm>
        <a:off x="2871831" y="2231240"/>
        <a:ext cx="1487779" cy="925267"/>
      </dsp:txXfrm>
    </dsp:sp>
    <dsp:sp modelId="{3B50B29D-E730-4EB8-B852-2C34AF5A1107}">
      <dsp:nvSpPr>
        <dsp:cNvPr id="0" name=""/>
        <dsp:cNvSpPr/>
      </dsp:nvSpPr>
      <dsp:spPr>
        <a:xfrm>
          <a:off x="2779151" y="451398"/>
          <a:ext cx="4995331" cy="4979439"/>
        </a:xfrm>
        <a:prstGeom prst="pie">
          <a:avLst>
            <a:gd name="adj1" fmla="val 13114284"/>
            <a:gd name="adj2" fmla="val 1620000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b="0" kern="1200" dirty="0">
              <a:solidFill>
                <a:schemeClr val="bg1"/>
              </a:solidFill>
            </a:rPr>
            <a:t>International Participation: Standards</a:t>
          </a:r>
        </a:p>
      </dsp:txBody>
      <dsp:txXfrm>
        <a:off x="3861473" y="925630"/>
        <a:ext cx="1367769" cy="8595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F912AB-BBD9-4780-A781-2891708859F3}">
      <dsp:nvSpPr>
        <dsp:cNvPr id="0" name=""/>
        <dsp:cNvSpPr/>
      </dsp:nvSpPr>
      <dsp:spPr>
        <a:xfrm>
          <a:off x="3032988" y="3415"/>
          <a:ext cx="1623977" cy="1055585"/>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solidFill>
                <a:schemeClr val="tx1"/>
              </a:solidFill>
              <a:latin typeface="Century Gothic" panose="020B0502020202020204" pitchFamily="34" charset="0"/>
            </a:rPr>
            <a:t>Agriculture</a:t>
          </a:r>
        </a:p>
      </dsp:txBody>
      <dsp:txXfrm>
        <a:off x="3084517" y="54944"/>
        <a:ext cx="1520919" cy="952527"/>
      </dsp:txXfrm>
    </dsp:sp>
    <dsp:sp modelId="{41E0D8C4-C611-4366-96F9-8E035CEB6E79}">
      <dsp:nvSpPr>
        <dsp:cNvPr id="0" name=""/>
        <dsp:cNvSpPr/>
      </dsp:nvSpPr>
      <dsp:spPr>
        <a:xfrm>
          <a:off x="1736350" y="531207"/>
          <a:ext cx="4217253" cy="4217253"/>
        </a:xfrm>
        <a:custGeom>
          <a:avLst/>
          <a:gdLst/>
          <a:ahLst/>
          <a:cxnLst/>
          <a:rect l="0" t="0" r="0" b="0"/>
          <a:pathLst>
            <a:path>
              <a:moveTo>
                <a:pt x="2931767" y="167300"/>
              </a:moveTo>
              <a:arcTo wR="2108626" hR="2108626" stAng="17578644" swAng="196111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1A3BDE6-D75A-44FF-AA41-C94ADE7928A3}">
      <dsp:nvSpPr>
        <dsp:cNvPr id="0" name=""/>
        <dsp:cNvSpPr/>
      </dsp:nvSpPr>
      <dsp:spPr>
        <a:xfrm>
          <a:off x="5038411" y="1460440"/>
          <a:ext cx="1623977" cy="1055585"/>
        </a:xfrm>
        <a:prstGeom prst="round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latin typeface="Century Gothic" panose="020B0502020202020204" pitchFamily="34" charset="0"/>
            </a:rPr>
            <a:t>Education</a:t>
          </a:r>
        </a:p>
      </dsp:txBody>
      <dsp:txXfrm>
        <a:off x="5089940" y="1511969"/>
        <a:ext cx="1520919" cy="952527"/>
      </dsp:txXfrm>
    </dsp:sp>
    <dsp:sp modelId="{F096EEE2-91EE-4844-85DC-94405C274FF5}">
      <dsp:nvSpPr>
        <dsp:cNvPr id="0" name=""/>
        <dsp:cNvSpPr/>
      </dsp:nvSpPr>
      <dsp:spPr>
        <a:xfrm>
          <a:off x="1736350" y="531207"/>
          <a:ext cx="4217253" cy="4217253"/>
        </a:xfrm>
        <a:custGeom>
          <a:avLst/>
          <a:gdLst/>
          <a:ahLst/>
          <a:cxnLst/>
          <a:rect l="0" t="0" r="0" b="0"/>
          <a:pathLst>
            <a:path>
              <a:moveTo>
                <a:pt x="4214364" y="1998294"/>
              </a:moveTo>
              <a:arcTo wR="2108626" hR="2108626" stAng="21420041" swAng="219597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50FED3-B8A6-47D2-A0C4-7CA77226386B}">
      <dsp:nvSpPr>
        <dsp:cNvPr id="0" name=""/>
        <dsp:cNvSpPr/>
      </dsp:nvSpPr>
      <dsp:spPr>
        <a:xfrm>
          <a:off x="4272408" y="3817956"/>
          <a:ext cx="1623977" cy="1055585"/>
        </a:xfrm>
        <a:prstGeom prst="round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solidFill>
                <a:schemeClr val="tx1"/>
              </a:solidFill>
              <a:latin typeface="Century Gothic" panose="020B0502020202020204" pitchFamily="34" charset="0"/>
            </a:rPr>
            <a:t>Infrastructure</a:t>
          </a:r>
        </a:p>
      </dsp:txBody>
      <dsp:txXfrm>
        <a:off x="4323937" y="3869485"/>
        <a:ext cx="1520919" cy="952527"/>
      </dsp:txXfrm>
    </dsp:sp>
    <dsp:sp modelId="{1B7879DC-8596-49F2-8324-B92DE55A7B6E}">
      <dsp:nvSpPr>
        <dsp:cNvPr id="0" name=""/>
        <dsp:cNvSpPr/>
      </dsp:nvSpPr>
      <dsp:spPr>
        <a:xfrm>
          <a:off x="1736350" y="531207"/>
          <a:ext cx="4217253" cy="4217253"/>
        </a:xfrm>
        <a:custGeom>
          <a:avLst/>
          <a:gdLst/>
          <a:ahLst/>
          <a:cxnLst/>
          <a:rect l="0" t="0" r="0" b="0"/>
          <a:pathLst>
            <a:path>
              <a:moveTo>
                <a:pt x="2527683" y="4175193"/>
              </a:moveTo>
              <a:arcTo wR="2108626" hR="2108626" stAng="4712223" swAng="1375555"/>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0C1C463-5578-400A-AFE4-26B7B596F819}">
      <dsp:nvSpPr>
        <dsp:cNvPr id="0" name=""/>
        <dsp:cNvSpPr/>
      </dsp:nvSpPr>
      <dsp:spPr>
        <a:xfrm>
          <a:off x="1793568" y="3817956"/>
          <a:ext cx="1623977" cy="1055585"/>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latin typeface="Century Gothic" panose="020B0502020202020204" pitchFamily="34" charset="0"/>
            </a:rPr>
            <a:t>Transportation</a:t>
          </a:r>
        </a:p>
      </dsp:txBody>
      <dsp:txXfrm>
        <a:off x="1845097" y="3869485"/>
        <a:ext cx="1520919" cy="952527"/>
      </dsp:txXfrm>
    </dsp:sp>
    <dsp:sp modelId="{82FDA1A1-9CED-4D3B-BCF6-DB8D5088E7AF}">
      <dsp:nvSpPr>
        <dsp:cNvPr id="0" name=""/>
        <dsp:cNvSpPr/>
      </dsp:nvSpPr>
      <dsp:spPr>
        <a:xfrm>
          <a:off x="1736350" y="531207"/>
          <a:ext cx="4217253" cy="4217253"/>
        </a:xfrm>
        <a:custGeom>
          <a:avLst/>
          <a:gdLst/>
          <a:ahLst/>
          <a:cxnLst/>
          <a:rect l="0" t="0" r="0" b="0"/>
          <a:pathLst>
            <a:path>
              <a:moveTo>
                <a:pt x="352311" y="3275530"/>
              </a:moveTo>
              <a:arcTo wR="2108626" hR="2108626" stAng="8783985" swAng="219597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627722E-FF97-4F84-9D70-D90A9CE234D3}">
      <dsp:nvSpPr>
        <dsp:cNvPr id="0" name=""/>
        <dsp:cNvSpPr/>
      </dsp:nvSpPr>
      <dsp:spPr>
        <a:xfrm>
          <a:off x="1027565" y="1460440"/>
          <a:ext cx="1623977" cy="1055585"/>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solidFill>
                <a:schemeClr val="tx1"/>
              </a:solidFill>
              <a:latin typeface="Century Gothic" panose="020B0502020202020204" pitchFamily="34" charset="0"/>
            </a:rPr>
            <a:t>Healthcare</a:t>
          </a:r>
        </a:p>
      </dsp:txBody>
      <dsp:txXfrm>
        <a:off x="1079094" y="1511969"/>
        <a:ext cx="1520919" cy="952527"/>
      </dsp:txXfrm>
    </dsp:sp>
    <dsp:sp modelId="{6E981146-0E79-4A5F-AB98-5ADD0F5AEDF1}">
      <dsp:nvSpPr>
        <dsp:cNvPr id="0" name=""/>
        <dsp:cNvSpPr/>
      </dsp:nvSpPr>
      <dsp:spPr>
        <a:xfrm>
          <a:off x="1736350" y="531207"/>
          <a:ext cx="4217253" cy="4217253"/>
        </a:xfrm>
        <a:custGeom>
          <a:avLst/>
          <a:gdLst/>
          <a:ahLst/>
          <a:cxnLst/>
          <a:rect l="0" t="0" r="0" b="0"/>
          <a:pathLst>
            <a:path>
              <a:moveTo>
                <a:pt x="367470" y="919223"/>
              </a:moveTo>
              <a:arcTo wR="2108626" hR="2108626" stAng="12860246" swAng="196111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7A1CC-97F4-4DE5-887A-1C5153E92911}">
      <dsp:nvSpPr>
        <dsp:cNvPr id="0" name=""/>
        <dsp:cNvSpPr/>
      </dsp:nvSpPr>
      <dsp:spPr>
        <a:xfrm>
          <a:off x="3857614" y="1331648"/>
          <a:ext cx="2957522" cy="1175767"/>
        </a:xfrm>
        <a:custGeom>
          <a:avLst/>
          <a:gdLst/>
          <a:ahLst/>
          <a:cxnLst/>
          <a:rect l="0" t="0" r="0" b="0"/>
          <a:pathLst>
            <a:path>
              <a:moveTo>
                <a:pt x="0" y="0"/>
              </a:moveTo>
              <a:lnTo>
                <a:pt x="0" y="961348"/>
              </a:lnTo>
              <a:lnTo>
                <a:pt x="2957522" y="961348"/>
              </a:lnTo>
              <a:lnTo>
                <a:pt x="2957522" y="11757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D8DF915-3A55-41AE-947E-81974849B368}">
      <dsp:nvSpPr>
        <dsp:cNvPr id="0" name=""/>
        <dsp:cNvSpPr/>
      </dsp:nvSpPr>
      <dsp:spPr>
        <a:xfrm>
          <a:off x="3857614" y="1331648"/>
          <a:ext cx="128597" cy="1175767"/>
        </a:xfrm>
        <a:custGeom>
          <a:avLst/>
          <a:gdLst/>
          <a:ahLst/>
          <a:cxnLst/>
          <a:rect l="0" t="0" r="0" b="0"/>
          <a:pathLst>
            <a:path>
              <a:moveTo>
                <a:pt x="0" y="0"/>
              </a:moveTo>
              <a:lnTo>
                <a:pt x="0" y="961348"/>
              </a:lnTo>
              <a:lnTo>
                <a:pt x="128597" y="961348"/>
              </a:lnTo>
              <a:lnTo>
                <a:pt x="128597" y="11757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32A389-FBFA-4D06-943D-68674AB06816}">
      <dsp:nvSpPr>
        <dsp:cNvPr id="0" name=""/>
        <dsp:cNvSpPr/>
      </dsp:nvSpPr>
      <dsp:spPr>
        <a:xfrm>
          <a:off x="1157287" y="1331648"/>
          <a:ext cx="2700327" cy="1175767"/>
        </a:xfrm>
        <a:custGeom>
          <a:avLst/>
          <a:gdLst/>
          <a:ahLst/>
          <a:cxnLst/>
          <a:rect l="0" t="0" r="0" b="0"/>
          <a:pathLst>
            <a:path>
              <a:moveTo>
                <a:pt x="2700327" y="0"/>
              </a:moveTo>
              <a:lnTo>
                <a:pt x="2700327" y="961348"/>
              </a:lnTo>
              <a:lnTo>
                <a:pt x="0" y="961348"/>
              </a:lnTo>
              <a:lnTo>
                <a:pt x="0" y="11757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81EDE3-5243-4014-9B04-5BE5356A7090}">
      <dsp:nvSpPr>
        <dsp:cNvPr id="0" name=""/>
        <dsp:cNvSpPr/>
      </dsp:nvSpPr>
      <dsp:spPr>
        <a:xfrm>
          <a:off x="2700327" y="-138106"/>
          <a:ext cx="2314575" cy="1469755"/>
        </a:xfrm>
        <a:prstGeom prst="roundRect">
          <a:avLst>
            <a:gd name="adj" fmla="val 1000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C0A058-8E96-4C8A-AB4F-E5F62A62F8A9}">
      <dsp:nvSpPr>
        <dsp:cNvPr id="0" name=""/>
        <dsp:cNvSpPr/>
      </dsp:nvSpPr>
      <dsp:spPr>
        <a:xfrm>
          <a:off x="2957502" y="106209"/>
          <a:ext cx="2314575" cy="1469755"/>
        </a:xfrm>
        <a:prstGeom prst="roundRect">
          <a:avLst>
            <a:gd name="adj" fmla="val 10000"/>
          </a:avLst>
        </a:prstGeom>
        <a:solidFill>
          <a:srgbClr val="FFFFFF">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b="1" kern="1200" dirty="0">
              <a:solidFill>
                <a:schemeClr val="tx2"/>
              </a:solidFill>
              <a:latin typeface="Calibri" panose="020F0502020204030204" pitchFamily="34" charset="0"/>
              <a:cs typeface="Calibri" panose="020F0502020204030204" pitchFamily="34" charset="0"/>
            </a:rPr>
            <a:t>Indian Standardization</a:t>
          </a:r>
          <a:endParaRPr lang="en-US" sz="1800" kern="1200" dirty="0">
            <a:solidFill>
              <a:schemeClr val="tx2"/>
            </a:solidFill>
            <a:latin typeface="Calibri" panose="020F0502020204030204" pitchFamily="34" charset="0"/>
            <a:cs typeface="Calibri" panose="020F0502020204030204" pitchFamily="34" charset="0"/>
          </a:endParaRPr>
        </a:p>
      </dsp:txBody>
      <dsp:txXfrm>
        <a:off x="3000550" y="149257"/>
        <a:ext cx="2228479" cy="1383659"/>
      </dsp:txXfrm>
    </dsp:sp>
    <dsp:sp modelId="{0A43AF19-B604-431D-AE41-51B10DD3AAF4}">
      <dsp:nvSpPr>
        <dsp:cNvPr id="0" name=""/>
        <dsp:cNvSpPr/>
      </dsp:nvSpPr>
      <dsp:spPr>
        <a:xfrm>
          <a:off x="0" y="2507416"/>
          <a:ext cx="2314575" cy="1469755"/>
        </a:xfrm>
        <a:prstGeom prst="roundRect">
          <a:avLst>
            <a:gd name="adj" fmla="val 1000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05A822-F492-4033-B923-D0B8816428CA}">
      <dsp:nvSpPr>
        <dsp:cNvPr id="0" name=""/>
        <dsp:cNvSpPr/>
      </dsp:nvSpPr>
      <dsp:spPr>
        <a:xfrm>
          <a:off x="257174" y="2751732"/>
          <a:ext cx="2314575" cy="1469755"/>
        </a:xfrm>
        <a:prstGeom prst="roundRect">
          <a:avLst>
            <a:gd name="adj" fmla="val 10000"/>
          </a:avLst>
        </a:prstGeom>
        <a:solidFill>
          <a:srgbClr val="FFFFFF">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b="1" kern="1200" dirty="0">
              <a:solidFill>
                <a:schemeClr val="tx2"/>
              </a:solidFill>
              <a:latin typeface="Calibri" panose="020F0502020204030204" pitchFamily="34" charset="0"/>
              <a:cs typeface="Calibri" panose="020F0502020204030204" pitchFamily="34" charset="0"/>
            </a:rPr>
            <a:t>Bureau of Indian standards (BIS)</a:t>
          </a:r>
          <a:endParaRPr lang="en-US" sz="1800" kern="1200" dirty="0">
            <a:solidFill>
              <a:schemeClr val="tx2"/>
            </a:solidFill>
            <a:latin typeface="Calibri" panose="020F0502020204030204" pitchFamily="34" charset="0"/>
            <a:cs typeface="Calibri" panose="020F0502020204030204" pitchFamily="34" charset="0"/>
          </a:endParaRPr>
        </a:p>
      </dsp:txBody>
      <dsp:txXfrm>
        <a:off x="300222" y="2794780"/>
        <a:ext cx="2228479" cy="1383659"/>
      </dsp:txXfrm>
    </dsp:sp>
    <dsp:sp modelId="{C50AEAF2-A83D-45AA-B10D-8D26F3AEE61A}">
      <dsp:nvSpPr>
        <dsp:cNvPr id="0" name=""/>
        <dsp:cNvSpPr/>
      </dsp:nvSpPr>
      <dsp:spPr>
        <a:xfrm>
          <a:off x="2828924" y="2507416"/>
          <a:ext cx="2314575" cy="1469755"/>
        </a:xfrm>
        <a:prstGeom prst="roundRect">
          <a:avLst>
            <a:gd name="adj" fmla="val 1000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DAF362-FF95-4B50-B356-38D4E98BEE50}">
      <dsp:nvSpPr>
        <dsp:cNvPr id="0" name=""/>
        <dsp:cNvSpPr/>
      </dsp:nvSpPr>
      <dsp:spPr>
        <a:xfrm>
          <a:off x="3086099" y="2751732"/>
          <a:ext cx="2314575" cy="1469755"/>
        </a:xfrm>
        <a:prstGeom prst="roundRect">
          <a:avLst>
            <a:gd name="adj" fmla="val 10000"/>
          </a:avLst>
        </a:prstGeom>
        <a:solidFill>
          <a:srgbClr val="FFFFFF">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b="1" kern="1200" dirty="0">
              <a:solidFill>
                <a:schemeClr val="tx2"/>
              </a:solidFill>
              <a:latin typeface="Calibri" panose="020F0502020204030204" pitchFamily="34" charset="0"/>
              <a:cs typeface="Calibri" panose="020F0502020204030204" pitchFamily="34" charset="0"/>
            </a:rPr>
            <a:t>Telecommunication Standards Development Society for India (TSDSI)</a:t>
          </a:r>
          <a:endParaRPr lang="en-US" sz="1800" kern="1200" dirty="0">
            <a:solidFill>
              <a:schemeClr val="tx2"/>
            </a:solidFill>
            <a:latin typeface="Calibri" panose="020F0502020204030204" pitchFamily="34" charset="0"/>
            <a:cs typeface="Calibri" panose="020F0502020204030204" pitchFamily="34" charset="0"/>
          </a:endParaRPr>
        </a:p>
      </dsp:txBody>
      <dsp:txXfrm>
        <a:off x="3129147" y="2794780"/>
        <a:ext cx="2228479" cy="1383659"/>
      </dsp:txXfrm>
    </dsp:sp>
    <dsp:sp modelId="{1C26213E-9681-49DB-A2B3-2B4F8FB91F79}">
      <dsp:nvSpPr>
        <dsp:cNvPr id="0" name=""/>
        <dsp:cNvSpPr/>
      </dsp:nvSpPr>
      <dsp:spPr>
        <a:xfrm>
          <a:off x="5657850" y="2507416"/>
          <a:ext cx="2314575" cy="1469755"/>
        </a:xfrm>
        <a:prstGeom prst="roundRect">
          <a:avLst>
            <a:gd name="adj" fmla="val 1000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0C74DE-DDD7-4D3B-8CD5-E00C8832AC05}">
      <dsp:nvSpPr>
        <dsp:cNvPr id="0" name=""/>
        <dsp:cNvSpPr/>
      </dsp:nvSpPr>
      <dsp:spPr>
        <a:xfrm>
          <a:off x="5915024" y="2751732"/>
          <a:ext cx="2314575" cy="1469755"/>
        </a:xfrm>
        <a:prstGeom prst="roundRect">
          <a:avLst>
            <a:gd name="adj" fmla="val 10000"/>
          </a:avLst>
        </a:prstGeom>
        <a:solidFill>
          <a:srgbClr val="FFFFFF">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b="1" kern="1200" dirty="0">
              <a:solidFill>
                <a:schemeClr val="tx2"/>
              </a:solidFill>
              <a:latin typeface="Calibri" panose="020F0502020204030204" pitchFamily="34" charset="0"/>
              <a:cs typeface="Calibri" panose="020F0502020204030204" pitchFamily="34" charset="0"/>
            </a:rPr>
            <a:t>Telecommunication Engineering Centre (TEC)</a:t>
          </a:r>
          <a:endParaRPr lang="en-US" sz="1800" kern="1200" dirty="0">
            <a:solidFill>
              <a:schemeClr val="tx2"/>
            </a:solidFill>
            <a:latin typeface="Calibri" panose="020F0502020204030204" pitchFamily="34" charset="0"/>
            <a:cs typeface="Calibri" panose="020F0502020204030204" pitchFamily="34" charset="0"/>
          </a:endParaRPr>
        </a:p>
      </dsp:txBody>
      <dsp:txXfrm>
        <a:off x="5958072" y="2794780"/>
        <a:ext cx="2228479" cy="138365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7.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GB"/>
          </a:p>
        </p:txBody>
      </p:sp>
      <p:sp>
        <p:nvSpPr>
          <p:cNvPr id="3" name="Date Placeholder 2"/>
          <p:cNvSpPr>
            <a:spLocks noGrp="1"/>
          </p:cNvSpPr>
          <p:nvPr>
            <p:ph type="dt" sz="quarter" idx="1"/>
          </p:nvPr>
        </p:nvSpPr>
        <p:spPr>
          <a:xfrm>
            <a:off x="3976334" y="0"/>
            <a:ext cx="3041967" cy="466913"/>
          </a:xfrm>
          <a:prstGeom prst="rect">
            <a:avLst/>
          </a:prstGeom>
        </p:spPr>
        <p:txBody>
          <a:bodyPr vert="horz" lIns="93287" tIns="46643" rIns="93287" bIns="46643" rtlCol="0"/>
          <a:lstStyle>
            <a:lvl1pPr algn="r">
              <a:defRPr sz="1200"/>
            </a:lvl1pPr>
          </a:lstStyle>
          <a:p>
            <a:fld id="{63034BF4-D1A2-4DC0-9076-B1D0B88C6516}" type="datetimeFigureOut">
              <a:rPr lang="en-GB" smtClean="0"/>
              <a:t>18/11/2021</a:t>
            </a:fld>
            <a:endParaRPr lang="en-GB"/>
          </a:p>
        </p:txBody>
      </p:sp>
      <p:sp>
        <p:nvSpPr>
          <p:cNvPr id="4" name="Footer Placeholder 3"/>
          <p:cNvSpPr>
            <a:spLocks noGrp="1"/>
          </p:cNvSpPr>
          <p:nvPr>
            <p:ph type="ftr" sz="quarter" idx="2"/>
          </p:nvPr>
        </p:nvSpPr>
        <p:spPr>
          <a:xfrm>
            <a:off x="1" y="8839015"/>
            <a:ext cx="3041967" cy="466912"/>
          </a:xfrm>
          <a:prstGeom prst="rect">
            <a:avLst/>
          </a:prstGeom>
        </p:spPr>
        <p:txBody>
          <a:bodyPr vert="horz" lIns="93287" tIns="46643" rIns="93287" bIns="46643" rtlCol="0" anchor="b"/>
          <a:lstStyle>
            <a:lvl1pPr algn="l">
              <a:defRPr sz="1200"/>
            </a:lvl1pPr>
          </a:lstStyle>
          <a:p>
            <a:endParaRPr lang="en-GB"/>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F5149E3E-B5D7-44B8-9061-6FEAA061C82B}" type="slidenum">
              <a:rPr lang="en-GB" smtClean="0"/>
              <a:t>‹#›</a:t>
            </a:fld>
            <a:endParaRPr lang="en-GB"/>
          </a:p>
        </p:txBody>
      </p:sp>
    </p:spTree>
    <p:extLst>
      <p:ext uri="{BB962C8B-B14F-4D97-AF65-F5344CB8AC3E}">
        <p14:creationId xmlns:p14="http://schemas.microsoft.com/office/powerpoint/2010/main" val="3384944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GB"/>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A5887933-24CC-41FC-B5C5-0B97C92A62DF}" type="datetimeFigureOut">
              <a:rPr lang="en-GB" smtClean="0"/>
              <a:t>18/11/2021</a:t>
            </a:fld>
            <a:endParaRPr lang="en-GB"/>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GB"/>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GB"/>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01636DBB-B0B8-4B9C-A11A-F32987B5BEA2}" type="slidenum">
              <a:rPr lang="en-GB" smtClean="0"/>
              <a:t>‹#›</a:t>
            </a:fld>
            <a:endParaRPr lang="en-GB"/>
          </a:p>
        </p:txBody>
      </p:sp>
    </p:spTree>
    <p:extLst>
      <p:ext uri="{BB962C8B-B14F-4D97-AF65-F5344CB8AC3E}">
        <p14:creationId xmlns:p14="http://schemas.microsoft.com/office/powerpoint/2010/main" val="1433742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09AB0DB-AE2A-4565-A392-5BD9D4570823}" type="slidenum">
              <a:rPr lang="fr-BE" smtClean="0"/>
              <a:pPr>
                <a:defRPr/>
              </a:pPr>
              <a:t>1</a:t>
            </a:fld>
            <a:endParaRPr lang="fr-BE"/>
          </a:p>
        </p:txBody>
      </p:sp>
    </p:spTree>
    <p:extLst>
      <p:ext uri="{BB962C8B-B14F-4D97-AF65-F5344CB8AC3E}">
        <p14:creationId xmlns:p14="http://schemas.microsoft.com/office/powerpoint/2010/main" val="1081443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28</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0618864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29</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49356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30</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8864693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32</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54039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33</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4540693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34</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0059098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35</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6997592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38</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1707789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39</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70811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41</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656805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2</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637057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42</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4201237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43</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3668157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46</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578083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47</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700901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1636DBB-B0B8-4B9C-A11A-F32987B5BEA2}" type="slidenum">
              <a:rPr lang="en-GB" smtClean="0"/>
              <a:t>8</a:t>
            </a:fld>
            <a:endParaRPr lang="en-GB"/>
          </a:p>
        </p:txBody>
      </p:sp>
    </p:spTree>
    <p:extLst>
      <p:ext uri="{BB962C8B-B14F-4D97-AF65-F5344CB8AC3E}">
        <p14:creationId xmlns:p14="http://schemas.microsoft.com/office/powerpoint/2010/main" val="4008703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636DBB-B0B8-4B9C-A11A-F32987B5BEA2}" type="slidenum">
              <a:rPr lang="en-GB" smtClean="0"/>
              <a:t>14</a:t>
            </a:fld>
            <a:endParaRPr lang="en-GB"/>
          </a:p>
        </p:txBody>
      </p:sp>
    </p:spTree>
    <p:extLst>
      <p:ext uri="{BB962C8B-B14F-4D97-AF65-F5344CB8AC3E}">
        <p14:creationId xmlns:p14="http://schemas.microsoft.com/office/powerpoint/2010/main" val="2966146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IDI: ICT Development</a:t>
            </a:r>
            <a:r>
              <a:rPr lang="en-IN" baseline="0" dirty="0"/>
              <a:t> Index</a:t>
            </a:r>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18</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291207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2060"/>
                </a:solidFill>
                <a:cs typeface="Calibri" panose="020F0502020204030204" pitchFamily="34" charset="0"/>
              </a:rPr>
              <a:t>MEITY: Ministry of Electronics and Information Technology </a:t>
            </a:r>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19</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437329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2060"/>
                </a:solidFill>
                <a:cs typeface="Calibri" panose="020F0502020204030204" pitchFamily="34" charset="0"/>
              </a:rPr>
              <a:t>MEITY: Ministry of Electronics and Information Technology </a:t>
            </a:r>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20</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992914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2060"/>
                </a:solidFill>
                <a:cs typeface="Calibri" panose="020F0502020204030204" pitchFamily="34" charset="0"/>
              </a:rPr>
              <a:t>MEITY: Ministry of Electronics and Information Technology </a:t>
            </a:r>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21</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532532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A616E6-3282-49AF-B187-AFD585911299}" type="slidenum">
              <a:rPr lang="en-US" smtClean="0"/>
              <a:t>27</a:t>
            </a:fld>
            <a:endParaRPr lang="en-US"/>
          </a:p>
        </p:txBody>
      </p:sp>
    </p:spTree>
    <p:extLst>
      <p:ext uri="{BB962C8B-B14F-4D97-AF65-F5344CB8AC3E}">
        <p14:creationId xmlns:p14="http://schemas.microsoft.com/office/powerpoint/2010/main" val="21943556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0.jpeg"/><Relationship Id="rId4" Type="http://schemas.openxmlformats.org/officeDocument/2006/relationships/image" Target="../media/image9.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782763"/>
            <a:ext cx="9144000" cy="1712538"/>
          </a:xfrm>
        </p:spPr>
        <p:txBody>
          <a:bodyPr anchor="ctr" anchorCtr="0">
            <a:normAutofit/>
          </a:bodyPr>
          <a:lstStyle>
            <a:lvl1pPr algn="ctr">
              <a:defRPr sz="4400">
                <a:latin typeface="Century Gothic" panose="020B0502020202020204" pitchFamily="34" charset="0"/>
              </a:defRPr>
            </a:lvl1pPr>
          </a:lstStyle>
          <a:p>
            <a:r>
              <a:rPr lang="en-US" dirty="0"/>
              <a:t>EU-India Strategic Partnership: A Roadmap to 2025</a:t>
            </a:r>
          </a:p>
        </p:txBody>
      </p:sp>
      <p:sp>
        <p:nvSpPr>
          <p:cNvPr id="13" name="Text Placeholder 2"/>
          <p:cNvSpPr>
            <a:spLocks noGrp="1"/>
          </p:cNvSpPr>
          <p:nvPr>
            <p:ph type="body" idx="1" hasCustomPrompt="1"/>
          </p:nvPr>
        </p:nvSpPr>
        <p:spPr>
          <a:xfrm>
            <a:off x="313361" y="3508641"/>
            <a:ext cx="11514668" cy="1500187"/>
          </a:xfrm>
        </p:spPr>
        <p:txBody>
          <a:bodyPr anchor="ctr" anchorCtr="0">
            <a:noAutofit/>
          </a:bodyPr>
          <a:lstStyle>
            <a:lvl1pPr marL="0" indent="0" algn="ctr">
              <a:buNone/>
              <a:defRPr sz="2400">
                <a:solidFill>
                  <a:schemeClr val="accent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Dinesh Chand Sharma </a:t>
            </a:r>
          </a:p>
          <a:p>
            <a:pPr lvl="0"/>
            <a:r>
              <a:rPr lang="en-US" dirty="0"/>
              <a:t>Director – Standards &amp; Public Policy </a:t>
            </a:r>
          </a:p>
          <a:p>
            <a:pPr lvl="0"/>
            <a:r>
              <a:rPr lang="en-US" dirty="0"/>
              <a:t>European Project SESEI</a:t>
            </a:r>
          </a:p>
        </p:txBody>
      </p:sp>
      <p:pic>
        <p:nvPicPr>
          <p:cNvPr id="15" name="Picture 8" descr="eftalogo.jpg">
            <a:extLst>
              <a:ext uri="{FF2B5EF4-FFF2-40B4-BE49-F238E27FC236}">
                <a16:creationId xmlns:a16="http://schemas.microsoft.com/office/drawing/2014/main" id="{DB7E8971-08B9-4BCF-BE7D-4768C1A0DDA4}"/>
              </a:ext>
            </a:extLst>
          </p:cNvPr>
          <p:cNvPicPr>
            <a:picLocks noChangeAspect="1"/>
          </p:cNvPicPr>
          <p:nvPr userDrawn="1"/>
        </p:nvPicPr>
        <p:blipFill>
          <a:blip r:embed="rId2" cstate="print"/>
          <a:srcRect b="7619"/>
          <a:stretch>
            <a:fillRect/>
          </a:stretch>
        </p:blipFill>
        <p:spPr bwMode="auto">
          <a:xfrm>
            <a:off x="8493220" y="211138"/>
            <a:ext cx="779463" cy="541337"/>
          </a:xfrm>
          <a:prstGeom prst="rect">
            <a:avLst/>
          </a:prstGeom>
          <a:noFill/>
          <a:ln w="9525">
            <a:noFill/>
            <a:miter lim="800000"/>
            <a:headEnd/>
            <a:tailEnd/>
          </a:ln>
        </p:spPr>
      </p:pic>
      <p:pic>
        <p:nvPicPr>
          <p:cNvPr id="17" name="Picture 15" descr="ETSI.gif">
            <a:extLst>
              <a:ext uri="{FF2B5EF4-FFF2-40B4-BE49-F238E27FC236}">
                <a16:creationId xmlns:a16="http://schemas.microsoft.com/office/drawing/2014/main" id="{0BBC0BEE-8470-4BEC-9331-3D69CBA56E73}"/>
              </a:ext>
            </a:extLst>
          </p:cNvPr>
          <p:cNvPicPr>
            <a:picLocks noChangeAspect="1"/>
          </p:cNvPicPr>
          <p:nvPr userDrawn="1"/>
        </p:nvPicPr>
        <p:blipFill>
          <a:blip r:embed="rId3" cstate="print"/>
          <a:srcRect/>
          <a:stretch>
            <a:fillRect/>
          </a:stretch>
        </p:blipFill>
        <p:spPr bwMode="auto">
          <a:xfrm>
            <a:off x="5291233" y="298450"/>
            <a:ext cx="1558925" cy="474663"/>
          </a:xfrm>
          <a:prstGeom prst="rect">
            <a:avLst/>
          </a:prstGeom>
          <a:noFill/>
          <a:ln w="9525">
            <a:noFill/>
            <a:miter lim="800000"/>
            <a:headEnd/>
            <a:tailEnd/>
          </a:ln>
        </p:spPr>
      </p:pic>
      <p:pic>
        <p:nvPicPr>
          <p:cNvPr id="18" name="Picture 13" descr="CEN logo transparent.gif">
            <a:extLst>
              <a:ext uri="{FF2B5EF4-FFF2-40B4-BE49-F238E27FC236}">
                <a16:creationId xmlns:a16="http://schemas.microsoft.com/office/drawing/2014/main" id="{50010B3E-3E49-41DC-BE2A-57DC0C88AE60}"/>
              </a:ext>
            </a:extLst>
          </p:cNvPr>
          <p:cNvPicPr>
            <a:picLocks noChangeAspect="1"/>
          </p:cNvPicPr>
          <p:nvPr userDrawn="1"/>
        </p:nvPicPr>
        <p:blipFill>
          <a:blip r:embed="rId4" cstate="print"/>
          <a:srcRect/>
          <a:stretch>
            <a:fillRect/>
          </a:stretch>
        </p:blipFill>
        <p:spPr bwMode="auto">
          <a:xfrm>
            <a:off x="2895695" y="212725"/>
            <a:ext cx="796925" cy="631825"/>
          </a:xfrm>
          <a:prstGeom prst="rect">
            <a:avLst/>
          </a:prstGeom>
          <a:noFill/>
          <a:ln w="9525">
            <a:noFill/>
            <a:miter lim="800000"/>
            <a:headEnd/>
            <a:tailEnd/>
          </a:ln>
        </p:spPr>
      </p:pic>
      <p:pic>
        <p:nvPicPr>
          <p:cNvPr id="19" name="Picture 14" descr="LogoDefPMS.jpg">
            <a:extLst>
              <a:ext uri="{FF2B5EF4-FFF2-40B4-BE49-F238E27FC236}">
                <a16:creationId xmlns:a16="http://schemas.microsoft.com/office/drawing/2014/main" id="{49274DC7-5128-47C8-A326-A56778282F25}"/>
              </a:ext>
            </a:extLst>
          </p:cNvPr>
          <p:cNvPicPr>
            <a:picLocks noChangeAspect="1"/>
          </p:cNvPicPr>
          <p:nvPr userDrawn="1"/>
        </p:nvPicPr>
        <p:blipFill>
          <a:blip r:embed="rId5" cstate="print"/>
          <a:srcRect/>
          <a:stretch>
            <a:fillRect/>
          </a:stretch>
        </p:blipFill>
        <p:spPr bwMode="auto">
          <a:xfrm>
            <a:off x="3860895" y="225425"/>
            <a:ext cx="1243013" cy="620713"/>
          </a:xfrm>
          <a:prstGeom prst="rect">
            <a:avLst/>
          </a:prstGeom>
          <a:noFill/>
          <a:ln w="9525">
            <a:noFill/>
            <a:miter lim="800000"/>
            <a:headEnd/>
            <a:tailEnd/>
          </a:ln>
        </p:spPr>
      </p:pic>
      <p:pic>
        <p:nvPicPr>
          <p:cNvPr id="20" name="Picture 5" descr="http://rapidis.blogactiv.eu/files/2012/09/European_Commission.png">
            <a:extLst>
              <a:ext uri="{FF2B5EF4-FFF2-40B4-BE49-F238E27FC236}">
                <a16:creationId xmlns:a16="http://schemas.microsoft.com/office/drawing/2014/main" id="{1FAC76AE-227B-48FE-A3EB-BAD234F70E8E}"/>
              </a:ext>
            </a:extLst>
          </p:cNvPr>
          <p:cNvPicPr>
            <a:picLocks noChangeAspect="1" noChangeArrowheads="1"/>
          </p:cNvPicPr>
          <p:nvPr userDrawn="1"/>
        </p:nvPicPr>
        <p:blipFill>
          <a:blip r:embed="rId6" cstate="print"/>
          <a:srcRect/>
          <a:stretch>
            <a:fillRect/>
          </a:stretch>
        </p:blipFill>
        <p:spPr bwMode="auto">
          <a:xfrm>
            <a:off x="7012083" y="19050"/>
            <a:ext cx="1233487" cy="912813"/>
          </a:xfrm>
          <a:prstGeom prst="rect">
            <a:avLst/>
          </a:prstGeom>
          <a:noFill/>
          <a:ln w="9525">
            <a:noFill/>
            <a:miter lim="800000"/>
            <a:headEnd/>
            <a:tailEnd/>
          </a:ln>
        </p:spPr>
      </p:pic>
    </p:spTree>
    <p:extLst>
      <p:ext uri="{BB962C8B-B14F-4D97-AF65-F5344CB8AC3E}">
        <p14:creationId xmlns:p14="http://schemas.microsoft.com/office/powerpoint/2010/main" val="33878313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276869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729363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54529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46279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a:xfrm>
            <a:off x="63967" y="6308725"/>
            <a:ext cx="667871" cy="365125"/>
          </a:xfrm>
          <a:prstGeom prst="rect">
            <a:avLst/>
          </a:prstGeom>
        </p:spPr>
        <p:txBody>
          <a:bodyPr/>
          <a:lstStyle/>
          <a:p>
            <a:fld id="{3F983E3D-8CF5-443A-A947-F913EE17176A}" type="slidenum">
              <a:rPr lang="en-US" smtClean="0"/>
              <a:pPr/>
              <a:t>‹#›</a:t>
            </a:fld>
            <a:endParaRPr lang="en-US"/>
          </a:p>
        </p:txBody>
      </p:sp>
      <p:sp>
        <p:nvSpPr>
          <p:cNvPr id="6" name="Title 1"/>
          <p:cNvSpPr>
            <a:spLocks noGrp="1"/>
          </p:cNvSpPr>
          <p:nvPr>
            <p:ph type="title" hasCustomPrompt="1"/>
          </p:nvPr>
        </p:nvSpPr>
        <p:spPr>
          <a:xfrm>
            <a:off x="731837" y="2967335"/>
            <a:ext cx="10808071" cy="923330"/>
          </a:xfrm>
          <a:noFill/>
        </p:spPr>
        <p:txBody>
          <a:bodyPr wrap="square" lIns="0" rIns="0">
            <a:spAutoFit/>
          </a:bodyPr>
          <a:lstStyle>
            <a:lvl1pPr>
              <a:defRPr b="0"/>
            </a:lvl1pPr>
          </a:lstStyle>
          <a:p>
            <a:r>
              <a:rPr lang="en-US" dirty="0"/>
              <a:t>Click to add title</a:t>
            </a:r>
          </a:p>
        </p:txBody>
      </p:sp>
    </p:spTree>
    <p:extLst>
      <p:ext uri="{BB962C8B-B14F-4D97-AF65-F5344CB8AC3E}">
        <p14:creationId xmlns:p14="http://schemas.microsoft.com/office/powerpoint/2010/main" val="1049620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78" name="Text Placeholder 77">
            <a:extLst>
              <a:ext uri="{FF2B5EF4-FFF2-40B4-BE49-F238E27FC236}">
                <a16:creationId xmlns:a16="http://schemas.microsoft.com/office/drawing/2014/main" id="{0B092376-293D-814E-8504-10AD3FC6C33F}"/>
              </a:ext>
            </a:extLst>
          </p:cNvPr>
          <p:cNvSpPr>
            <a:spLocks noGrp="1"/>
          </p:cNvSpPr>
          <p:nvPr>
            <p:ph type="body" sz="quarter" idx="10"/>
          </p:nvPr>
        </p:nvSpPr>
        <p:spPr>
          <a:xfrm>
            <a:off x="3459033" y="920887"/>
            <a:ext cx="2082800" cy="990600"/>
          </a:xfrm>
          <a:gradFill flip="none" rotWithShape="1">
            <a:gsLst>
              <a:gs pos="0">
                <a:srgbClr val="D3D3D3">
                  <a:alpha val="72549"/>
                </a:srgbClr>
              </a:gs>
              <a:gs pos="100000">
                <a:srgbClr val="FFFFFF">
                  <a:alpha val="0"/>
                </a:srgbClr>
              </a:gs>
            </a:gsLst>
            <a:lin ang="0" scaled="1"/>
            <a:tileRect/>
          </a:gradFill>
          <a:ln w="9525">
            <a:noFill/>
            <a:miter lim="800000"/>
            <a:headEnd/>
            <a:tailEnd/>
          </a:ln>
          <a:effectLst/>
        </p:spPr>
        <p:txBody>
          <a:bodyPr/>
          <a:lstStyle>
            <a:lvl1pPr marL="0" indent="0" algn="l">
              <a:buNone/>
              <a:defRPr lang="en-US" sz="1400" dirty="0" smtClean="0">
                <a:solidFill>
                  <a:srgbClr val="404040"/>
                </a:solidFill>
                <a:latin typeface="+mn-lt"/>
              </a:defRPr>
            </a:lvl1pPr>
          </a:lstStyle>
          <a:p>
            <a:pPr marL="0" lvl="0">
              <a:lnSpc>
                <a:spcPct val="85000"/>
              </a:lnSpc>
            </a:pPr>
            <a:r>
              <a:rPr lang="en-US"/>
              <a:t>Click to edit Master text styles</a:t>
            </a:r>
          </a:p>
        </p:txBody>
      </p:sp>
      <p:sp>
        <p:nvSpPr>
          <p:cNvPr id="81" name="Text Placeholder 77">
            <a:extLst>
              <a:ext uri="{FF2B5EF4-FFF2-40B4-BE49-F238E27FC236}">
                <a16:creationId xmlns:a16="http://schemas.microsoft.com/office/drawing/2014/main" id="{B0998207-3F3B-9940-9A4A-F5C7E11A0CEB}"/>
              </a:ext>
            </a:extLst>
          </p:cNvPr>
          <p:cNvSpPr>
            <a:spLocks noGrp="1"/>
          </p:cNvSpPr>
          <p:nvPr>
            <p:ph type="body" sz="quarter" idx="11"/>
          </p:nvPr>
        </p:nvSpPr>
        <p:spPr>
          <a:xfrm>
            <a:off x="5583372" y="1220069"/>
            <a:ext cx="2082800" cy="990600"/>
          </a:xfrm>
          <a:gradFill flip="none" rotWithShape="1">
            <a:gsLst>
              <a:gs pos="0">
                <a:srgbClr val="D3D3D3">
                  <a:alpha val="72549"/>
                </a:srgbClr>
              </a:gs>
              <a:gs pos="100000">
                <a:srgbClr val="FFFFFF">
                  <a:alpha val="0"/>
                </a:srgbClr>
              </a:gs>
            </a:gsLst>
            <a:lin ang="0" scaled="1"/>
            <a:tileRect/>
          </a:gradFill>
          <a:ln w="9525">
            <a:noFill/>
            <a:miter lim="800000"/>
            <a:headEnd/>
            <a:tailEnd/>
          </a:ln>
          <a:effectLst/>
        </p:spPr>
        <p:txBody>
          <a:bodyPr/>
          <a:lstStyle>
            <a:lvl1pPr marL="0" indent="0" algn="l">
              <a:buNone/>
              <a:defRPr lang="en-US" sz="1400" dirty="0" smtClean="0">
                <a:solidFill>
                  <a:srgbClr val="404040"/>
                </a:solidFill>
                <a:latin typeface="+mn-lt"/>
              </a:defRPr>
            </a:lvl1pPr>
          </a:lstStyle>
          <a:p>
            <a:pPr marL="0" lvl="0">
              <a:lnSpc>
                <a:spcPct val="85000"/>
              </a:lnSpc>
            </a:pPr>
            <a:r>
              <a:rPr lang="en-US"/>
              <a:t>Click to edit Master text styles</a:t>
            </a:r>
          </a:p>
        </p:txBody>
      </p:sp>
      <p:sp>
        <p:nvSpPr>
          <p:cNvPr id="82" name="Text Placeholder 77">
            <a:extLst>
              <a:ext uri="{FF2B5EF4-FFF2-40B4-BE49-F238E27FC236}">
                <a16:creationId xmlns:a16="http://schemas.microsoft.com/office/drawing/2014/main" id="{9A62C131-98B4-A846-AE6C-DF6B5A743E18}"/>
              </a:ext>
            </a:extLst>
          </p:cNvPr>
          <p:cNvSpPr>
            <a:spLocks noGrp="1"/>
          </p:cNvSpPr>
          <p:nvPr>
            <p:ph type="body" sz="quarter" idx="12"/>
          </p:nvPr>
        </p:nvSpPr>
        <p:spPr>
          <a:xfrm>
            <a:off x="7705499" y="1608825"/>
            <a:ext cx="2082800" cy="990600"/>
          </a:xfrm>
          <a:gradFill flip="none" rotWithShape="1">
            <a:gsLst>
              <a:gs pos="0">
                <a:srgbClr val="D3D3D3">
                  <a:alpha val="72549"/>
                </a:srgbClr>
              </a:gs>
              <a:gs pos="100000">
                <a:srgbClr val="FFFFFF">
                  <a:alpha val="0"/>
                </a:srgbClr>
              </a:gs>
            </a:gsLst>
            <a:lin ang="0" scaled="1"/>
            <a:tileRect/>
          </a:gradFill>
          <a:ln w="9525">
            <a:noFill/>
            <a:miter lim="800000"/>
            <a:headEnd/>
            <a:tailEnd/>
          </a:ln>
          <a:effectLst/>
        </p:spPr>
        <p:txBody>
          <a:bodyPr/>
          <a:lstStyle>
            <a:lvl1pPr marL="0" indent="0" algn="l">
              <a:buNone/>
              <a:defRPr lang="en-US" sz="1400" dirty="0" smtClean="0">
                <a:solidFill>
                  <a:srgbClr val="404040"/>
                </a:solidFill>
                <a:latin typeface="+mn-lt"/>
              </a:defRPr>
            </a:lvl1pPr>
          </a:lstStyle>
          <a:p>
            <a:pPr marL="0" lvl="0">
              <a:lnSpc>
                <a:spcPct val="85000"/>
              </a:lnSpc>
            </a:pPr>
            <a:r>
              <a:rPr lang="en-US"/>
              <a:t>Click to edit Master text styles</a:t>
            </a:r>
          </a:p>
        </p:txBody>
      </p:sp>
      <p:sp>
        <p:nvSpPr>
          <p:cNvPr id="84" name="Text Placeholder 83">
            <a:extLst>
              <a:ext uri="{FF2B5EF4-FFF2-40B4-BE49-F238E27FC236}">
                <a16:creationId xmlns:a16="http://schemas.microsoft.com/office/drawing/2014/main" id="{C87789DE-8F91-E44E-96BE-12C0559F6FB9}"/>
              </a:ext>
            </a:extLst>
          </p:cNvPr>
          <p:cNvSpPr>
            <a:spLocks noGrp="1"/>
          </p:cNvSpPr>
          <p:nvPr>
            <p:ph type="body" sz="quarter" idx="13"/>
          </p:nvPr>
        </p:nvSpPr>
        <p:spPr>
          <a:xfrm>
            <a:off x="3465622" y="2269796"/>
            <a:ext cx="1207557" cy="1348061"/>
          </a:xfrm>
          <a:noFill/>
          <a:effectLst>
            <a:outerShdw blurRad="50800" dist="38100" dir="5400000" algn="t" rotWithShape="0">
              <a:prstClr val="black">
                <a:alpha val="40000"/>
              </a:prstClr>
            </a:outerShdw>
          </a:effectLst>
          <a:scene3d>
            <a:camera prst="orthographicFront">
              <a:rot lat="1200000" lon="20399986" rev="0"/>
            </a:camera>
            <a:lightRig rig="threePt" dir="t"/>
          </a:scene3d>
        </p:spPr>
        <p:txBody>
          <a:bodyPr wrap="square" rtlCol="0">
            <a:spAutoFit/>
          </a:bodyPr>
          <a:lstStyle>
            <a:lvl1pPr marL="0" indent="0">
              <a:buNone/>
              <a:defRPr lang="en-US" sz="2400" dirty="0" smtClean="0">
                <a:solidFill>
                  <a:srgbClr val="FFFFFF"/>
                </a:solidFill>
                <a:latin typeface="+mj-lt"/>
                <a:cs typeface="Arial" pitchFamily="34" charset="0"/>
              </a:defRPr>
            </a:lvl1pPr>
          </a:lstStyle>
          <a:p>
            <a:pPr marL="0" lvl="0" algn="ctr">
              <a:lnSpc>
                <a:spcPct val="85000"/>
              </a:lnSpc>
            </a:pPr>
            <a:r>
              <a:rPr lang="en-US"/>
              <a:t>Click to edit Master text styles</a:t>
            </a:r>
          </a:p>
        </p:txBody>
      </p:sp>
      <p:sp>
        <p:nvSpPr>
          <p:cNvPr id="85" name="Text Placeholder 83">
            <a:extLst>
              <a:ext uri="{FF2B5EF4-FFF2-40B4-BE49-F238E27FC236}">
                <a16:creationId xmlns:a16="http://schemas.microsoft.com/office/drawing/2014/main" id="{D5C13B08-1AEA-0541-B928-190FE4F59997}"/>
              </a:ext>
            </a:extLst>
          </p:cNvPr>
          <p:cNvSpPr>
            <a:spLocks noGrp="1"/>
          </p:cNvSpPr>
          <p:nvPr>
            <p:ph type="body" sz="quarter" idx="14"/>
          </p:nvPr>
        </p:nvSpPr>
        <p:spPr>
          <a:xfrm>
            <a:off x="5500941" y="2625619"/>
            <a:ext cx="1207557" cy="1348061"/>
          </a:xfrm>
          <a:noFill/>
          <a:effectLst>
            <a:outerShdw blurRad="50800" dist="38100" dir="5400000" algn="t" rotWithShape="0">
              <a:prstClr val="black">
                <a:alpha val="40000"/>
              </a:prstClr>
            </a:outerShdw>
          </a:effectLst>
          <a:scene3d>
            <a:camera prst="orthographicFront">
              <a:rot lat="1200000" lon="20399986" rev="0"/>
            </a:camera>
            <a:lightRig rig="threePt" dir="t"/>
          </a:scene3d>
        </p:spPr>
        <p:txBody>
          <a:bodyPr wrap="square" rtlCol="0">
            <a:spAutoFit/>
          </a:bodyPr>
          <a:lstStyle>
            <a:lvl1pPr marL="0" indent="0">
              <a:buNone/>
              <a:defRPr lang="en-US" sz="2400" dirty="0" smtClean="0">
                <a:solidFill>
                  <a:schemeClr val="tx1"/>
                </a:solidFill>
                <a:latin typeface="+mj-lt"/>
                <a:cs typeface="Arial" pitchFamily="34" charset="0"/>
              </a:defRPr>
            </a:lvl1pPr>
          </a:lstStyle>
          <a:p>
            <a:pPr marL="0" lvl="0" algn="ctr">
              <a:lnSpc>
                <a:spcPct val="85000"/>
              </a:lnSpc>
            </a:pPr>
            <a:r>
              <a:rPr lang="en-US"/>
              <a:t>Click to edit Master text styles</a:t>
            </a:r>
          </a:p>
        </p:txBody>
      </p:sp>
      <p:sp>
        <p:nvSpPr>
          <p:cNvPr id="86" name="Text Placeholder 83">
            <a:extLst>
              <a:ext uri="{FF2B5EF4-FFF2-40B4-BE49-F238E27FC236}">
                <a16:creationId xmlns:a16="http://schemas.microsoft.com/office/drawing/2014/main" id="{9A0A668D-AC6C-0847-B1DA-2DF3A211D540}"/>
              </a:ext>
            </a:extLst>
          </p:cNvPr>
          <p:cNvSpPr>
            <a:spLocks noGrp="1"/>
          </p:cNvSpPr>
          <p:nvPr>
            <p:ph type="body" sz="quarter" idx="15"/>
          </p:nvPr>
        </p:nvSpPr>
        <p:spPr>
          <a:xfrm>
            <a:off x="7685590" y="3028900"/>
            <a:ext cx="1207557" cy="1348061"/>
          </a:xfrm>
          <a:noFill/>
          <a:effectLst>
            <a:outerShdw blurRad="50800" dist="38100" dir="5400000" algn="t" rotWithShape="0">
              <a:prstClr val="black">
                <a:alpha val="40000"/>
              </a:prstClr>
            </a:outerShdw>
          </a:effectLst>
          <a:scene3d>
            <a:camera prst="orthographicFront">
              <a:rot lat="1200000" lon="20399986" rev="0"/>
            </a:camera>
            <a:lightRig rig="threePt" dir="t"/>
          </a:scene3d>
        </p:spPr>
        <p:txBody>
          <a:bodyPr wrap="square" rtlCol="0">
            <a:spAutoFit/>
          </a:bodyPr>
          <a:lstStyle>
            <a:lvl1pPr marL="0" indent="0">
              <a:buNone/>
              <a:defRPr lang="en-US" sz="2400" dirty="0" smtClean="0">
                <a:solidFill>
                  <a:srgbClr val="FFFFFF"/>
                </a:solidFill>
                <a:latin typeface="+mj-lt"/>
                <a:cs typeface="Arial" pitchFamily="34" charset="0"/>
              </a:defRPr>
            </a:lvl1pPr>
          </a:lstStyle>
          <a:p>
            <a:pPr marL="0" lvl="0" algn="ctr">
              <a:lnSpc>
                <a:spcPct val="85000"/>
              </a:lnSpc>
            </a:pPr>
            <a:r>
              <a:rPr lang="en-US"/>
              <a:t>Click to edit Master text styles</a:t>
            </a:r>
          </a:p>
        </p:txBody>
      </p:sp>
      <p:sp>
        <p:nvSpPr>
          <p:cNvPr id="90" name="Text Placeholder 89">
            <a:extLst>
              <a:ext uri="{FF2B5EF4-FFF2-40B4-BE49-F238E27FC236}">
                <a16:creationId xmlns:a16="http://schemas.microsoft.com/office/drawing/2014/main" id="{91BB790C-6BC5-134B-A8A8-83ECB5114A62}"/>
              </a:ext>
            </a:extLst>
          </p:cNvPr>
          <p:cNvSpPr>
            <a:spLocks noGrp="1"/>
          </p:cNvSpPr>
          <p:nvPr>
            <p:ph type="body" sz="quarter" idx="17"/>
          </p:nvPr>
        </p:nvSpPr>
        <p:spPr>
          <a:xfrm>
            <a:off x="2094691" y="4502477"/>
            <a:ext cx="4803553" cy="461665"/>
          </a:xfrm>
          <a:noFill/>
          <a:scene3d>
            <a:camera prst="orthographicFront">
              <a:rot lat="1980000" lon="1800000" rev="0"/>
            </a:camera>
            <a:lightRig rig="threePt" dir="t"/>
          </a:scene3d>
        </p:spPr>
        <p:txBody>
          <a:bodyPr wrap="square" rtlCol="0">
            <a:spAutoFit/>
          </a:bodyPr>
          <a:lstStyle>
            <a:lvl1pPr marL="0" indent="0" algn="ctr">
              <a:buNone/>
              <a:defRPr lang="en-US" sz="2400" dirty="0" smtClean="0">
                <a:solidFill>
                  <a:srgbClr val="000000"/>
                </a:solidFill>
                <a:latin typeface="+mj-lt"/>
              </a:defRPr>
            </a:lvl1pPr>
          </a:lstStyle>
          <a:p>
            <a:pPr marL="0" lvl="0"/>
            <a:r>
              <a:rPr lang="en-US"/>
              <a:t>Click to edit Master text styles</a:t>
            </a:r>
          </a:p>
        </p:txBody>
      </p:sp>
      <p:sp>
        <p:nvSpPr>
          <p:cNvPr id="2" name="Title 1">
            <a:extLst>
              <a:ext uri="{FF2B5EF4-FFF2-40B4-BE49-F238E27FC236}">
                <a16:creationId xmlns:a16="http://schemas.microsoft.com/office/drawing/2014/main" id="{8B776898-FCE7-274A-A10F-DC97B30FE73A}"/>
              </a:ext>
            </a:extLst>
          </p:cNvPr>
          <p:cNvSpPr>
            <a:spLocks noGrp="1"/>
          </p:cNvSpPr>
          <p:nvPr>
            <p:ph type="title"/>
          </p:nvPr>
        </p:nvSpPr>
        <p:spPr>
          <a:xfrm>
            <a:off x="990600" y="5181600"/>
            <a:ext cx="3048000" cy="1027247"/>
          </a:xfrm>
        </p:spPr>
        <p:txBody>
          <a:bodyPr>
            <a:normAutofit/>
          </a:bodyPr>
          <a:lstStyle>
            <a:lvl1pPr marL="342900" indent="-342900" algn="ctr">
              <a:buFont typeface="Arial" panose="020B0604020202020204" pitchFamily="34" charset="0"/>
              <a:buChar char="•"/>
              <a:defRPr sz="2000">
                <a:solidFill>
                  <a:schemeClr val="tx1"/>
                </a:solidFill>
              </a:defRPr>
            </a:lvl1pPr>
          </a:lstStyle>
          <a:p>
            <a:r>
              <a:rPr lang="en-US"/>
              <a:t>Click to edit Master title style</a:t>
            </a:r>
          </a:p>
        </p:txBody>
      </p:sp>
    </p:spTree>
    <p:extLst>
      <p:ext uri="{BB962C8B-B14F-4D97-AF65-F5344CB8AC3E}">
        <p14:creationId xmlns:p14="http://schemas.microsoft.com/office/powerpoint/2010/main" val="1009652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199" y="1825625"/>
            <a:ext cx="913553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hasCustomPrompt="1"/>
          </p:nvPr>
        </p:nvSpPr>
        <p:spPr>
          <a:xfrm>
            <a:off x="10109200" y="0"/>
            <a:ext cx="2082800" cy="6176963"/>
          </a:xfrm>
        </p:spPr>
        <p:txBody>
          <a:bodyPr/>
          <a:lstStyle>
            <a:lvl1pPr marL="0" indent="0">
              <a:buNone/>
              <a:defRPr/>
            </a:lvl1pPr>
          </a:lstStyle>
          <a:p>
            <a:pPr lvl="0"/>
            <a:r>
              <a:rPr lang="en-GB" dirty="0"/>
              <a:t>Click to add image</a:t>
            </a:r>
          </a:p>
        </p:txBody>
      </p:sp>
    </p:spTree>
    <p:extLst>
      <p:ext uri="{BB962C8B-B14F-4D97-AF65-F5344CB8AC3E}">
        <p14:creationId xmlns:p14="http://schemas.microsoft.com/office/powerpoint/2010/main" val="3552533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99426544"/>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4046936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76706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DBB37-9D80-4B52-A421-E87E42A4DE6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66510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63522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1676582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87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image" Target="../media/image5.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Box 12">
            <a:extLst>
              <a:ext uri="{FF2B5EF4-FFF2-40B4-BE49-F238E27FC236}">
                <a16:creationId xmlns:a16="http://schemas.microsoft.com/office/drawing/2014/main" id="{A454DD9B-D540-4F92-A9A7-189EE83C9E2F}"/>
              </a:ext>
            </a:extLst>
          </p:cNvPr>
          <p:cNvSpPr txBox="1">
            <a:spLocks noChangeArrowheads="1"/>
          </p:cNvSpPr>
          <p:nvPr userDrawn="1"/>
        </p:nvSpPr>
        <p:spPr bwMode="auto">
          <a:xfrm>
            <a:off x="10745787" y="6524625"/>
            <a:ext cx="608013" cy="244475"/>
          </a:xfrm>
          <a:prstGeom prst="rect">
            <a:avLst/>
          </a:prstGeom>
          <a:noFill/>
          <a:ln>
            <a:noFill/>
          </a:ln>
          <a:effec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sz="1000" dirty="0">
                <a:solidFill>
                  <a:schemeClr val="tx2"/>
                </a:solidFill>
                <a:latin typeface="Calibri" pitchFamily="34" charset="0"/>
                <a:ea typeface="Calibri" pitchFamily="34" charset="0"/>
                <a:cs typeface="Calibri" pitchFamily="34" charset="0"/>
              </a:rPr>
              <a:t>Slide </a:t>
            </a:r>
            <a:fld id="{B5F5295B-C427-4013-A6FE-38BD15D32FC6}" type="slidenum">
              <a:rPr lang="en-US" sz="1000" smtClean="0">
                <a:solidFill>
                  <a:schemeClr val="tx2"/>
                </a:solidFill>
                <a:latin typeface="Calibri" pitchFamily="34" charset="0"/>
                <a:ea typeface="Calibri" pitchFamily="34" charset="0"/>
                <a:cs typeface="Calibri" pitchFamily="34" charset="0"/>
              </a:rPr>
              <a:pPr>
                <a:defRPr/>
              </a:pPr>
              <a:t>‹#›</a:t>
            </a:fld>
            <a:endParaRPr lang="en-US" sz="1000" dirty="0">
              <a:solidFill>
                <a:schemeClr val="tx2"/>
              </a:solidFill>
              <a:latin typeface="Calibri" pitchFamily="34" charset="0"/>
              <a:ea typeface="Calibri" pitchFamily="34" charset="0"/>
              <a:cs typeface="Calibri" pitchFamily="34" charset="0"/>
            </a:endParaRPr>
          </a:p>
        </p:txBody>
      </p:sp>
      <p:pic>
        <p:nvPicPr>
          <p:cNvPr id="10" name="Picture 6" descr="ETSI.gif">
            <a:extLst>
              <a:ext uri="{FF2B5EF4-FFF2-40B4-BE49-F238E27FC236}">
                <a16:creationId xmlns:a16="http://schemas.microsoft.com/office/drawing/2014/main" id="{0EDF912A-6220-4738-9AB9-5383D20A3709}"/>
              </a:ext>
            </a:extLst>
          </p:cNvPr>
          <p:cNvPicPr>
            <a:picLocks noChangeAspect="1"/>
          </p:cNvPicPr>
          <p:nvPr userDrawn="1"/>
        </p:nvPicPr>
        <p:blipFill>
          <a:blip r:embed="rId17" cstate="print"/>
          <a:srcRect/>
          <a:stretch>
            <a:fillRect/>
          </a:stretch>
        </p:blipFill>
        <p:spPr bwMode="auto">
          <a:xfrm>
            <a:off x="2125074" y="6392863"/>
            <a:ext cx="941388" cy="287337"/>
          </a:xfrm>
          <a:prstGeom prst="rect">
            <a:avLst/>
          </a:prstGeom>
          <a:noFill/>
          <a:ln w="9525">
            <a:noFill/>
            <a:miter lim="800000"/>
            <a:headEnd/>
            <a:tailEnd/>
          </a:ln>
        </p:spPr>
      </p:pic>
      <p:pic>
        <p:nvPicPr>
          <p:cNvPr id="11" name="Picture 13" descr="CEN logo transparent.gif">
            <a:extLst>
              <a:ext uri="{FF2B5EF4-FFF2-40B4-BE49-F238E27FC236}">
                <a16:creationId xmlns:a16="http://schemas.microsoft.com/office/drawing/2014/main" id="{9F3CA419-CD22-48B8-90D9-945A8B9B3EEB}"/>
              </a:ext>
            </a:extLst>
          </p:cNvPr>
          <p:cNvPicPr>
            <a:picLocks noChangeAspect="1"/>
          </p:cNvPicPr>
          <p:nvPr userDrawn="1"/>
        </p:nvPicPr>
        <p:blipFill>
          <a:blip r:embed="rId18" cstate="print"/>
          <a:srcRect/>
          <a:stretch>
            <a:fillRect/>
          </a:stretch>
        </p:blipFill>
        <p:spPr bwMode="auto">
          <a:xfrm>
            <a:off x="866187" y="6392863"/>
            <a:ext cx="374650" cy="295275"/>
          </a:xfrm>
          <a:prstGeom prst="rect">
            <a:avLst/>
          </a:prstGeom>
          <a:noFill/>
          <a:ln w="9525">
            <a:noFill/>
            <a:miter lim="800000"/>
            <a:headEnd/>
            <a:tailEnd/>
          </a:ln>
        </p:spPr>
      </p:pic>
      <p:pic>
        <p:nvPicPr>
          <p:cNvPr id="12" name="Picture 14" descr="LogoDefPMS.jpg">
            <a:extLst>
              <a:ext uri="{FF2B5EF4-FFF2-40B4-BE49-F238E27FC236}">
                <a16:creationId xmlns:a16="http://schemas.microsoft.com/office/drawing/2014/main" id="{F9437BF7-FAEB-4365-AB8D-6662B964CFF1}"/>
              </a:ext>
            </a:extLst>
          </p:cNvPr>
          <p:cNvPicPr>
            <a:picLocks noChangeAspect="1"/>
          </p:cNvPicPr>
          <p:nvPr userDrawn="1"/>
        </p:nvPicPr>
        <p:blipFill>
          <a:blip r:embed="rId19" cstate="print"/>
          <a:srcRect/>
          <a:stretch>
            <a:fillRect/>
          </a:stretch>
        </p:blipFill>
        <p:spPr bwMode="auto">
          <a:xfrm>
            <a:off x="1359899" y="6362700"/>
            <a:ext cx="646113" cy="323850"/>
          </a:xfrm>
          <a:prstGeom prst="rect">
            <a:avLst/>
          </a:prstGeom>
          <a:noFill/>
          <a:ln w="9525">
            <a:noFill/>
            <a:miter lim="800000"/>
            <a:headEnd/>
            <a:tailEnd/>
          </a:ln>
        </p:spPr>
      </p:pic>
      <p:pic>
        <p:nvPicPr>
          <p:cNvPr id="13" name="Picture 8" descr="eftalogo.jpg">
            <a:extLst>
              <a:ext uri="{FF2B5EF4-FFF2-40B4-BE49-F238E27FC236}">
                <a16:creationId xmlns:a16="http://schemas.microsoft.com/office/drawing/2014/main" id="{5CDD838B-254E-4D9F-9FF1-7075A3FF6B87}"/>
              </a:ext>
            </a:extLst>
          </p:cNvPr>
          <p:cNvPicPr>
            <a:picLocks noChangeAspect="1"/>
          </p:cNvPicPr>
          <p:nvPr userDrawn="1"/>
        </p:nvPicPr>
        <p:blipFill>
          <a:blip r:embed="rId20" cstate="print"/>
          <a:srcRect b="7619"/>
          <a:stretch>
            <a:fillRect/>
          </a:stretch>
        </p:blipFill>
        <p:spPr bwMode="auto">
          <a:xfrm>
            <a:off x="4158662" y="6400800"/>
            <a:ext cx="465137" cy="322263"/>
          </a:xfrm>
          <a:prstGeom prst="rect">
            <a:avLst/>
          </a:prstGeom>
          <a:noFill/>
          <a:ln w="9525">
            <a:noFill/>
            <a:miter lim="800000"/>
            <a:headEnd/>
            <a:tailEnd/>
          </a:ln>
        </p:spPr>
      </p:pic>
      <p:pic>
        <p:nvPicPr>
          <p:cNvPr id="14" name="Picture 5" descr="http://rapidis.blogactiv.eu/files/2012/09/European_Commission.png">
            <a:extLst>
              <a:ext uri="{FF2B5EF4-FFF2-40B4-BE49-F238E27FC236}">
                <a16:creationId xmlns:a16="http://schemas.microsoft.com/office/drawing/2014/main" id="{5889C607-D016-4070-B395-0B3668A83E17}"/>
              </a:ext>
            </a:extLst>
          </p:cNvPr>
          <p:cNvPicPr>
            <a:picLocks noChangeAspect="1" noChangeArrowheads="1"/>
          </p:cNvPicPr>
          <p:nvPr userDrawn="1"/>
        </p:nvPicPr>
        <p:blipFill>
          <a:blip r:embed="rId21" cstate="print"/>
          <a:srcRect/>
          <a:stretch>
            <a:fillRect/>
          </a:stretch>
        </p:blipFill>
        <p:spPr bwMode="auto">
          <a:xfrm>
            <a:off x="3155362" y="6243638"/>
            <a:ext cx="835025" cy="619125"/>
          </a:xfrm>
          <a:prstGeom prst="rect">
            <a:avLst/>
          </a:prstGeom>
          <a:noFill/>
          <a:ln w="9525">
            <a:noFill/>
            <a:miter lim="800000"/>
            <a:headEnd/>
            <a:tailEnd/>
          </a:ln>
        </p:spPr>
      </p:pic>
      <p:pic>
        <p:nvPicPr>
          <p:cNvPr id="4" name="Picture 3">
            <a:extLst>
              <a:ext uri="{FF2B5EF4-FFF2-40B4-BE49-F238E27FC236}">
                <a16:creationId xmlns:a16="http://schemas.microsoft.com/office/drawing/2014/main" id="{CB121544-3AE4-4509-B6CA-D188627E8615}"/>
              </a:ext>
            </a:extLst>
          </p:cNvPr>
          <p:cNvPicPr>
            <a:picLocks noChangeAspect="1"/>
          </p:cNvPicPr>
          <p:nvPr userDrawn="1"/>
        </p:nvPicPr>
        <p:blipFill>
          <a:blip r:embed="rId22"/>
          <a:stretch>
            <a:fillRect/>
          </a:stretch>
        </p:blipFill>
        <p:spPr>
          <a:xfrm>
            <a:off x="5152599" y="6311900"/>
            <a:ext cx="1849385" cy="434307"/>
          </a:xfrm>
          <a:prstGeom prst="rect">
            <a:avLst/>
          </a:prstGeom>
        </p:spPr>
      </p:pic>
    </p:spTree>
    <p:extLst>
      <p:ext uri="{BB962C8B-B14F-4D97-AF65-F5344CB8AC3E}">
        <p14:creationId xmlns:p14="http://schemas.microsoft.com/office/powerpoint/2010/main" val="4269428603"/>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0" r:id="rId3"/>
    <p:sldLayoutId id="2147483651" r:id="rId4"/>
    <p:sldLayoutId id="2147483660" r:id="rId5"/>
    <p:sldLayoutId id="2147483661" r:id="rId6"/>
    <p:sldLayoutId id="2147483653" r:id="rId7"/>
    <p:sldLayoutId id="2147483654" r:id="rId8"/>
    <p:sldLayoutId id="2147483655" r:id="rId9"/>
    <p:sldLayoutId id="2147483656" r:id="rId10"/>
    <p:sldLayoutId id="2147483657" r:id="rId11"/>
    <p:sldLayoutId id="2147483658" r:id="rId12"/>
    <p:sldLayoutId id="2147483659" r:id="rId13"/>
    <p:sldLayoutId id="2147483666" r:id="rId14"/>
    <p:sldLayoutId id="2147483667" r:id="rId15"/>
  </p:sldLayoutIdLst>
  <p:hf hdr="0"/>
  <p:txStyles>
    <p:titleStyle>
      <a:lvl1pPr algn="l" defTabSz="914400" rtl="0" eaLnBrk="1" latinLnBrk="0" hangingPunct="1">
        <a:lnSpc>
          <a:spcPct val="90000"/>
        </a:lnSpc>
        <a:spcBef>
          <a:spcPct val="0"/>
        </a:spcBef>
        <a:buNone/>
        <a:defRPr sz="4400" kern="1200">
          <a:solidFill>
            <a:schemeClr val="accent1">
              <a:lumMod val="50000"/>
            </a:schemeClr>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Clr>
          <a:schemeClr val="accent1">
            <a:lumMod val="50000"/>
          </a:schemeClr>
        </a:buClr>
        <a:buFont typeface="Arial" panose="020B0604020202020204" pitchFamily="34" charset="0"/>
        <a:buChar char="•"/>
        <a:defRPr sz="2800" kern="1200">
          <a:solidFill>
            <a:schemeClr val="accent1">
              <a:lumMod val="50000"/>
            </a:schemeClr>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400" kern="1200">
          <a:solidFill>
            <a:schemeClr val="accent1">
              <a:lumMod val="50000"/>
            </a:schemeClr>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000" kern="1200">
          <a:solidFill>
            <a:schemeClr val="accent1">
              <a:lumMod val="50000"/>
            </a:schemeClr>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hyperlink" Target="https://blog.mygov.in/editorial/digital-india-the-vision-and-the-mission/"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hyperlink" Target="https://dot.gov.in/sites/default/files/EnglishPolicy-NDCP.pdf" TargetMode="External"/><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www.meity.gov.in/writereaddata/files/Draft%20Data%20Centre%20Policy%20-%2003112020_v5.5.pdf"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pib.gov.in/PressReleasePage.aspx?PRID=1698686"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hyperlink" Target="https://www.meity.gov.in/writereaddata/files/Guidelines-PLI_Scheme_for_IT_Hardware_15042021.pdf" TargetMode="External"/><Relationship Id="rId4" Type="http://schemas.openxmlformats.org/officeDocument/2006/relationships/hyperlink" Target="https://www.meity.gov.in/writereaddata/files/PLI_for_IT_Hardware_Notification_dated_03032020.pdf"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bbnl.nic.in/index.aspx"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3" Type="http://schemas.openxmlformats.org/officeDocument/2006/relationships/hyperlink" Target="https://ispr.gov.in/" TargetMode="External"/><Relationship Id="rId2" Type="http://schemas.openxmlformats.org/officeDocument/2006/relationships/hyperlink" Target="https://www.meity.gov.in/writereaddata/files/national_policy_on_software_products-2019.pdf" TargetMode="Externa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stpi.in/stpi-coe" TargetMode="External"/><Relationship Id="rId2" Type="http://schemas.openxmlformats.org/officeDocument/2006/relationships/hyperlink" Target="https://www.stpi.in/index.php/about-stpi" TargetMode="External"/><Relationship Id="rId1" Type="http://schemas.openxmlformats.org/officeDocument/2006/relationships/slideLayout" Target="../slideLayouts/slideLayout3.xml"/><Relationship Id="rId4" Type="http://schemas.openxmlformats.org/officeDocument/2006/relationships/hyperlink" Target="https://dot.gov.in/sites/default/files/Revised%20OSP%20Guidelines.pdf"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hyperlink" Target="http://dot.gov.in/sites/default/files/5G%20Steering%20Committee%20report%20v%2026.pdf#_blank" TargetMode="External"/><Relationship Id="rId7" Type="http://schemas.openxmlformats.org/officeDocument/2006/relationships/diagramQuickStyle" Target="../diagrams/quickStyle6.xml"/><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12.jpeg"/><Relationship Id="rId9" Type="http://schemas.microsoft.com/office/2007/relationships/diagramDrawing" Target="../diagrams/drawing6.xml"/></Relationships>
</file>

<file path=ppt/slides/_rels/slide28.xml.rels><?xml version="1.0" encoding="UTF-8" standalone="yes"?>
<Relationships xmlns="http://schemas.openxmlformats.org/package/2006/relationships"><Relationship Id="rId8" Type="http://schemas.openxmlformats.org/officeDocument/2006/relationships/hyperlink" Target="https://ece.iisc.ac.in/~5G-Testbed/" TargetMode="External"/><Relationship Id="rId3" Type="http://schemas.openxmlformats.org/officeDocument/2006/relationships/hyperlink" Target="http://www.ee.iitm.ac.in/5g/" TargetMode="External"/><Relationship Id="rId7" Type="http://schemas.openxmlformats.org/officeDocument/2006/relationships/hyperlink" Target="https://cewit.org.in/testbed/"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hyperlink" Target="http://home.iitk.ac.in/~rohitbr/pdf/5gtb_overview.pdf" TargetMode="External"/><Relationship Id="rId5" Type="http://schemas.openxmlformats.org/officeDocument/2006/relationships/hyperlink" Target="https://bhartischool.iitd.ac.in/mec-5g/" TargetMode="External"/><Relationship Id="rId4" Type="http://schemas.openxmlformats.org/officeDocument/2006/relationships/hyperlink" Target="http://5g.iith.ac.in/"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main.trai.gov.in/sites/default/files/White_Paper_22022019.pdf"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hyperlink" Target="https://main.trai.gov.in/sites/default/files/RecommendationsAuctionofSpectrum01082018.pdf"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hyperlink" Target="https://www.tec.gov.in/pdf/M2M/O.M._3GPP%20Adoption_08092020.pdf" TargetMode="External"/><Relationship Id="rId4" Type="http://schemas.openxmlformats.org/officeDocument/2006/relationships/hyperlink" Target="https://tsdsi.in/3gpp/"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3" Type="http://schemas.openxmlformats.org/officeDocument/2006/relationships/hyperlink" Target="https://www.aitf.org.in/"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hyperlink" Target="http://dipp.nic.in/whats-new/report-task-force-artificial-intelligence"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s://www.niti.gov.in/writereaddata/files/document_publication/NationalStrategy-for-AI-Discussion-Paper.pdf" TargetMode="External"/><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diagramColors" Target="../diagrams/colors7.xml"/><Relationship Id="rId5" Type="http://schemas.openxmlformats.org/officeDocument/2006/relationships/diagramQuickStyle" Target="../diagrams/quickStyle7.xml"/><Relationship Id="rId10" Type="http://schemas.openxmlformats.org/officeDocument/2006/relationships/hyperlink" Target="https://economictimes.indiatimes.com/news/economy/policy/niti-aayog-to-develop-national-data-platform/articleshow/73558403.cms" TargetMode="External"/><Relationship Id="rId4" Type="http://schemas.openxmlformats.org/officeDocument/2006/relationships/diagramLayout" Target="../diagrams/layout7.xml"/><Relationship Id="rId9" Type="http://schemas.openxmlformats.org/officeDocument/2006/relationships/hyperlink" Target="https://economictimes.indiatimes.com/small-biz/startups/newsbuzz/budget-2019-national-centre-for-artificial-intelligence-to-come-up-soon/articleshow/67788227.cms"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www.tec.gov.in/pdf/Whatsnew/ARTIFICIAL%20INTELLIGENCE%20-%20INDIAN%20STACK.pdf"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https://meity.gov.in/writereaddata/files/Committes_A-Report_on_Platforms.pdf" TargetMode="External"/><Relationship Id="rId7" Type="http://schemas.openxmlformats.org/officeDocument/2006/relationships/hyperlink" Target="http://www.ai.gov.in/"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hyperlink" Target="https://meity.gov.in/writereaddata/files/Committes_D-Cyber-n-Legal-and-Ethical.pdf" TargetMode="External"/><Relationship Id="rId5" Type="http://schemas.openxmlformats.org/officeDocument/2006/relationships/hyperlink" Target="https://meity.gov.in/writereaddata/files/Committes_C-Report-on_RnD.pdf" TargetMode="External"/><Relationship Id="rId4" Type="http://schemas.openxmlformats.org/officeDocument/2006/relationships/hyperlink" Target="https://meity.gov.in/writereaddata/files/Committes_B-Report-on-Key-Sector.pdf"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hyperlink" Target="http://meity.gov.in/writereaddata/files/Revised-Draft-IoT-Policy_0.pdf" TargetMode="Externa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www.dot.gov.in/sites/default/files/National%20Telecom%20M2M%20Roadmap.pdf"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hyperlink" Target="https://www.coe-iot.com/" TargetMode="External"/><Relationship Id="rId7" Type="http://schemas.openxmlformats.org/officeDocument/2006/relationships/hyperlink" Target="https://dot.gov.in/whatsnew/inviting-public-comments-draft-guidelines-registration-process-m2m-service-providers-m2msp"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hyperlink" Target="http://www.dot.gov.in/sites/default/files/M2M%20Guidelines.PDF?download=1" TargetMode="External"/><Relationship Id="rId5" Type="http://schemas.openxmlformats.org/officeDocument/2006/relationships/hyperlink" Target="https://www.firstpost.com/tech/news-analysis/13-digit-m2m-numbers-with-better-security-features-to-go-into-effect-from-1-july-dept-of-telecom-4360807.html" TargetMode="External"/><Relationship Id="rId4" Type="http://schemas.openxmlformats.org/officeDocument/2006/relationships/hyperlink" Target="http://www.trai.gov.in/sites/default/files/Recommendations_M2M_05092017.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3" Type="http://schemas.openxmlformats.org/officeDocument/2006/relationships/hyperlink" Target="https://niti.gov.in/sites/default/files/2020-01/Blockchain_The_India_Strategy_Part_I.pdf"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hyperlink" Target="https://www.meity.gov.in/writereaddata/files/NationalStrategyBCT_%20Jan2021_final.pdf"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hyperlink" Target="https://blockchain.gov.in/"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5" Type="http://schemas.openxmlformats.org/officeDocument/2006/relationships/hyperlink" Target="https://blockchain.gov.in/contactus.html" TargetMode="External"/><Relationship Id="rId4" Type="http://schemas.openxmlformats.org/officeDocument/2006/relationships/hyperlink" Target="https://pib.gov.in/PressReleaseIframePage.aspx?PRID=1599681"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2" Type="http://schemas.openxmlformats.org/officeDocument/2006/relationships/hyperlink" Target="http://meity.gov.in/sites/upload_files/dit/files/National%20Cyber%20Security%20Policy%20(1).pdf" TargetMode="Externa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hyperlink" Target="https://meity.gov.in/writereaddata/files/Personal_Data_Protection_Bill,2018.pdf"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hyperlink" Target="https://meity.gov.in/writereaddata/files/Data_Protection_Committee_Report.pdf" TargetMode="External"/></Relationships>
</file>

<file path=ppt/slides/_rels/slide47.xml.rels><?xml version="1.0" encoding="UTF-8" standalone="yes"?>
<Relationships xmlns="http://schemas.openxmlformats.org/package/2006/relationships"><Relationship Id="rId3" Type="http://schemas.openxmlformats.org/officeDocument/2006/relationships/hyperlink" Target="https://www.meity.gov.in/cyber-surakshit-bharat-programme" TargetMode="Externa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diagramLayout" Target="../diagrams/layout8.xml"/><Relationship Id="rId7" Type="http://schemas.openxmlformats.org/officeDocument/2006/relationships/image" Target="../media/image13.png"/><Relationship Id="rId2" Type="http://schemas.openxmlformats.org/officeDocument/2006/relationships/diagramData" Target="../diagrams/data8.xml"/><Relationship Id="rId1" Type="http://schemas.openxmlformats.org/officeDocument/2006/relationships/slideLayout" Target="../slideLayouts/slideLayout9.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 Id="rId9" Type="http://schemas.openxmlformats.org/officeDocument/2006/relationships/image" Target="../media/image1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openxmlformats.org/officeDocument/2006/relationships/hyperlink" Target="https://tsdsi.in/onem2m/" TargetMode="External"/><Relationship Id="rId2" Type="http://schemas.openxmlformats.org/officeDocument/2006/relationships/hyperlink" Target="https://tsdsi.in/tr/" TargetMode="External"/><Relationship Id="rId1" Type="http://schemas.openxmlformats.org/officeDocument/2006/relationships/slideLayout" Target="../slideLayouts/slideLayout3.xml"/><Relationship Id="rId5" Type="http://schemas.openxmlformats.org/officeDocument/2006/relationships/hyperlink" Target="https://tsdsi.in/published-standards/" TargetMode="External"/><Relationship Id="rId4" Type="http://schemas.openxmlformats.org/officeDocument/2006/relationships/hyperlink" Target="https://tsdsi.in/3gpp/" TargetMode="External"/></Relationships>
</file>

<file path=ppt/slides/_rels/slide52.xml.rels><?xml version="1.0" encoding="UTF-8" standalone="yes"?>
<Relationships xmlns="http://schemas.openxmlformats.org/package/2006/relationships"><Relationship Id="rId3" Type="http://schemas.openxmlformats.org/officeDocument/2006/relationships/hyperlink" Target="http://www.tec.gov.in/national-working-groups/" TargetMode="External"/><Relationship Id="rId2" Type="http://schemas.openxmlformats.org/officeDocument/2006/relationships/hyperlink" Target="http://www.tec.gov.in/technical-reports/" TargetMode="External"/><Relationship Id="rId1" Type="http://schemas.openxmlformats.org/officeDocument/2006/relationships/slideLayout" Target="../slideLayouts/slideLayout3.xml"/><Relationship Id="rId4" Type="http://schemas.openxmlformats.org/officeDocument/2006/relationships/hyperlink" Target="http://www.tec.gov.in/"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mailto:dinesh.chand.sharma@sesei.eu" TargetMode="External"/><Relationship Id="rId2" Type="http://schemas.openxmlformats.org/officeDocument/2006/relationships/image" Target="../media/image16.jpg"/><Relationship Id="rId1" Type="http://schemas.openxmlformats.org/officeDocument/2006/relationships/slideLayout" Target="../slideLayouts/slideLayout9.xml"/><Relationship Id="rId5" Type="http://schemas.openxmlformats.org/officeDocument/2006/relationships/hyperlink" Target="http://www.sesei.in/" TargetMode="External"/><Relationship Id="rId4" Type="http://schemas.openxmlformats.org/officeDocument/2006/relationships/hyperlink" Target="http://www.sesei.eu/"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www.fdi.finance/guidelines/fdi-policy"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s://www.fdi.finance/sectors/it-and-bpm" TargetMode="Externa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24459" y="1944914"/>
            <a:ext cx="10508105" cy="2463800"/>
          </a:xfrm>
        </p:spPr>
        <p:txBody>
          <a:bodyPr>
            <a:noAutofit/>
          </a:bodyPr>
          <a:lstStyle/>
          <a:p>
            <a:r>
              <a:rPr lang="en-US" b="1" dirty="0">
                <a:solidFill>
                  <a:srgbClr val="002060"/>
                </a:solidFill>
              </a:rPr>
              <a:t>Indian ICT Sector</a:t>
            </a:r>
            <a:br>
              <a:rPr lang="en-GB" b="1" dirty="0">
                <a:solidFill>
                  <a:srgbClr val="002060"/>
                </a:solidFill>
              </a:rPr>
            </a:br>
            <a:br>
              <a:rPr lang="en-GB" b="1" dirty="0">
                <a:solidFill>
                  <a:srgbClr val="002060"/>
                </a:solidFill>
              </a:rPr>
            </a:br>
            <a:r>
              <a:rPr lang="en-GB" sz="2400" b="1" dirty="0">
                <a:solidFill>
                  <a:srgbClr val="002060"/>
                </a:solidFill>
              </a:rPr>
              <a:t>November 2021</a:t>
            </a:r>
            <a:endParaRPr lang="en-GB" b="1" dirty="0">
              <a:solidFill>
                <a:srgbClr val="002060"/>
              </a:solidFill>
            </a:endParaRPr>
          </a:p>
        </p:txBody>
      </p:sp>
    </p:spTree>
    <p:extLst>
      <p:ext uri="{BB962C8B-B14F-4D97-AF65-F5344CB8AC3E}">
        <p14:creationId xmlns:p14="http://schemas.microsoft.com/office/powerpoint/2010/main" val="1302481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555515" cy="6137275"/>
          </a:xfrm>
          <a:solidFill>
            <a:srgbClr val="002060"/>
          </a:solidFill>
        </p:spPr>
        <p:txBody>
          <a:bodyPr/>
          <a:lstStyle/>
          <a:p>
            <a:pPr algn="ctr"/>
            <a:r>
              <a:rPr lang="en-IN" b="1" dirty="0">
                <a:solidFill>
                  <a:schemeClr val="bg1"/>
                </a:solidFill>
                <a:latin typeface="Century Gothic" panose="020B0502020202020204" pitchFamily="34" charset="0"/>
              </a:rPr>
              <a:t>Telecom Industry</a:t>
            </a:r>
            <a:endParaRPr lang="en-IN" dirty="0">
              <a:solidFill>
                <a:schemeClr val="bg1"/>
              </a:solidFill>
            </a:endParaRPr>
          </a:p>
        </p:txBody>
      </p:sp>
    </p:spTree>
    <p:extLst>
      <p:ext uri="{BB962C8B-B14F-4D97-AF65-F5344CB8AC3E}">
        <p14:creationId xmlns:p14="http://schemas.microsoft.com/office/powerpoint/2010/main" val="3862748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48" y="282389"/>
            <a:ext cx="10869706" cy="699247"/>
          </a:xfrm>
        </p:spPr>
        <p:txBody>
          <a:bodyPr>
            <a:normAutofit/>
          </a:bodyPr>
          <a:lstStyle/>
          <a:p>
            <a:r>
              <a:rPr lang="en-IN" sz="3600" b="1" dirty="0">
                <a:solidFill>
                  <a:srgbClr val="002060"/>
                </a:solidFill>
                <a:latin typeface="Century Gothic" panose="020B0502020202020204" pitchFamily="34" charset="0"/>
              </a:rPr>
              <a:t>Introduction</a:t>
            </a:r>
          </a:p>
        </p:txBody>
      </p:sp>
      <p:sp>
        <p:nvSpPr>
          <p:cNvPr id="3" name="Content Placeholder 2"/>
          <p:cNvSpPr>
            <a:spLocks noGrp="1"/>
          </p:cNvSpPr>
          <p:nvPr>
            <p:ph idx="1"/>
          </p:nvPr>
        </p:nvSpPr>
        <p:spPr>
          <a:xfrm>
            <a:off x="470648" y="1210235"/>
            <a:ext cx="11268634" cy="4966728"/>
          </a:xfrm>
        </p:spPr>
        <p:txBody>
          <a:bodyPr>
            <a:normAutofit fontScale="92500"/>
          </a:bodyPr>
          <a:lstStyle/>
          <a:p>
            <a:r>
              <a:rPr lang="en-IN" sz="2000" b="1" dirty="0">
                <a:solidFill>
                  <a:srgbClr val="002060"/>
                </a:solidFill>
                <a:latin typeface="Century Gothic" panose="020B0502020202020204" pitchFamily="34" charset="0"/>
              </a:rPr>
              <a:t>Classification:</a:t>
            </a:r>
          </a:p>
          <a:p>
            <a:pPr marL="538163" indent="-269875">
              <a:buFont typeface="Wingdings" panose="05000000000000000000" pitchFamily="2" charset="2"/>
              <a:buChar char="ü"/>
            </a:pPr>
            <a:r>
              <a:rPr lang="en-IN" sz="2000" b="1" dirty="0">
                <a:solidFill>
                  <a:srgbClr val="002060"/>
                </a:solidFill>
                <a:latin typeface="Century Gothic" panose="020B0502020202020204" pitchFamily="34" charset="0"/>
              </a:rPr>
              <a:t>Wireless</a:t>
            </a:r>
            <a:r>
              <a:rPr lang="en-IN" sz="2000" dirty="0">
                <a:solidFill>
                  <a:srgbClr val="002060"/>
                </a:solidFill>
                <a:latin typeface="Century Gothic" panose="020B0502020202020204" pitchFamily="34" charset="0"/>
              </a:rPr>
              <a:t> </a:t>
            </a:r>
          </a:p>
          <a:p>
            <a:pPr marL="538163" indent="-269875">
              <a:buFont typeface="Wingdings" panose="05000000000000000000" pitchFamily="2" charset="2"/>
              <a:buChar char="ü"/>
            </a:pPr>
            <a:r>
              <a:rPr lang="en-IN" sz="2000" b="1" dirty="0">
                <a:solidFill>
                  <a:srgbClr val="002060"/>
                </a:solidFill>
                <a:latin typeface="Century Gothic" panose="020B0502020202020204" pitchFamily="34" charset="0"/>
              </a:rPr>
              <a:t>Wireline</a:t>
            </a:r>
            <a:r>
              <a:rPr lang="en-IN" sz="2000" dirty="0">
                <a:solidFill>
                  <a:srgbClr val="002060"/>
                </a:solidFill>
                <a:latin typeface="Century Gothic" panose="020B0502020202020204" pitchFamily="34" charset="0"/>
              </a:rPr>
              <a:t> </a:t>
            </a:r>
          </a:p>
          <a:p>
            <a:pPr marL="538163" indent="-269875">
              <a:buFont typeface="Wingdings" panose="05000000000000000000" pitchFamily="2" charset="2"/>
              <a:buChar char="ü"/>
            </a:pPr>
            <a:r>
              <a:rPr lang="en-IN" sz="2000" b="1" dirty="0">
                <a:solidFill>
                  <a:srgbClr val="002060"/>
                </a:solidFill>
                <a:latin typeface="Century Gothic" panose="020B0502020202020204" pitchFamily="34" charset="0"/>
              </a:rPr>
              <a:t>Other telecommunication services </a:t>
            </a:r>
          </a:p>
          <a:p>
            <a:pPr marL="1011238" lvl="1" indent="-285750">
              <a:buFont typeface="Wingdings" panose="05000000000000000000" pitchFamily="2" charset="2"/>
              <a:buChar char="§"/>
            </a:pPr>
            <a:r>
              <a:rPr lang="en-GB" sz="1600" dirty="0">
                <a:solidFill>
                  <a:srgbClr val="002060"/>
                </a:solidFill>
                <a:latin typeface="Century Gothic" panose="020B0502020202020204" pitchFamily="34" charset="0"/>
              </a:rPr>
              <a:t>internet services, broadband services, VSAT, Mobile Added Value Services etc.</a:t>
            </a:r>
            <a:r>
              <a:rPr lang="en-IN" sz="1600" dirty="0">
                <a:solidFill>
                  <a:srgbClr val="002060"/>
                </a:solidFill>
                <a:latin typeface="Century Gothic" panose="020B0502020202020204" pitchFamily="34" charset="0"/>
              </a:rPr>
              <a:t>)</a:t>
            </a:r>
          </a:p>
          <a:p>
            <a:r>
              <a:rPr lang="en-US" sz="2000" dirty="0">
                <a:solidFill>
                  <a:srgbClr val="002060"/>
                </a:solidFill>
              </a:rPr>
              <a:t>Liberal and reformist policies of Government have been instrumental along with strong consumer demand in rapid growth in telecom sector</a:t>
            </a:r>
          </a:p>
          <a:p>
            <a:r>
              <a:rPr lang="en-US" sz="2000" dirty="0">
                <a:solidFill>
                  <a:srgbClr val="002060"/>
                </a:solidFill>
                <a:latin typeface="Century Gothic" panose="020B0502020202020204" pitchFamily="34" charset="0"/>
              </a:rPr>
              <a:t>World’s second largest telecommunications market with a subscriber base of over 1.2 billion.</a:t>
            </a:r>
            <a:endParaRPr lang="en-GB" sz="2000" dirty="0">
              <a:solidFill>
                <a:srgbClr val="002060"/>
              </a:solidFill>
              <a:latin typeface="Century Gothic" panose="020B0502020202020204" pitchFamily="34" charset="0"/>
            </a:endParaRPr>
          </a:p>
          <a:p>
            <a:r>
              <a:rPr lang="en-GB" sz="2000" dirty="0">
                <a:solidFill>
                  <a:srgbClr val="002060"/>
                </a:solidFill>
                <a:latin typeface="Century Gothic" panose="020B0502020202020204" pitchFamily="34" charset="0"/>
              </a:rPr>
              <a:t>Contributes 6.5% to India’s GDP.</a:t>
            </a:r>
          </a:p>
          <a:p>
            <a:pPr algn="just"/>
            <a:r>
              <a:rPr lang="en-US" sz="2000" dirty="0">
                <a:solidFill>
                  <a:srgbClr val="002060"/>
                </a:solidFill>
                <a:latin typeface="Century Gothic" panose="020B0502020202020204" pitchFamily="34" charset="0"/>
              </a:rPr>
              <a:t>Employs over 4 million people - directly and indirectly and expected to generate over 10 million employment opportunities in next five years on the back of </a:t>
            </a:r>
          </a:p>
          <a:p>
            <a:pPr lvl="1" algn="just"/>
            <a:r>
              <a:rPr lang="en-US" sz="1600" dirty="0">
                <a:solidFill>
                  <a:srgbClr val="002060"/>
                </a:solidFill>
                <a:latin typeface="Century Gothic" panose="020B0502020202020204" pitchFamily="34" charset="0"/>
              </a:rPr>
              <a:t>rapid </a:t>
            </a:r>
            <a:r>
              <a:rPr lang="en-US" sz="1600" dirty="0">
                <a:solidFill>
                  <a:srgbClr val="002060"/>
                </a:solidFill>
              </a:rPr>
              <a:t>4G/</a:t>
            </a:r>
            <a:r>
              <a:rPr lang="en-US" sz="1600" dirty="0">
                <a:solidFill>
                  <a:srgbClr val="002060"/>
                </a:solidFill>
                <a:latin typeface="Century Gothic" panose="020B0502020202020204" pitchFamily="34" charset="0"/>
              </a:rPr>
              <a:t>5G technology deployments, rising data consumption, use of digital wallets and smartphone adoption.</a:t>
            </a:r>
          </a:p>
          <a:p>
            <a:pPr algn="just"/>
            <a:r>
              <a:rPr lang="en-US" sz="2000" dirty="0">
                <a:solidFill>
                  <a:srgbClr val="002060"/>
                </a:solidFill>
                <a:latin typeface="Century Gothic" panose="020B0502020202020204" pitchFamily="34" charset="0"/>
              </a:rPr>
              <a:t>According to DIPP, industry has attracted FDI worth more than US$ 37 billion during the period April 2000 to March 2021</a:t>
            </a:r>
            <a:endParaRPr lang="en-IN"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487969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094" y="255494"/>
            <a:ext cx="10869706" cy="645458"/>
          </a:xfrm>
        </p:spPr>
        <p:txBody>
          <a:bodyPr>
            <a:normAutofit/>
          </a:bodyPr>
          <a:lstStyle/>
          <a:p>
            <a:r>
              <a:rPr lang="en-IN" sz="3600" b="1" dirty="0">
                <a:solidFill>
                  <a:srgbClr val="002060"/>
                </a:solidFill>
                <a:latin typeface="Century Gothic" panose="020B0502020202020204" pitchFamily="34" charset="0"/>
              </a:rPr>
              <a:t>Market Status</a:t>
            </a:r>
          </a:p>
        </p:txBody>
      </p:sp>
      <p:sp>
        <p:nvSpPr>
          <p:cNvPr id="3" name="Content Placeholder 2"/>
          <p:cNvSpPr>
            <a:spLocks noGrp="1"/>
          </p:cNvSpPr>
          <p:nvPr>
            <p:ph idx="1"/>
          </p:nvPr>
        </p:nvSpPr>
        <p:spPr>
          <a:xfrm>
            <a:off x="484094" y="1021976"/>
            <a:ext cx="11201400" cy="5271248"/>
          </a:xfrm>
        </p:spPr>
        <p:txBody>
          <a:bodyPr>
            <a:noAutofit/>
          </a:bodyPr>
          <a:lstStyle/>
          <a:p>
            <a:pPr marL="342900" lvl="0" indent="-342900" algn="just">
              <a:lnSpc>
                <a:spcPct val="107000"/>
              </a:lnSpc>
              <a:buFont typeface="Symbol" panose="05050102010706020507" pitchFamily="18" charset="2"/>
              <a:buChar char=""/>
            </a:pPr>
            <a:r>
              <a:rPr lang="en-IN" sz="1700" b="1" dirty="0">
                <a:solidFill>
                  <a:srgbClr val="002060"/>
                </a:solidFill>
                <a:effectLst/>
                <a:ea typeface="Times New Roman" panose="02020603050405020304" pitchFamily="18" charset="0"/>
                <a:cs typeface="Calibri" panose="020F0502020204030204" pitchFamily="34" charset="0"/>
              </a:rPr>
              <a:t>As per TRAI,  total number of telephone subscribers stood at 1209.53 million as of August 2021.</a:t>
            </a:r>
            <a:endParaRPr lang="en-IN" sz="1700" b="1"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700" dirty="0">
                <a:solidFill>
                  <a:srgbClr val="002060"/>
                </a:solidFill>
                <a:ea typeface="Times New Roman" panose="02020603050405020304" pitchFamily="18" charset="0"/>
                <a:cs typeface="Calibri" panose="020F0502020204030204" pitchFamily="34" charset="0"/>
              </a:rPr>
              <a:t>W</a:t>
            </a:r>
            <a:r>
              <a:rPr lang="en-IN" sz="1700" dirty="0">
                <a:solidFill>
                  <a:srgbClr val="002060"/>
                </a:solidFill>
                <a:effectLst/>
                <a:ea typeface="Times New Roman" panose="02020603050405020304" pitchFamily="18" charset="0"/>
                <a:cs typeface="Calibri" panose="020F0502020204030204" pitchFamily="34" charset="0"/>
              </a:rPr>
              <a:t>ireless subscribers: 1,186.72 million (</a:t>
            </a:r>
            <a:r>
              <a:rPr lang="en-IN" sz="1700" dirty="0">
                <a:solidFill>
                  <a:srgbClr val="002060"/>
                </a:solidFill>
                <a:ea typeface="Times New Roman" panose="02020603050405020304" pitchFamily="18" charset="0"/>
                <a:cs typeface="Calibri" panose="020F0502020204030204" pitchFamily="34" charset="0"/>
              </a:rPr>
              <a:t>U</a:t>
            </a:r>
            <a:r>
              <a:rPr lang="en-IN" sz="1700" dirty="0">
                <a:solidFill>
                  <a:srgbClr val="002060"/>
                </a:solidFill>
                <a:effectLst/>
                <a:ea typeface="Times New Roman" panose="02020603050405020304" pitchFamily="18" charset="0"/>
                <a:cs typeface="Calibri" panose="020F0502020204030204" pitchFamily="34" charset="0"/>
              </a:rPr>
              <a:t>rban areas: 650.39 </a:t>
            </a:r>
            <a:r>
              <a:rPr lang="en-IN" sz="1700" dirty="0" err="1">
                <a:solidFill>
                  <a:srgbClr val="002060"/>
                </a:solidFill>
                <a:effectLst/>
                <a:ea typeface="Times New Roman" panose="02020603050405020304" pitchFamily="18" charset="0"/>
                <a:cs typeface="Calibri" panose="020F0502020204030204" pitchFamily="34" charset="0"/>
              </a:rPr>
              <a:t>mn</a:t>
            </a:r>
            <a:r>
              <a:rPr lang="en-IN" sz="1700" dirty="0">
                <a:solidFill>
                  <a:srgbClr val="002060"/>
                </a:solidFill>
                <a:effectLst/>
                <a:ea typeface="Times New Roman" panose="02020603050405020304" pitchFamily="18" charset="0"/>
                <a:cs typeface="Calibri" panose="020F0502020204030204" pitchFamily="34" charset="0"/>
              </a:rPr>
              <a:t>, Rural areas: 536.33 </a:t>
            </a:r>
            <a:r>
              <a:rPr lang="en-IN" sz="1700" dirty="0" err="1">
                <a:solidFill>
                  <a:srgbClr val="002060"/>
                </a:solidFill>
                <a:effectLst/>
                <a:ea typeface="Times New Roman" panose="02020603050405020304" pitchFamily="18" charset="0"/>
                <a:cs typeface="Calibri" panose="020F0502020204030204" pitchFamily="34" charset="0"/>
              </a:rPr>
              <a:t>mn</a:t>
            </a:r>
            <a:r>
              <a:rPr lang="en-IN" sz="1700" dirty="0">
                <a:solidFill>
                  <a:srgbClr val="002060"/>
                </a:solidFill>
                <a:effectLst/>
                <a:ea typeface="Times New Roman" panose="02020603050405020304" pitchFamily="18" charset="0"/>
                <a:cs typeface="Calibri" panose="020F0502020204030204" pitchFamily="34" charset="0"/>
              </a:rPr>
              <a:t>)</a:t>
            </a:r>
          </a:p>
          <a:p>
            <a:pPr lvl="1" algn="just">
              <a:lnSpc>
                <a:spcPct val="107000"/>
              </a:lnSpc>
              <a:buFont typeface="Wingdings" panose="05000000000000000000" pitchFamily="2" charset="2"/>
              <a:buChar char="ü"/>
            </a:pPr>
            <a:r>
              <a:rPr lang="en-IN" sz="1700" dirty="0">
                <a:solidFill>
                  <a:srgbClr val="002060"/>
                </a:solidFill>
                <a:effectLst/>
                <a:ea typeface="Calibri" panose="020F0502020204030204" pitchFamily="34" charset="0"/>
                <a:cs typeface="Mangal" panose="02040503050203030202" pitchFamily="18" charset="0"/>
              </a:rPr>
              <a:t>Wireline subscribers: 22.81 Mn </a:t>
            </a:r>
          </a:p>
          <a:p>
            <a:r>
              <a:rPr lang="en-US" sz="1700" b="1" dirty="0">
                <a:solidFill>
                  <a:srgbClr val="002060"/>
                </a:solidFill>
              </a:rPr>
              <a:t>Overall Tele-density as of August 2021: 88.45% </a:t>
            </a:r>
          </a:p>
          <a:p>
            <a:pPr lvl="1">
              <a:buFont typeface="Wingdings" panose="05000000000000000000" pitchFamily="2" charset="2"/>
              <a:buChar char="ü"/>
            </a:pPr>
            <a:r>
              <a:rPr lang="en-US" sz="1700" dirty="0">
                <a:solidFill>
                  <a:srgbClr val="002060"/>
                </a:solidFill>
              </a:rPr>
              <a:t>Urban Tele-density: 141.52% and </a:t>
            </a:r>
          </a:p>
          <a:p>
            <a:pPr lvl="1">
              <a:buFont typeface="Wingdings" panose="05000000000000000000" pitchFamily="2" charset="2"/>
              <a:buChar char="ü"/>
            </a:pPr>
            <a:r>
              <a:rPr lang="en-US" sz="1700" dirty="0">
                <a:solidFill>
                  <a:srgbClr val="002060"/>
                </a:solidFill>
              </a:rPr>
              <a:t>Rural Tele-density: 60.27% </a:t>
            </a:r>
          </a:p>
          <a:p>
            <a:pPr lvl="1">
              <a:buFont typeface="Wingdings" panose="05000000000000000000" pitchFamily="2" charset="2"/>
              <a:buChar char="ü"/>
            </a:pPr>
            <a:r>
              <a:rPr lang="en-US" sz="1700" dirty="0">
                <a:solidFill>
                  <a:srgbClr val="002060"/>
                </a:solidFill>
              </a:rPr>
              <a:t>share of urban and rural subscribers in total number of telephone subscribers was 55.50% and 44.50% respectively.</a:t>
            </a:r>
          </a:p>
          <a:p>
            <a:r>
              <a:rPr lang="en-US" sz="1700" b="1" dirty="0">
                <a:solidFill>
                  <a:srgbClr val="002060"/>
                </a:solidFill>
              </a:rPr>
              <a:t>Internet users as of March 2021: 825.30 million</a:t>
            </a:r>
          </a:p>
          <a:p>
            <a:pPr lvl="1">
              <a:buFont typeface="Wingdings" panose="05000000000000000000" pitchFamily="2" charset="2"/>
              <a:buChar char="ü"/>
            </a:pPr>
            <a:r>
              <a:rPr lang="en-US" sz="1700" dirty="0">
                <a:solidFill>
                  <a:srgbClr val="002060"/>
                </a:solidFill>
              </a:rPr>
              <a:t>Wireless subscribers: 799.30 million</a:t>
            </a:r>
          </a:p>
          <a:p>
            <a:pPr lvl="1">
              <a:buFont typeface="Wingdings" panose="05000000000000000000" pitchFamily="2" charset="2"/>
              <a:buChar char="ü"/>
            </a:pPr>
            <a:r>
              <a:rPr lang="en-US" sz="1700" dirty="0">
                <a:solidFill>
                  <a:srgbClr val="002060"/>
                </a:solidFill>
              </a:rPr>
              <a:t>Wired Internet users: 26 million </a:t>
            </a:r>
          </a:p>
          <a:p>
            <a:r>
              <a:rPr lang="en-US" sz="1700" b="1" dirty="0">
                <a:solidFill>
                  <a:srgbClr val="002060"/>
                </a:solidFill>
              </a:rPr>
              <a:t>Broadband subscribers as of August 2021: 813.47 million</a:t>
            </a:r>
            <a:endParaRPr lang="en-IN" sz="1700" b="1" dirty="0">
              <a:solidFill>
                <a:srgbClr val="002060"/>
              </a:solidFill>
            </a:endParaRPr>
          </a:p>
          <a:p>
            <a:r>
              <a:rPr lang="en-US" sz="1700" b="1" dirty="0">
                <a:solidFill>
                  <a:srgbClr val="002060"/>
                </a:solidFill>
              </a:rPr>
              <a:t>Gross revenue </a:t>
            </a:r>
            <a:r>
              <a:rPr lang="en-US" sz="1700" dirty="0">
                <a:solidFill>
                  <a:srgbClr val="002060"/>
                </a:solidFill>
              </a:rPr>
              <a:t>of the telecom sector stood at Rs. 68,228 crore (€8 billion) in the third quarter of FY21.</a:t>
            </a:r>
          </a:p>
          <a:p>
            <a:r>
              <a:rPr lang="en-US" sz="1700" dirty="0">
                <a:solidFill>
                  <a:srgbClr val="002060"/>
                </a:solidFill>
              </a:rPr>
              <a:t>Over the next five years, with rise in mobile-phone penetration and further decline in data costs, it is expected to have 500 million new internet users in India, creating opportunities for new businesses.</a:t>
            </a:r>
          </a:p>
          <a:p>
            <a:endParaRPr lang="en-IN" sz="1700" b="1" dirty="0">
              <a:solidFill>
                <a:srgbClr val="002060"/>
              </a:solidFill>
            </a:endParaRPr>
          </a:p>
        </p:txBody>
      </p:sp>
    </p:spTree>
    <p:extLst>
      <p:ext uri="{BB962C8B-B14F-4D97-AF65-F5344CB8AC3E}">
        <p14:creationId xmlns:p14="http://schemas.microsoft.com/office/powerpoint/2010/main" val="604770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094" y="255494"/>
            <a:ext cx="10869706" cy="645458"/>
          </a:xfrm>
        </p:spPr>
        <p:txBody>
          <a:bodyPr>
            <a:normAutofit/>
          </a:bodyPr>
          <a:lstStyle/>
          <a:p>
            <a:r>
              <a:rPr lang="en-IN" sz="3600" b="1" dirty="0">
                <a:solidFill>
                  <a:srgbClr val="002060"/>
                </a:solidFill>
                <a:latin typeface="Century Gothic" panose="020B0502020202020204" pitchFamily="34" charset="0"/>
              </a:rPr>
              <a:t>Key players</a:t>
            </a:r>
          </a:p>
        </p:txBody>
      </p:sp>
      <p:sp>
        <p:nvSpPr>
          <p:cNvPr id="3" name="Content Placeholder 2"/>
          <p:cNvSpPr>
            <a:spLocks noGrp="1"/>
          </p:cNvSpPr>
          <p:nvPr>
            <p:ph idx="1"/>
          </p:nvPr>
        </p:nvSpPr>
        <p:spPr>
          <a:xfrm>
            <a:off x="484094" y="1021976"/>
            <a:ext cx="11201400" cy="5271248"/>
          </a:xfrm>
        </p:spPr>
        <p:txBody>
          <a:bodyPr>
            <a:noAutofit/>
          </a:bodyPr>
          <a:lstStyle/>
          <a:p>
            <a:pPr marL="0" lvl="0" indent="0" algn="just">
              <a:lnSpc>
                <a:spcPct val="107000"/>
              </a:lnSpc>
              <a:buNone/>
            </a:pPr>
            <a:r>
              <a:rPr lang="en-US" sz="1700" b="1" dirty="0">
                <a:solidFill>
                  <a:srgbClr val="002060"/>
                </a:solidFill>
                <a:effectLst/>
                <a:ea typeface="Times New Roman" panose="02020603050405020304" pitchFamily="18" charset="0"/>
                <a:cs typeface="Calibri" panose="020F0502020204030204" pitchFamily="34" charset="0"/>
              </a:rPr>
              <a:t>Reliance Jio, Bharti Airtel, Vodafone Idea (Vi) and state-run BSNL are the major telecom players in the country.</a:t>
            </a:r>
            <a:r>
              <a:rPr lang="en-IN" sz="1700" b="1" dirty="0">
                <a:solidFill>
                  <a:srgbClr val="002060"/>
                </a:solidFill>
                <a:effectLst/>
                <a:ea typeface="Times New Roman" panose="02020603050405020304" pitchFamily="18" charset="0"/>
                <a:cs typeface="Calibri" panose="020F0502020204030204" pitchFamily="34" charset="0"/>
              </a:rPr>
              <a:t> </a:t>
            </a:r>
          </a:p>
          <a:p>
            <a:pPr algn="just">
              <a:lnSpc>
                <a:spcPct val="107000"/>
              </a:lnSpc>
            </a:pPr>
            <a:r>
              <a:rPr lang="en-IN" sz="1700" b="1" dirty="0">
                <a:solidFill>
                  <a:srgbClr val="002060"/>
                </a:solidFill>
                <a:effectLst/>
                <a:ea typeface="Times New Roman" panose="02020603050405020304" pitchFamily="18" charset="0"/>
                <a:cs typeface="Calibri" panose="020F0502020204030204" pitchFamily="34" charset="0"/>
              </a:rPr>
              <a:t>Wireless operators: </a:t>
            </a:r>
            <a:r>
              <a:rPr lang="en-US" sz="1700" dirty="0">
                <a:solidFill>
                  <a:srgbClr val="002060"/>
                </a:solidFill>
                <a:effectLst/>
                <a:ea typeface="Times New Roman" panose="02020603050405020304" pitchFamily="18" charset="0"/>
                <a:cs typeface="Calibri" panose="020F0502020204030204" pitchFamily="34" charset="0"/>
              </a:rPr>
              <a:t>private access service providers held 90.09% market share, whereas BSNL and MTNL (two PSU access service providers) had a market share of only 9.91%.</a:t>
            </a:r>
          </a:p>
          <a:p>
            <a:pPr lvl="1" algn="just">
              <a:lnSpc>
                <a:spcPct val="107000"/>
              </a:lnSpc>
            </a:pPr>
            <a:r>
              <a:rPr lang="en-IN" sz="1300" dirty="0">
                <a:solidFill>
                  <a:srgbClr val="002060"/>
                </a:solidFill>
              </a:rPr>
              <a:t>Reliance Jio: 37.40% (443.8 million)</a:t>
            </a:r>
          </a:p>
          <a:p>
            <a:pPr lvl="1" algn="just">
              <a:lnSpc>
                <a:spcPct val="107000"/>
              </a:lnSpc>
            </a:pPr>
            <a:r>
              <a:rPr lang="en-IN" sz="1300" dirty="0">
                <a:solidFill>
                  <a:srgbClr val="002060"/>
                </a:solidFill>
              </a:rPr>
              <a:t>Bharti Airtel: 29.85% (354.19 million)</a:t>
            </a:r>
          </a:p>
          <a:p>
            <a:pPr lvl="1" algn="just">
              <a:lnSpc>
                <a:spcPct val="107000"/>
              </a:lnSpc>
            </a:pPr>
            <a:r>
              <a:rPr lang="en-IN" sz="1300" dirty="0">
                <a:solidFill>
                  <a:srgbClr val="002060"/>
                </a:solidFill>
              </a:rPr>
              <a:t>Vodafone Idea (Vi): 22.84% (271 million)</a:t>
            </a:r>
          </a:p>
          <a:p>
            <a:pPr algn="just">
              <a:lnSpc>
                <a:spcPct val="107000"/>
              </a:lnSpc>
            </a:pPr>
            <a:r>
              <a:rPr lang="en-IN" sz="1700" b="1" dirty="0">
                <a:solidFill>
                  <a:srgbClr val="002060"/>
                </a:solidFill>
              </a:rPr>
              <a:t>Wireline operators: </a:t>
            </a:r>
            <a:r>
              <a:rPr lang="en-US" sz="1700" dirty="0">
                <a:solidFill>
                  <a:srgbClr val="002060"/>
                </a:solidFill>
              </a:rPr>
              <a:t>BSNL and MTNL held 46.91% market share as on 31st August 2021, whereas the private access service providers held 53.09% market share.</a:t>
            </a:r>
          </a:p>
          <a:p>
            <a:pPr lvl="1" algn="just">
              <a:lnSpc>
                <a:spcPct val="107000"/>
              </a:lnSpc>
            </a:pPr>
            <a:r>
              <a:rPr lang="en-IN" sz="1300" dirty="0">
                <a:solidFill>
                  <a:srgbClr val="002060"/>
                </a:solidFill>
              </a:rPr>
              <a:t>BSNL: 7.89 million (34.55%)</a:t>
            </a:r>
          </a:p>
          <a:p>
            <a:pPr lvl="1" algn="just">
              <a:lnSpc>
                <a:spcPct val="107000"/>
              </a:lnSpc>
            </a:pPr>
            <a:r>
              <a:rPr lang="en-IN" sz="1300" dirty="0">
                <a:solidFill>
                  <a:srgbClr val="002060"/>
                </a:solidFill>
              </a:rPr>
              <a:t>Airtel: 5.17 million (22.63%)</a:t>
            </a:r>
          </a:p>
          <a:p>
            <a:pPr lvl="1" algn="just">
              <a:lnSpc>
                <a:spcPct val="107000"/>
              </a:lnSpc>
            </a:pPr>
            <a:r>
              <a:rPr lang="en-IN" sz="1300" dirty="0">
                <a:solidFill>
                  <a:srgbClr val="002060"/>
                </a:solidFill>
              </a:rPr>
              <a:t>MTNL: 2.82 million (12.36%)</a:t>
            </a:r>
          </a:p>
          <a:p>
            <a:pPr lvl="1" algn="just">
              <a:lnSpc>
                <a:spcPct val="107000"/>
              </a:lnSpc>
            </a:pPr>
            <a:r>
              <a:rPr lang="en-IN" sz="1300" dirty="0">
                <a:solidFill>
                  <a:srgbClr val="002060"/>
                </a:solidFill>
              </a:rPr>
              <a:t>Jio: 4.4 million (19.28%)</a:t>
            </a:r>
          </a:p>
          <a:p>
            <a:pPr algn="just">
              <a:lnSpc>
                <a:spcPct val="107000"/>
              </a:lnSpc>
            </a:pPr>
            <a:r>
              <a:rPr lang="en-IN" sz="1700" b="1" dirty="0">
                <a:solidFill>
                  <a:srgbClr val="002060"/>
                </a:solidFill>
              </a:rPr>
              <a:t>Broadband: </a:t>
            </a:r>
          </a:p>
          <a:p>
            <a:pPr lvl="1" algn="just">
              <a:lnSpc>
                <a:spcPct val="107000"/>
              </a:lnSpc>
            </a:pPr>
            <a:r>
              <a:rPr lang="en-US" sz="1300" dirty="0">
                <a:solidFill>
                  <a:srgbClr val="002060"/>
                </a:solidFill>
              </a:rPr>
              <a:t>As of August 2021, broadband subscribers stood at 813.47 million (789.18 million wireless and 24.29 million wireline subscribers). </a:t>
            </a:r>
          </a:p>
          <a:p>
            <a:pPr lvl="1" algn="just">
              <a:lnSpc>
                <a:spcPct val="107000"/>
              </a:lnSpc>
            </a:pPr>
            <a:r>
              <a:rPr lang="en-IN" sz="1300" dirty="0">
                <a:solidFill>
                  <a:srgbClr val="002060"/>
                </a:solidFill>
              </a:rPr>
              <a:t>Top five service providers constituted 98.75% market share of the total broadband subscribers: Reliance Jio </a:t>
            </a:r>
            <a:r>
              <a:rPr lang="en-IN" sz="1300" dirty="0" err="1">
                <a:solidFill>
                  <a:srgbClr val="002060"/>
                </a:solidFill>
              </a:rPr>
              <a:t>Infocomm</a:t>
            </a:r>
            <a:r>
              <a:rPr lang="en-IN" sz="1300" dirty="0">
                <a:solidFill>
                  <a:srgbClr val="002060"/>
                </a:solidFill>
              </a:rPr>
              <a:t> Ltd (447.57 million), Bharti Airtel (205.96 million), Vodafone Idea (123.53 million), BSNL (24.28 million) and Atria Convergence (1.95 million).</a:t>
            </a:r>
          </a:p>
        </p:txBody>
      </p:sp>
      <p:sp>
        <p:nvSpPr>
          <p:cNvPr id="6" name="TextBox 5">
            <a:extLst>
              <a:ext uri="{FF2B5EF4-FFF2-40B4-BE49-F238E27FC236}">
                <a16:creationId xmlns:a16="http://schemas.microsoft.com/office/drawing/2014/main" id="{0C12F670-DF4B-4190-A85D-C14BA7D487C7}"/>
              </a:ext>
            </a:extLst>
          </p:cNvPr>
          <p:cNvSpPr txBox="1"/>
          <p:nvPr/>
        </p:nvSpPr>
        <p:spPr>
          <a:xfrm>
            <a:off x="4032201" y="2313726"/>
            <a:ext cx="6082257" cy="846194"/>
          </a:xfrm>
          <a:prstGeom prst="rect">
            <a:avLst/>
          </a:prstGeom>
          <a:noFill/>
        </p:spPr>
        <p:txBody>
          <a:bodyPr wrap="square">
            <a:spAutoFit/>
          </a:bodyPr>
          <a:lstStyle/>
          <a:p>
            <a:pPr marL="685800" lvl="1" indent="-228600" algn="just">
              <a:lnSpc>
                <a:spcPct val="107000"/>
              </a:lnSpc>
              <a:spcBef>
                <a:spcPts val="500"/>
              </a:spcBef>
              <a:buClr>
                <a:schemeClr val="accent1">
                  <a:lumMod val="50000"/>
                </a:schemeClr>
              </a:buClr>
              <a:buFont typeface="Arial" panose="020B0604020202020204" pitchFamily="34" charset="0"/>
              <a:buChar char="•"/>
            </a:pPr>
            <a:r>
              <a:rPr lang="en-IN" sz="1300" dirty="0">
                <a:solidFill>
                  <a:srgbClr val="002060"/>
                </a:solidFill>
                <a:latin typeface="Century Gothic" panose="020B0502020202020204" pitchFamily="34" charset="0"/>
              </a:rPr>
              <a:t>Reliance Com. : 0.001% (0.011 million)</a:t>
            </a:r>
          </a:p>
          <a:p>
            <a:pPr marL="685800" lvl="1" indent="-228600" algn="just">
              <a:lnSpc>
                <a:spcPct val="107000"/>
              </a:lnSpc>
              <a:spcBef>
                <a:spcPts val="500"/>
              </a:spcBef>
              <a:buClr>
                <a:schemeClr val="accent1">
                  <a:lumMod val="50000"/>
                </a:schemeClr>
              </a:buClr>
              <a:buFont typeface="Arial" panose="020B0604020202020204" pitchFamily="34" charset="0"/>
              <a:buChar char="•"/>
            </a:pPr>
            <a:r>
              <a:rPr lang="en-IN" sz="1300" dirty="0">
                <a:solidFill>
                  <a:srgbClr val="002060"/>
                </a:solidFill>
                <a:latin typeface="Century Gothic" panose="020B0502020202020204" pitchFamily="34" charset="0"/>
              </a:rPr>
              <a:t>BSNL: 9.63% (114.3 million)</a:t>
            </a:r>
          </a:p>
          <a:p>
            <a:pPr marL="685800" lvl="1" indent="-228600" algn="just">
              <a:lnSpc>
                <a:spcPct val="107000"/>
              </a:lnSpc>
              <a:spcBef>
                <a:spcPts val="500"/>
              </a:spcBef>
              <a:buClr>
                <a:schemeClr val="accent1">
                  <a:lumMod val="50000"/>
                </a:schemeClr>
              </a:buClr>
              <a:buFont typeface="Arial" panose="020B0604020202020204" pitchFamily="34" charset="0"/>
              <a:buChar char="•"/>
            </a:pPr>
            <a:r>
              <a:rPr lang="en-IN" sz="1300" dirty="0">
                <a:solidFill>
                  <a:srgbClr val="002060"/>
                </a:solidFill>
                <a:latin typeface="Century Gothic" panose="020B0502020202020204" pitchFamily="34" charset="0"/>
              </a:rPr>
              <a:t>MTNL: 0.28% (3.32 million)</a:t>
            </a:r>
          </a:p>
        </p:txBody>
      </p:sp>
      <p:sp>
        <p:nvSpPr>
          <p:cNvPr id="8" name="TextBox 7">
            <a:extLst>
              <a:ext uri="{FF2B5EF4-FFF2-40B4-BE49-F238E27FC236}">
                <a16:creationId xmlns:a16="http://schemas.microsoft.com/office/drawing/2014/main" id="{2DACE6AF-4B78-41B5-B0F7-D58CDF89F2C1}"/>
              </a:ext>
            </a:extLst>
          </p:cNvPr>
          <p:cNvSpPr txBox="1"/>
          <p:nvPr/>
        </p:nvSpPr>
        <p:spPr>
          <a:xfrm>
            <a:off x="4047191" y="3818821"/>
            <a:ext cx="6067267" cy="1124347"/>
          </a:xfrm>
          <a:prstGeom prst="rect">
            <a:avLst/>
          </a:prstGeom>
          <a:noFill/>
        </p:spPr>
        <p:txBody>
          <a:bodyPr wrap="square">
            <a:spAutoFit/>
          </a:bodyPr>
          <a:lstStyle/>
          <a:p>
            <a:pPr marL="685800" lvl="1" indent="-228600" algn="just">
              <a:lnSpc>
                <a:spcPct val="107000"/>
              </a:lnSpc>
              <a:spcBef>
                <a:spcPts val="500"/>
              </a:spcBef>
              <a:buClr>
                <a:schemeClr val="accent1">
                  <a:lumMod val="50000"/>
                </a:schemeClr>
              </a:buClr>
              <a:buFont typeface="Arial" panose="020B0604020202020204" pitchFamily="34" charset="0"/>
              <a:buChar char="•"/>
            </a:pPr>
            <a:r>
              <a:rPr lang="en-IN" sz="1300" dirty="0">
                <a:solidFill>
                  <a:srgbClr val="002060"/>
                </a:solidFill>
                <a:latin typeface="Century Gothic" panose="020B0502020202020204" pitchFamily="34" charset="0"/>
              </a:rPr>
              <a:t>Tata Teleservices: 1.59 million (6.99%)</a:t>
            </a:r>
          </a:p>
          <a:p>
            <a:pPr marL="685800" lvl="1" indent="-228600" algn="just">
              <a:lnSpc>
                <a:spcPct val="107000"/>
              </a:lnSpc>
              <a:spcBef>
                <a:spcPts val="500"/>
              </a:spcBef>
              <a:buClr>
                <a:schemeClr val="accent1">
                  <a:lumMod val="50000"/>
                </a:schemeClr>
              </a:buClr>
              <a:buFont typeface="Arial" panose="020B0604020202020204" pitchFamily="34" charset="0"/>
              <a:buChar char="•"/>
            </a:pPr>
            <a:r>
              <a:rPr lang="en-IN" sz="1300" dirty="0">
                <a:solidFill>
                  <a:srgbClr val="002060"/>
                </a:solidFill>
                <a:latin typeface="Century Gothic" panose="020B0502020202020204" pitchFamily="34" charset="0"/>
              </a:rPr>
              <a:t>Vi: 0.56 million (2.46%)</a:t>
            </a:r>
          </a:p>
          <a:p>
            <a:pPr marL="685800" lvl="1" indent="-228600" algn="just">
              <a:lnSpc>
                <a:spcPct val="107000"/>
              </a:lnSpc>
              <a:spcBef>
                <a:spcPts val="500"/>
              </a:spcBef>
              <a:buClr>
                <a:schemeClr val="accent1">
                  <a:lumMod val="50000"/>
                </a:schemeClr>
              </a:buClr>
              <a:buFont typeface="Arial" panose="020B0604020202020204" pitchFamily="34" charset="0"/>
              <a:buChar char="•"/>
            </a:pPr>
            <a:r>
              <a:rPr lang="en-IN" sz="1300" dirty="0">
                <a:solidFill>
                  <a:srgbClr val="002060"/>
                </a:solidFill>
                <a:latin typeface="Century Gothic" panose="020B0502020202020204" pitchFamily="34" charset="0"/>
              </a:rPr>
              <a:t>Quadrant: 0.20 million (0.88%)</a:t>
            </a:r>
          </a:p>
          <a:p>
            <a:pPr marL="685800" lvl="1" indent="-228600" algn="just">
              <a:lnSpc>
                <a:spcPct val="107000"/>
              </a:lnSpc>
              <a:spcBef>
                <a:spcPts val="500"/>
              </a:spcBef>
              <a:buClr>
                <a:schemeClr val="accent1">
                  <a:lumMod val="50000"/>
                </a:schemeClr>
              </a:buClr>
              <a:buFont typeface="Arial" panose="020B0604020202020204" pitchFamily="34" charset="0"/>
              <a:buChar char="•"/>
            </a:pPr>
            <a:r>
              <a:rPr lang="en-IN" sz="1300" dirty="0">
                <a:solidFill>
                  <a:srgbClr val="002060"/>
                </a:solidFill>
                <a:latin typeface="Century Gothic" panose="020B0502020202020204" pitchFamily="34" charset="0"/>
              </a:rPr>
              <a:t>Reliance Communications: 0.19 million (0.84%)</a:t>
            </a:r>
          </a:p>
        </p:txBody>
      </p:sp>
    </p:spTree>
    <p:extLst>
      <p:ext uri="{BB962C8B-B14F-4D97-AF65-F5344CB8AC3E}">
        <p14:creationId xmlns:p14="http://schemas.microsoft.com/office/powerpoint/2010/main" val="1999583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47" y="365125"/>
            <a:ext cx="10883153" cy="629957"/>
          </a:xfrm>
        </p:spPr>
        <p:txBody>
          <a:bodyPr>
            <a:normAutofit/>
          </a:bodyPr>
          <a:lstStyle/>
          <a:p>
            <a:r>
              <a:rPr lang="en-IN" sz="3600" b="1" dirty="0">
                <a:solidFill>
                  <a:srgbClr val="002060"/>
                </a:solidFill>
                <a:latin typeface="Century Gothic" panose="020B0502020202020204" pitchFamily="34" charset="0"/>
              </a:rPr>
              <a:t>Growth drivers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64439709"/>
              </p:ext>
            </p:extLst>
          </p:nvPr>
        </p:nvGraphicFramePr>
        <p:xfrm>
          <a:off x="5540188" y="1089212"/>
          <a:ext cx="6225988" cy="50877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494675" y="1109273"/>
            <a:ext cx="5354795" cy="52377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42900" lvl="0" indent="-342900" algn="just">
              <a:lnSpc>
                <a:spcPct val="107000"/>
              </a:lnSpc>
              <a:buFont typeface="Symbol" panose="05050102010706020507" pitchFamily="18" charset="2"/>
              <a:buChar char=""/>
            </a:pPr>
            <a:r>
              <a:rPr lang="en-IN" sz="1600" b="1"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Performance Linked Incentive (PLI) Scheme:</a:t>
            </a:r>
            <a:r>
              <a:rPr lang="en-IN" sz="1600"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 worth INR 12,195 crore (€1.43 billion) for manufacturing of telecom and networking products.</a:t>
            </a:r>
            <a:endParaRPr lang="en-IN" sz="16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1600" b="1"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Growing demand</a:t>
            </a:r>
            <a:r>
              <a:rPr lang="en-IN" sz="1600"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 Nominal per capita income recorded a CAGR of 10.4% during 2012-17</a:t>
            </a:r>
            <a:endParaRPr lang="en-IN" sz="16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1600" b="1"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Increased revenues</a:t>
            </a:r>
            <a:r>
              <a:rPr lang="en-IN" sz="1600"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 Mobile value-added services are expected to grow at a CAGR of 18.5% during the period 2015-2020 and reach $23.0 Billion by 2022</a:t>
            </a:r>
            <a:endParaRPr lang="en-IN" sz="16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1600" b="1"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Increased manufacturing</a:t>
            </a:r>
            <a:r>
              <a:rPr lang="en-IN" sz="1600"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 268 mobile and mobile components manufacturing units are set up across the country.</a:t>
            </a:r>
            <a:endParaRPr lang="en-IN" sz="16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1600" b="1"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Make in India</a:t>
            </a:r>
            <a:r>
              <a:rPr lang="en-IN" sz="1600"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 Government announced Phased Manufacturing Program (PMP) to promote domestic production of mobile handsets.</a:t>
            </a:r>
            <a:endParaRPr lang="en-IN" sz="16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marL="342900" lvl="0" indent="-342900" algn="just">
              <a:lnSpc>
                <a:spcPct val="107000"/>
              </a:lnSpc>
              <a:spcAft>
                <a:spcPts val="800"/>
              </a:spcAft>
              <a:buFont typeface="Symbol" panose="05050102010706020507" pitchFamily="18" charset="2"/>
              <a:buChar char=""/>
            </a:pPr>
            <a:r>
              <a:rPr lang="en-IN" sz="1600" b="1" dirty="0" err="1">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Bharatnet</a:t>
            </a:r>
            <a:r>
              <a:rPr lang="en-IN" sz="1600" b="1"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 project</a:t>
            </a:r>
            <a:r>
              <a:rPr lang="en-IN" sz="1600"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 Optical </a:t>
            </a:r>
            <a:r>
              <a:rPr lang="en-IN" sz="1600" dirty="0" err="1">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fiber</a:t>
            </a:r>
            <a:r>
              <a:rPr lang="en-IN" sz="1600" dirty="0">
                <a:solidFill>
                  <a:srgbClr val="002060"/>
                </a:solidFill>
                <a:effectLst/>
                <a:latin typeface="Century Gothic" panose="020B0502020202020204" pitchFamily="34" charset="0"/>
                <a:ea typeface="Calibri" panose="020F0502020204030204" pitchFamily="34" charset="0"/>
                <a:cs typeface="Calibri" panose="020F0502020204030204" pitchFamily="34" charset="0"/>
              </a:rPr>
              <a:t> cables laid over in 100K gram panchayats.</a:t>
            </a:r>
            <a:endParaRPr lang="en-IN" sz="1600" dirty="0">
              <a:solidFill>
                <a:srgbClr val="002060"/>
              </a:solidFill>
              <a:effectLst/>
              <a:latin typeface="Century Gothic" panose="020B0502020202020204" pitchFamily="34" charset="0"/>
              <a:ea typeface="Calibri" panose="020F0502020204030204" pitchFamily="34" charset="0"/>
              <a:cs typeface="Mangal" panose="02040503050203030202" pitchFamily="18" charset="0"/>
            </a:endParaRPr>
          </a:p>
          <a:p>
            <a:pPr marL="285750" indent="-285750">
              <a:buFont typeface="Arial" panose="020B0604020202020204" pitchFamily="34" charset="0"/>
              <a:buChar char="•"/>
            </a:pPr>
            <a:endParaRPr lang="en-US" sz="1400" b="1"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1973876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95334"/>
          </a:xfrm>
          <a:solidFill>
            <a:srgbClr val="002060"/>
          </a:solidFill>
        </p:spPr>
        <p:txBody>
          <a:bodyPr/>
          <a:lstStyle/>
          <a:p>
            <a:pPr algn="ctr"/>
            <a:r>
              <a:rPr lang="en-IN" b="1" dirty="0">
                <a:solidFill>
                  <a:schemeClr val="bg1"/>
                </a:solidFill>
                <a:latin typeface="Century Gothic" panose="020B0502020202020204" pitchFamily="34" charset="0"/>
              </a:rPr>
              <a:t>Policy initiatives</a:t>
            </a:r>
            <a:endParaRPr lang="en-IN"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886414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49508" y="3005521"/>
            <a:ext cx="10790400" cy="707886"/>
          </a:xfrm>
          <a:solidFill>
            <a:srgbClr val="002060"/>
          </a:solidFill>
        </p:spPr>
        <p:txBody>
          <a:bodyPr/>
          <a:lstStyle/>
          <a:p>
            <a:pPr lvl="1" algn="ctr"/>
            <a:r>
              <a:rPr lang="en-US" sz="4000" b="1" dirty="0">
                <a:solidFill>
                  <a:schemeClr val="bg1"/>
                </a:solidFill>
                <a:latin typeface="Century Gothic" panose="020B0502020202020204" pitchFamily="34" charset="0"/>
              </a:rPr>
              <a:t>Digital Infrastructure</a:t>
            </a:r>
          </a:p>
        </p:txBody>
      </p:sp>
    </p:spTree>
    <p:extLst>
      <p:ext uri="{BB962C8B-B14F-4D97-AF65-F5344CB8AC3E}">
        <p14:creationId xmlns:p14="http://schemas.microsoft.com/office/powerpoint/2010/main" val="3223584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2729"/>
            <a:ext cx="10896600" cy="564777"/>
          </a:xfrm>
        </p:spPr>
        <p:txBody>
          <a:bodyPr>
            <a:normAutofit fontScale="90000"/>
          </a:bodyPr>
          <a:lstStyle/>
          <a:p>
            <a:r>
              <a:rPr lang="en-IN" sz="3600" b="1" dirty="0">
                <a:solidFill>
                  <a:srgbClr val="002060"/>
                </a:solidFill>
                <a:latin typeface="Century Gothic" panose="020B0502020202020204" pitchFamily="34" charset="0"/>
              </a:rPr>
              <a:t>Digital India</a:t>
            </a:r>
          </a:p>
        </p:txBody>
      </p:sp>
      <p:sp>
        <p:nvSpPr>
          <p:cNvPr id="3" name="Content Placeholder 2"/>
          <p:cNvSpPr>
            <a:spLocks noGrp="1"/>
          </p:cNvSpPr>
          <p:nvPr>
            <p:ph idx="1"/>
          </p:nvPr>
        </p:nvSpPr>
        <p:spPr>
          <a:xfrm>
            <a:off x="457199" y="1021976"/>
            <a:ext cx="11268635" cy="5271248"/>
          </a:xfrm>
        </p:spPr>
        <p:txBody>
          <a:bodyPr>
            <a:noAutofit/>
          </a:bodyPr>
          <a:lstStyle/>
          <a:p>
            <a:r>
              <a:rPr lang="en-US" sz="1800" dirty="0">
                <a:solidFill>
                  <a:srgbClr val="002060"/>
                </a:solidFill>
                <a:latin typeface="Century Gothic" panose="020B0502020202020204" pitchFamily="34" charset="0"/>
              </a:rPr>
              <a:t>Govt. of India (</a:t>
            </a:r>
            <a:r>
              <a:rPr lang="en-US" sz="1800" dirty="0" err="1">
                <a:solidFill>
                  <a:srgbClr val="002060"/>
                </a:solidFill>
                <a:latin typeface="Century Gothic" panose="020B0502020202020204" pitchFamily="34" charset="0"/>
              </a:rPr>
              <a:t>GoI</a:t>
            </a:r>
            <a:r>
              <a:rPr lang="en-US" sz="1800" dirty="0">
                <a:solidFill>
                  <a:srgbClr val="002060"/>
                </a:solidFill>
                <a:latin typeface="Century Gothic" panose="020B0502020202020204" pitchFamily="34" charset="0"/>
              </a:rPr>
              <a:t>) launched Digital India on 1</a:t>
            </a:r>
            <a:r>
              <a:rPr lang="en-US" sz="1800" baseline="30000" dirty="0">
                <a:solidFill>
                  <a:srgbClr val="002060"/>
                </a:solidFill>
                <a:latin typeface="Century Gothic" panose="020B0502020202020204" pitchFamily="34" charset="0"/>
              </a:rPr>
              <a:t>st</a:t>
            </a:r>
            <a:r>
              <a:rPr lang="en-US" sz="1800" dirty="0">
                <a:solidFill>
                  <a:srgbClr val="002060"/>
                </a:solidFill>
                <a:latin typeface="Century Gothic" panose="020B0502020202020204" pitchFamily="34" charset="0"/>
              </a:rPr>
              <a:t> July 2015 to transform India into digitally empowered society and knowledge economy.</a:t>
            </a:r>
          </a:p>
          <a:p>
            <a:pPr>
              <a:spcAft>
                <a:spcPts val="1000"/>
              </a:spcAft>
            </a:pPr>
            <a:r>
              <a:rPr lang="en-US" sz="1800" b="1" dirty="0">
                <a:solidFill>
                  <a:srgbClr val="002060"/>
                </a:solidFill>
                <a:latin typeface="Century Gothic" panose="020B0502020202020204" pitchFamily="34" charset="0"/>
              </a:rPr>
              <a:t>Three core components</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Development of secure and stable Digital Infrastructure</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Delivering government services digitally</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Universal Digital Literacy</a:t>
            </a:r>
          </a:p>
          <a:p>
            <a:pPr>
              <a:spcAft>
                <a:spcPts val="1000"/>
              </a:spcAft>
            </a:pPr>
            <a:r>
              <a:rPr lang="en-US" sz="1800" b="1" dirty="0">
                <a:solidFill>
                  <a:srgbClr val="002060"/>
                </a:solidFill>
                <a:latin typeface="Century Gothic" panose="020B0502020202020204" pitchFamily="34" charset="0"/>
              </a:rPr>
              <a:t>Nine Pillars</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Broadband Highways </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Universal Access to Phones </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Public Internet Access </a:t>
            </a:r>
            <a:r>
              <a:rPr lang="en-US" sz="1800" dirty="0" err="1">
                <a:solidFill>
                  <a:srgbClr val="002060"/>
                </a:solidFill>
                <a:latin typeface="Century Gothic" panose="020B0502020202020204" pitchFamily="34" charset="0"/>
              </a:rPr>
              <a:t>Programme</a:t>
            </a:r>
            <a:r>
              <a:rPr lang="en-US" sz="1800" dirty="0">
                <a:solidFill>
                  <a:srgbClr val="002060"/>
                </a:solidFill>
                <a:latin typeface="Century Gothic" panose="020B0502020202020204" pitchFamily="34" charset="0"/>
              </a:rPr>
              <a:t> </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e-Governance - Reforming government through Technology </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e-</a:t>
            </a:r>
            <a:r>
              <a:rPr lang="en-US" sz="1800" dirty="0" err="1">
                <a:solidFill>
                  <a:srgbClr val="002060"/>
                </a:solidFill>
                <a:latin typeface="Century Gothic" panose="020B0502020202020204" pitchFamily="34" charset="0"/>
              </a:rPr>
              <a:t>Kranti</a:t>
            </a:r>
            <a:r>
              <a:rPr lang="en-US" sz="1800" dirty="0">
                <a:solidFill>
                  <a:srgbClr val="002060"/>
                </a:solidFill>
                <a:latin typeface="Century Gothic" panose="020B0502020202020204" pitchFamily="34" charset="0"/>
              </a:rPr>
              <a:t> - Electronic delivery of services </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Information for All </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Electronics Manufacturing - Target NET ZERO Imports</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IT for Jobs </a:t>
            </a:r>
          </a:p>
          <a:p>
            <a:pPr marL="538163" indent="-363538">
              <a:lnSpc>
                <a:spcPct val="100000"/>
              </a:lnSpc>
              <a:spcBef>
                <a:spcPts val="0"/>
              </a:spcBef>
              <a:buFont typeface="+mj-lt"/>
              <a:buAutoNum type="arabicPeriod"/>
            </a:pPr>
            <a:r>
              <a:rPr lang="en-US" sz="1800" dirty="0">
                <a:solidFill>
                  <a:srgbClr val="002060"/>
                </a:solidFill>
                <a:latin typeface="Century Gothic" panose="020B0502020202020204" pitchFamily="34" charset="0"/>
              </a:rPr>
              <a:t>Early Harvest </a:t>
            </a:r>
            <a:r>
              <a:rPr lang="en-US" sz="1800" dirty="0" err="1">
                <a:solidFill>
                  <a:srgbClr val="002060"/>
                </a:solidFill>
                <a:latin typeface="Century Gothic" panose="020B0502020202020204" pitchFamily="34" charset="0"/>
              </a:rPr>
              <a:t>Programmes</a:t>
            </a:r>
            <a:endParaRPr lang="en-US" sz="1800" dirty="0">
              <a:solidFill>
                <a:srgbClr val="002060"/>
              </a:solidFill>
              <a:latin typeface="Century Gothic" panose="020B0502020202020204" pitchFamily="34" charset="0"/>
            </a:endParaRPr>
          </a:p>
          <a:p>
            <a:pPr marL="0" indent="0">
              <a:buNone/>
            </a:pPr>
            <a:r>
              <a:rPr lang="en-US" sz="1800" b="1" dirty="0">
                <a:solidFill>
                  <a:srgbClr val="002060"/>
                </a:solidFill>
                <a:latin typeface="Century Gothic" panose="020B0502020202020204" pitchFamily="34" charset="0"/>
                <a:hlinkClick r:id="rId2"/>
              </a:rPr>
              <a:t>Read more about Digital India </a:t>
            </a:r>
            <a:r>
              <a:rPr lang="en-US" sz="1800" b="1" dirty="0" err="1">
                <a:solidFill>
                  <a:srgbClr val="002060"/>
                </a:solidFill>
                <a:latin typeface="Century Gothic" panose="020B0502020202020204" pitchFamily="34" charset="0"/>
                <a:hlinkClick r:id="rId2"/>
              </a:rPr>
              <a:t>programme</a:t>
            </a:r>
            <a:r>
              <a:rPr lang="en-US" sz="1800" b="1" dirty="0">
                <a:solidFill>
                  <a:srgbClr val="002060"/>
                </a:solidFill>
                <a:latin typeface="Century Gothic" panose="020B0502020202020204" pitchFamily="34" charset="0"/>
                <a:hlinkClick r:id="rId2"/>
              </a:rPr>
              <a:t>&gt;&gt; </a:t>
            </a:r>
            <a:endParaRPr lang="en-US" sz="1800" b="1" dirty="0">
              <a:solidFill>
                <a:srgbClr val="002060"/>
              </a:solidFill>
              <a:latin typeface="Century Gothic" panose="020B0502020202020204" pitchFamily="34" charset="0"/>
            </a:endParaRPr>
          </a:p>
          <a:p>
            <a:endParaRPr lang="en-IN" sz="18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9188418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0896600" cy="764428"/>
          </a:xfrm>
        </p:spPr>
        <p:txBody>
          <a:bodyPr>
            <a:normAutofit fontScale="90000"/>
          </a:bodyPr>
          <a:lstStyle/>
          <a:p>
            <a:r>
              <a:rPr lang="en-US" altLang="en-US" sz="4000" b="1" dirty="0">
                <a:solidFill>
                  <a:srgbClr val="002060"/>
                </a:solidFill>
                <a:latin typeface="Century Gothic" panose="020B0502020202020204" pitchFamily="34" charset="0"/>
              </a:rPr>
              <a:t>National Digital Communication Policy, 2018</a:t>
            </a:r>
            <a:endParaRPr lang="en-IN" sz="4000" b="1" dirty="0">
              <a:solidFill>
                <a:srgbClr val="002060"/>
              </a:solidFill>
              <a:latin typeface="Century Gothic" panose="020B0502020202020204" pitchFamily="34" charset="0"/>
            </a:endParaRPr>
          </a:p>
        </p:txBody>
      </p:sp>
      <p:graphicFrame>
        <p:nvGraphicFramePr>
          <p:cNvPr id="3" name="Diagram 2"/>
          <p:cNvGraphicFramePr/>
          <p:nvPr>
            <p:extLst>
              <p:ext uri="{D42A27DB-BD31-4B8C-83A1-F6EECF244321}">
                <p14:modId xmlns:p14="http://schemas.microsoft.com/office/powerpoint/2010/main" val="963171309"/>
              </p:ext>
            </p:extLst>
          </p:nvPr>
        </p:nvGraphicFramePr>
        <p:xfrm>
          <a:off x="585788" y="1142999"/>
          <a:ext cx="5843587" cy="5213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6429375" y="1142999"/>
            <a:ext cx="5312842" cy="5158335"/>
          </a:xfrm>
          <a:prstGeom prst="rect">
            <a:avLst/>
          </a:prstGeom>
        </p:spPr>
        <p:txBody>
          <a:bodyPr wrap="square">
            <a:spAutoFit/>
          </a:bodyPr>
          <a:lstStyle/>
          <a:p>
            <a:pPr marL="530225" lvl="1" indent="-354013" algn="just">
              <a:lnSpc>
                <a:spcPct val="90000"/>
              </a:lnSpc>
              <a:spcBef>
                <a:spcPct val="20000"/>
              </a:spcBef>
              <a:spcAft>
                <a:spcPct val="20000"/>
              </a:spcAft>
              <a:buClr>
                <a:schemeClr val="tx1"/>
              </a:buClr>
              <a:buSzPct val="120000"/>
              <a:defRPr/>
            </a:pPr>
            <a:r>
              <a:rPr lang="en-US" sz="1400" b="1" dirty="0">
                <a:solidFill>
                  <a:srgbClr val="002060"/>
                </a:solidFill>
                <a:latin typeface="Century Gothic" panose="020B0502020202020204" pitchFamily="34" charset="0"/>
                <a:cs typeface="Arial" pitchFamily="34" charset="0"/>
              </a:rPr>
              <a:t>NDCP 2018 envisages three Missions: </a:t>
            </a:r>
          </a:p>
          <a:p>
            <a:pPr marL="914400" lvl="1" indent="-457200" algn="just">
              <a:lnSpc>
                <a:spcPct val="90000"/>
              </a:lnSpc>
              <a:spcBef>
                <a:spcPct val="20000"/>
              </a:spcBef>
              <a:spcAft>
                <a:spcPct val="20000"/>
              </a:spcAft>
              <a:buClr>
                <a:schemeClr val="tx1"/>
              </a:buClr>
              <a:buSzPct val="100000"/>
              <a:buFont typeface="+mj-lt"/>
              <a:buAutoNum type="arabicPeriod"/>
              <a:defRPr/>
            </a:pPr>
            <a:r>
              <a:rPr lang="en-US" sz="1400" b="1" dirty="0">
                <a:solidFill>
                  <a:srgbClr val="002060"/>
                </a:solidFill>
                <a:latin typeface="Century Gothic" panose="020B0502020202020204" pitchFamily="34" charset="0"/>
                <a:cs typeface="Arial" pitchFamily="34" charset="0"/>
              </a:rPr>
              <a:t>Connect India</a:t>
            </a:r>
            <a:r>
              <a:rPr lang="en-US" sz="1400" dirty="0">
                <a:solidFill>
                  <a:srgbClr val="002060"/>
                </a:solidFill>
                <a:latin typeface="Century Gothic" panose="020B0502020202020204" pitchFamily="34" charset="0"/>
                <a:cs typeface="Arial" pitchFamily="34" charset="0"/>
              </a:rPr>
              <a:t>: Creating Robust Digital Communications Infrastructure To promote Broadband for All as a tool for socio-economic development, ensuring service quality and environmental sustainability. </a:t>
            </a:r>
          </a:p>
          <a:p>
            <a:pPr marL="914400" lvl="1" indent="-457200" algn="just">
              <a:lnSpc>
                <a:spcPct val="90000"/>
              </a:lnSpc>
              <a:spcBef>
                <a:spcPct val="20000"/>
              </a:spcBef>
              <a:spcAft>
                <a:spcPct val="20000"/>
              </a:spcAft>
              <a:buClr>
                <a:schemeClr val="tx1"/>
              </a:buClr>
              <a:buSzPct val="120000"/>
              <a:buFontTx/>
              <a:buAutoNum type="arabicPeriod"/>
              <a:defRPr/>
            </a:pPr>
            <a:r>
              <a:rPr lang="en-US" sz="1400" b="1" dirty="0">
                <a:solidFill>
                  <a:srgbClr val="002060"/>
                </a:solidFill>
                <a:latin typeface="Century Gothic" panose="020B0502020202020204" pitchFamily="34" charset="0"/>
                <a:cs typeface="Arial" pitchFamily="34" charset="0"/>
              </a:rPr>
              <a:t>Propel India: </a:t>
            </a:r>
            <a:r>
              <a:rPr lang="en-US" sz="1400" dirty="0">
                <a:solidFill>
                  <a:srgbClr val="002060"/>
                </a:solidFill>
                <a:latin typeface="Century Gothic" panose="020B0502020202020204" pitchFamily="34" charset="0"/>
                <a:cs typeface="Arial" pitchFamily="34" charset="0"/>
              </a:rPr>
              <a:t>Enabling Next Generation Technologies and Services through Investments, Innovation and IPR generation To harness the power of emerging digital technologies, including 5G, AI, </a:t>
            </a:r>
            <a:r>
              <a:rPr lang="en-US" sz="1400" dirty="0" err="1">
                <a:solidFill>
                  <a:srgbClr val="002060"/>
                </a:solidFill>
                <a:latin typeface="Century Gothic" panose="020B0502020202020204" pitchFamily="34" charset="0"/>
                <a:cs typeface="Arial" pitchFamily="34" charset="0"/>
              </a:rPr>
              <a:t>IoT</a:t>
            </a:r>
            <a:r>
              <a:rPr lang="en-US" sz="1400" dirty="0">
                <a:solidFill>
                  <a:srgbClr val="002060"/>
                </a:solidFill>
                <a:latin typeface="Century Gothic" panose="020B0502020202020204" pitchFamily="34" charset="0"/>
                <a:cs typeface="Arial" pitchFamily="34" charset="0"/>
              </a:rPr>
              <a:t>, Cloud and Big Data to enable provision of future ready products and services; and to </a:t>
            </a:r>
            <a:r>
              <a:rPr lang="en-US" sz="1400" dirty="0" err="1">
                <a:solidFill>
                  <a:srgbClr val="002060"/>
                </a:solidFill>
                <a:latin typeface="Century Gothic" panose="020B0502020202020204" pitchFamily="34" charset="0"/>
                <a:cs typeface="Arial" pitchFamily="34" charset="0"/>
              </a:rPr>
              <a:t>catalyse</a:t>
            </a:r>
            <a:r>
              <a:rPr lang="en-US" sz="1400" dirty="0">
                <a:solidFill>
                  <a:srgbClr val="002060"/>
                </a:solidFill>
                <a:latin typeface="Century Gothic" panose="020B0502020202020204" pitchFamily="34" charset="0"/>
                <a:cs typeface="Arial" pitchFamily="34" charset="0"/>
              </a:rPr>
              <a:t> the fourth industrial revolution (Industry 4.0) by promoting Investments, Innovation and IPR. </a:t>
            </a:r>
          </a:p>
          <a:p>
            <a:pPr marL="914400" lvl="1" indent="-457200" algn="just">
              <a:lnSpc>
                <a:spcPct val="90000"/>
              </a:lnSpc>
              <a:spcBef>
                <a:spcPct val="20000"/>
              </a:spcBef>
              <a:spcAft>
                <a:spcPct val="20000"/>
              </a:spcAft>
              <a:buClr>
                <a:schemeClr val="tx1"/>
              </a:buClr>
              <a:buSzPct val="120000"/>
              <a:buFontTx/>
              <a:buAutoNum type="arabicPeriod"/>
              <a:defRPr/>
            </a:pPr>
            <a:r>
              <a:rPr lang="en-US" sz="1400" b="1" dirty="0">
                <a:solidFill>
                  <a:srgbClr val="002060"/>
                </a:solidFill>
                <a:latin typeface="Century Gothic" panose="020B0502020202020204" pitchFamily="34" charset="0"/>
                <a:cs typeface="Arial" pitchFamily="34" charset="0"/>
              </a:rPr>
              <a:t>Secure India</a:t>
            </a:r>
            <a:r>
              <a:rPr lang="en-US" sz="1400" dirty="0">
                <a:solidFill>
                  <a:srgbClr val="002060"/>
                </a:solidFill>
                <a:latin typeface="Century Gothic" panose="020B0502020202020204" pitchFamily="34" charset="0"/>
                <a:cs typeface="Arial" pitchFamily="34" charset="0"/>
              </a:rPr>
              <a:t>: Ensuring Sovereignty, Safety and Security of Digital Communications To secure the interests of citizens and safeguard the digital sovereignty of India with a focus on ensuring individual autonomy and choice, data ownership, privacy and security; while recognizing data as a crucial economic resource.</a:t>
            </a:r>
          </a:p>
          <a:p>
            <a:pPr lvl="1" algn="just">
              <a:lnSpc>
                <a:spcPct val="90000"/>
              </a:lnSpc>
              <a:spcBef>
                <a:spcPct val="20000"/>
              </a:spcBef>
              <a:spcAft>
                <a:spcPct val="20000"/>
              </a:spcAft>
              <a:buClr>
                <a:schemeClr val="tx1"/>
              </a:buClr>
              <a:buSzPct val="120000"/>
              <a:defRPr/>
            </a:pPr>
            <a:r>
              <a:rPr lang="en-IN" sz="1600" b="1" u="sng" dirty="0">
                <a:solidFill>
                  <a:srgbClr val="0000FF"/>
                </a:solidFill>
                <a:effectLst/>
                <a:latin typeface="Century Gothic" panose="020B0502020202020204" pitchFamily="34" charset="0"/>
                <a:ea typeface="Calibri" panose="020F0502020204030204" pitchFamily="34" charset="0"/>
                <a:cs typeface="Times New Roman" panose="02020603050405020304" pitchFamily="18" charset="0"/>
                <a:hlinkClick r:id="rId8"/>
              </a:rPr>
              <a:t>Read more/Download&gt;&gt;</a:t>
            </a:r>
            <a:endParaRPr lang="en-IN"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8561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it-IT" altLang="en-US" sz="4000" b="1" dirty="0">
                <a:solidFill>
                  <a:srgbClr val="002060"/>
                </a:solidFill>
                <a:latin typeface="Century Gothic" panose="020B0502020202020204" pitchFamily="34" charset="0"/>
              </a:rPr>
              <a:t>Data Centre Policy 2020 (Draft)</a:t>
            </a:r>
            <a:endParaRPr lang="en-US" altLang="en-US"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04735" y="999745"/>
            <a:ext cx="11347994" cy="5341096"/>
          </a:xfrm>
        </p:spPr>
        <p:txBody>
          <a:bodyPr>
            <a:noAutofit/>
          </a:bodyPr>
          <a:lstStyle/>
          <a:p>
            <a:pPr marL="360363" indent="-269875" algn="just">
              <a:lnSpc>
                <a:spcPct val="107000"/>
              </a:lnSpc>
              <a:spcAft>
                <a:spcPts val="800"/>
              </a:spcAft>
            </a:pPr>
            <a:r>
              <a:rPr lang="en-IN" sz="1800" dirty="0">
                <a:solidFill>
                  <a:srgbClr val="002060"/>
                </a:solidFill>
                <a:effectLst/>
                <a:ea typeface="Calibri" panose="020F0502020204030204" pitchFamily="34" charset="0"/>
                <a:cs typeface="Times New Roman" panose="02020603050405020304" pitchFamily="18" charset="0"/>
              </a:rPr>
              <a:t>Ministry of Electronics &amp; IT (MEITY) drafted its Data Centre policy to position India as a Global Data Centre hub.</a:t>
            </a:r>
          </a:p>
          <a:p>
            <a:pPr marL="360363" indent="-269875" algn="just">
              <a:lnSpc>
                <a:spcPct val="107000"/>
              </a:lnSpc>
              <a:spcBef>
                <a:spcPts val="0"/>
              </a:spcBef>
              <a:spcAft>
                <a:spcPts val="800"/>
              </a:spcAft>
            </a:pPr>
            <a:r>
              <a:rPr lang="en-IN" sz="1800" b="1" u="sng" dirty="0">
                <a:solidFill>
                  <a:srgbClr val="002060"/>
                </a:solidFill>
                <a:effectLst/>
                <a:ea typeface="Calibri" panose="020F0502020204030204" pitchFamily="34" charset="0"/>
                <a:cs typeface="Times New Roman" panose="02020603050405020304" pitchFamily="18" charset="0"/>
              </a:rPr>
              <a:t>Mission:</a:t>
            </a:r>
            <a:endParaRPr lang="en-IN" sz="1800" b="1" u="sng" dirty="0">
              <a:solidFill>
                <a:srgbClr val="002060"/>
              </a:solidFill>
              <a:ea typeface="Calibri" panose="020F0502020204030204" pitchFamily="34" charset="0"/>
              <a:cs typeface="Times New Roman" panose="02020603050405020304" pitchFamily="18" charset="0"/>
            </a:endParaRP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Ensure sustainable and trusted Data Centre capacity in the country to meet the enormous demand generated in one of the fastest growing economies.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Strengthen India’s position as one of the most favourable countries for Data Centres by incentivizing and facilitating establishment of state-of-the-art Data Centres.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Encourage domestic and foreign investments in the sector</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Promote R&amp;D for manufacturing and dev. of Data Centre related products and services for domestic &amp; global markets.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Promote domestic manufacturing, including non-IT as well as IT components, to increase domestic value addition and reduce dependence on imported equipment for Data Centres.</a:t>
            </a:r>
          </a:p>
          <a:p>
            <a:pPr marL="360363" indent="-269875" algn="just">
              <a:lnSpc>
                <a:spcPct val="107000"/>
              </a:lnSpc>
              <a:spcAft>
                <a:spcPts val="800"/>
              </a:spcAft>
            </a:pPr>
            <a:r>
              <a:rPr lang="en-IN" sz="1800" b="1" u="sng" dirty="0">
                <a:solidFill>
                  <a:srgbClr val="002060"/>
                </a:solidFill>
                <a:ea typeface="Calibri" panose="020F0502020204030204" pitchFamily="34" charset="0"/>
                <a:cs typeface="Times New Roman" panose="02020603050405020304" pitchFamily="18" charset="0"/>
              </a:rPr>
              <a:t>Key </a:t>
            </a:r>
            <a:r>
              <a:rPr lang="en-IN" sz="1800" b="1" u="sng" dirty="0">
                <a:solidFill>
                  <a:srgbClr val="002060"/>
                </a:solidFill>
                <a:effectLst/>
                <a:ea typeface="Calibri" panose="020F0502020204030204" pitchFamily="34" charset="0"/>
                <a:cs typeface="Times New Roman" panose="02020603050405020304" pitchFamily="18" charset="0"/>
              </a:rPr>
              <a:t>Objectives: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Drive necessary regulatory, structural and procedural interventions for enabling ease of doing business, towards attracting investments and accelerating the existing pace of Data Centre growth in the country.</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Promote sector competitiveness through various fiscal and non-fiscal incentives.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Promote domestic start-ups, MSMEs and other Indian IT companies and provide impetus to indigenous manufacturing of IT and non-IT equipment.</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Meet the data security needs by promoting investments in trusted (safe and secure) Data Centres in India.</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Facilitate standardization in the development of Data Centres.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Promote capacity building in the sector through association with various skilling /human resource dev. programs.</a:t>
            </a:r>
          </a:p>
          <a:p>
            <a:pPr marL="284162" indent="0" algn="just">
              <a:lnSpc>
                <a:spcPct val="100000"/>
              </a:lnSpc>
              <a:spcBef>
                <a:spcPts val="0"/>
              </a:spcBef>
              <a:buNone/>
            </a:pPr>
            <a:r>
              <a:rPr lang="en-US" sz="1400" dirty="0">
                <a:solidFill>
                  <a:srgbClr val="002060"/>
                </a:solidFill>
                <a:cs typeface="Times New Roman" panose="02020603050405020304" pitchFamily="18" charset="0"/>
              </a:rPr>
              <a:t>For more details, please click </a:t>
            </a:r>
            <a:r>
              <a:rPr lang="en-US" sz="1400" b="1" dirty="0">
                <a:solidFill>
                  <a:srgbClr val="002060"/>
                </a:solidFill>
                <a:cs typeface="Calibri" panose="020F0502020204030204" pitchFamily="34" charset="0"/>
                <a:hlinkClick r:id="rId3">
                  <a:extLst>
                    <a:ext uri="{A12FA001-AC4F-418D-AE19-62706E023703}">
                      <ahyp:hlinkClr xmlns:ahyp="http://schemas.microsoft.com/office/drawing/2018/hyperlinkcolor" val="tx"/>
                    </a:ext>
                  </a:extLst>
                </a:hlinkClick>
              </a:rPr>
              <a:t>here</a:t>
            </a:r>
            <a:endParaRPr lang="en-US" sz="1400" b="1" dirty="0">
              <a:solidFill>
                <a:srgbClr val="002060"/>
              </a:solidFill>
              <a:cs typeface="Calibri" panose="020F0502020204030204" pitchFamily="34"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3762959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6"/>
            <a:ext cx="10896600" cy="764428"/>
          </a:xfrm>
        </p:spPr>
        <p:txBody>
          <a:bodyPr/>
          <a:lstStyle/>
          <a:p>
            <a:r>
              <a:rPr lang="en-US" altLang="en-US" sz="4000" b="1" dirty="0">
                <a:solidFill>
                  <a:srgbClr val="002060"/>
                </a:solidFill>
                <a:latin typeface="Century Gothic" panose="020B0502020202020204" pitchFamily="34" charset="0"/>
              </a:rPr>
              <a:t>Context</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57201" y="1262744"/>
            <a:ext cx="11295528" cy="4914220"/>
          </a:xfrm>
        </p:spPr>
        <p:txBody>
          <a:bodyPr>
            <a:normAutofit/>
          </a:bodyPr>
          <a:lstStyle/>
          <a:p>
            <a:pPr lvl="0"/>
            <a:r>
              <a:rPr lang="en-US" sz="2400" b="1" dirty="0">
                <a:solidFill>
                  <a:srgbClr val="002060"/>
                </a:solidFill>
              </a:rPr>
              <a:t>Indian Information and Communication Technology (ICT) sector overview</a:t>
            </a:r>
          </a:p>
          <a:p>
            <a:pPr lvl="0"/>
            <a:r>
              <a:rPr lang="en-US" sz="2400" b="1" dirty="0">
                <a:solidFill>
                  <a:srgbClr val="002060"/>
                </a:solidFill>
              </a:rPr>
              <a:t>Information Technology industry </a:t>
            </a:r>
          </a:p>
          <a:p>
            <a:pPr lvl="1"/>
            <a:r>
              <a:rPr lang="en-US" sz="2000" dirty="0">
                <a:solidFill>
                  <a:srgbClr val="002060"/>
                </a:solidFill>
              </a:rPr>
              <a:t>Market status, Major players &amp; Growth drivers)</a:t>
            </a:r>
          </a:p>
          <a:p>
            <a:pPr lvl="0"/>
            <a:r>
              <a:rPr lang="en-US" sz="2400" b="1" dirty="0">
                <a:solidFill>
                  <a:srgbClr val="002060"/>
                </a:solidFill>
              </a:rPr>
              <a:t>Telecom Industry</a:t>
            </a:r>
          </a:p>
          <a:p>
            <a:pPr lvl="1"/>
            <a:r>
              <a:rPr lang="en-US" sz="2000" dirty="0">
                <a:solidFill>
                  <a:srgbClr val="002060"/>
                </a:solidFill>
              </a:rPr>
              <a:t>Market status, Major players &amp; Growth drivers</a:t>
            </a:r>
          </a:p>
          <a:p>
            <a:pPr lvl="0"/>
            <a:r>
              <a:rPr lang="en-GB" sz="2400" b="1" dirty="0">
                <a:solidFill>
                  <a:srgbClr val="002060"/>
                </a:solidFill>
              </a:rPr>
              <a:t>Policy Initiatives by Government</a:t>
            </a:r>
          </a:p>
          <a:p>
            <a:pPr lvl="0"/>
            <a:r>
              <a:rPr lang="en-GB" sz="2400" b="1" dirty="0">
                <a:solidFill>
                  <a:srgbClr val="002060"/>
                </a:solidFill>
              </a:rPr>
              <a:t>Indian Standardisation Bodies in ICT sector</a:t>
            </a:r>
          </a:p>
          <a:p>
            <a:pPr lvl="1"/>
            <a:r>
              <a:rPr lang="en-GB" sz="1800" dirty="0">
                <a:solidFill>
                  <a:srgbClr val="002060"/>
                </a:solidFill>
              </a:rPr>
              <a:t>BIS</a:t>
            </a:r>
          </a:p>
          <a:p>
            <a:pPr lvl="1"/>
            <a:r>
              <a:rPr lang="en-GB" sz="1800" dirty="0">
                <a:solidFill>
                  <a:srgbClr val="002060"/>
                </a:solidFill>
              </a:rPr>
              <a:t>TSDSI</a:t>
            </a:r>
          </a:p>
          <a:p>
            <a:pPr lvl="1"/>
            <a:r>
              <a:rPr lang="en-GB" sz="1800" dirty="0">
                <a:solidFill>
                  <a:srgbClr val="002060"/>
                </a:solidFill>
              </a:rPr>
              <a:t>TEC</a:t>
            </a:r>
          </a:p>
          <a:p>
            <a:r>
              <a:rPr lang="en-GB" sz="2200" b="1" dirty="0">
                <a:solidFill>
                  <a:srgbClr val="002060"/>
                </a:solidFill>
              </a:rPr>
              <a:t>Conclusion </a:t>
            </a:r>
          </a:p>
        </p:txBody>
      </p:sp>
    </p:spTree>
    <p:extLst>
      <p:ext uri="{BB962C8B-B14F-4D97-AF65-F5344CB8AC3E}">
        <p14:creationId xmlns:p14="http://schemas.microsoft.com/office/powerpoint/2010/main" val="2551289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PLI Scheme for Telecom &amp; IT Sector </a:t>
            </a:r>
          </a:p>
        </p:txBody>
      </p:sp>
      <p:sp>
        <p:nvSpPr>
          <p:cNvPr id="3" name="Content Placeholder 2"/>
          <p:cNvSpPr>
            <a:spLocks noGrp="1"/>
          </p:cNvSpPr>
          <p:nvPr>
            <p:ph idx="1"/>
          </p:nvPr>
        </p:nvSpPr>
        <p:spPr>
          <a:xfrm>
            <a:off x="404735" y="1289153"/>
            <a:ext cx="11347994" cy="5051687"/>
          </a:xfrm>
        </p:spPr>
        <p:txBody>
          <a:bodyPr>
            <a:noAutofit/>
          </a:bodyPr>
          <a:lstStyle/>
          <a:p>
            <a:pPr marL="360363" indent="-269875" algn="just">
              <a:lnSpc>
                <a:spcPct val="107000"/>
              </a:lnSpc>
              <a:spcBef>
                <a:spcPts val="600"/>
              </a:spcBef>
              <a:spcAft>
                <a:spcPts val="600"/>
              </a:spcAft>
            </a:pPr>
            <a:r>
              <a:rPr lang="en-US" sz="2000" kern="0" dirty="0">
                <a:solidFill>
                  <a:srgbClr val="002060"/>
                </a:solidFill>
              </a:rPr>
              <a:t>In order to boost the country's manufacturing capabilities and enhance exports, Union Cabinet approved </a:t>
            </a:r>
            <a:r>
              <a:rPr lang="en-US" sz="2000" kern="0" dirty="0">
                <a:solidFill>
                  <a:srgbClr val="002060"/>
                </a:solidFill>
                <a:hlinkClick r:id="rId3"/>
              </a:rPr>
              <a:t>Production-Linked Incentive (PLI) scheme for telecom sector</a:t>
            </a:r>
            <a:r>
              <a:rPr lang="en-US" sz="2000" kern="0" dirty="0">
                <a:solidFill>
                  <a:srgbClr val="002060"/>
                </a:solidFill>
              </a:rPr>
              <a:t>. </a:t>
            </a:r>
          </a:p>
          <a:p>
            <a:pPr marL="360363" indent="-269875" algn="just">
              <a:lnSpc>
                <a:spcPct val="107000"/>
              </a:lnSpc>
              <a:spcBef>
                <a:spcPts val="600"/>
              </a:spcBef>
              <a:spcAft>
                <a:spcPts val="600"/>
              </a:spcAft>
            </a:pPr>
            <a:r>
              <a:rPr lang="en-US" sz="2000" kern="0" dirty="0">
                <a:solidFill>
                  <a:srgbClr val="002060"/>
                </a:solidFill>
              </a:rPr>
              <a:t>Scheme has come into force on April 1, 2021. </a:t>
            </a:r>
          </a:p>
          <a:p>
            <a:pPr marL="817563" lvl="1" indent="-269875" algn="just">
              <a:lnSpc>
                <a:spcPct val="107000"/>
              </a:lnSpc>
              <a:spcBef>
                <a:spcPts val="0"/>
              </a:spcBef>
            </a:pPr>
            <a:r>
              <a:rPr lang="en-US" sz="1600" kern="0" dirty="0">
                <a:solidFill>
                  <a:srgbClr val="002060"/>
                </a:solidFill>
              </a:rPr>
              <a:t>It is an outlay of Rs. 12,195 crores (€1.43 billion) over five years</a:t>
            </a:r>
          </a:p>
          <a:p>
            <a:pPr marL="817563" lvl="1" indent="-269875" algn="just">
              <a:lnSpc>
                <a:spcPct val="107000"/>
              </a:lnSpc>
              <a:spcBef>
                <a:spcPts val="0"/>
              </a:spcBef>
            </a:pPr>
            <a:r>
              <a:rPr lang="en-US" sz="1600" kern="0" dirty="0">
                <a:solidFill>
                  <a:srgbClr val="002060"/>
                </a:solidFill>
              </a:rPr>
              <a:t>Telecom and networking products such as switches, routers, 4G/5G radio access network, wireless equipment and other internet of things (IoT) access devices</a:t>
            </a:r>
          </a:p>
          <a:p>
            <a:pPr marL="817563" lvl="1" indent="-269875" algn="just">
              <a:lnSpc>
                <a:spcPct val="107000"/>
              </a:lnSpc>
              <a:spcBef>
                <a:spcPts val="0"/>
              </a:spcBef>
            </a:pPr>
            <a:r>
              <a:rPr lang="en-US" sz="1600" kern="0" dirty="0">
                <a:solidFill>
                  <a:srgbClr val="002060"/>
                </a:solidFill>
              </a:rPr>
              <a:t>Government has shortlisted 33 companies that will be awarded scheme benefits</a:t>
            </a:r>
          </a:p>
          <a:p>
            <a:pPr marL="817563" lvl="1" indent="-269875" algn="just">
              <a:lnSpc>
                <a:spcPct val="107000"/>
              </a:lnSpc>
              <a:spcBef>
                <a:spcPts val="0"/>
              </a:spcBef>
            </a:pPr>
            <a:endParaRPr lang="en-US" sz="1600" kern="0" dirty="0">
              <a:solidFill>
                <a:srgbClr val="002060"/>
              </a:solidFill>
            </a:endParaRPr>
          </a:p>
          <a:p>
            <a:pPr marL="360363" indent="-269875" algn="just">
              <a:lnSpc>
                <a:spcPct val="107000"/>
              </a:lnSpc>
              <a:spcBef>
                <a:spcPts val="0"/>
              </a:spcBef>
            </a:pPr>
            <a:r>
              <a:rPr lang="en-US" sz="2000" kern="0" dirty="0">
                <a:solidFill>
                  <a:srgbClr val="002060"/>
                </a:solidFill>
              </a:rPr>
              <a:t>Government has also approved PLI scheme for IT Hardware </a:t>
            </a:r>
          </a:p>
          <a:p>
            <a:pPr marL="817563" lvl="1" indent="-269875" algn="just">
              <a:lnSpc>
                <a:spcPct val="107000"/>
              </a:lnSpc>
              <a:spcBef>
                <a:spcPts val="0"/>
              </a:spcBef>
            </a:pPr>
            <a:r>
              <a:rPr lang="en-US" sz="1600" kern="0" dirty="0">
                <a:solidFill>
                  <a:srgbClr val="002060"/>
                </a:solidFill>
              </a:rPr>
              <a:t>It is an outlay of approximately Rs.7,350  crore (€864.7 million) over 4 years, which includes an incentive outlay of Rs.7,325 crore (€861.7 million) and administrative charges of Rs.25 crore (€3 million). </a:t>
            </a:r>
          </a:p>
          <a:p>
            <a:pPr marL="817563" lvl="1" indent="-269875" algn="just">
              <a:lnSpc>
                <a:spcPct val="107000"/>
              </a:lnSpc>
              <a:spcBef>
                <a:spcPts val="0"/>
              </a:spcBef>
            </a:pPr>
            <a:r>
              <a:rPr lang="en-US" sz="1600" kern="0" dirty="0">
                <a:solidFill>
                  <a:srgbClr val="002060"/>
                </a:solidFill>
              </a:rPr>
              <a:t>Scheme extends an incentive of 4% to 2% - 1% on net incremental sales (over the base year of FY 2019-20) of goods under target segments that are manufactured in India to eligible companies, for a period of four years (FY2021-22 to FY 2024-25). </a:t>
            </a:r>
          </a:p>
          <a:p>
            <a:pPr marL="817563" lvl="1" indent="-269875" algn="just">
              <a:lnSpc>
                <a:spcPct val="107000"/>
              </a:lnSpc>
              <a:spcBef>
                <a:spcPts val="0"/>
              </a:spcBef>
            </a:pPr>
            <a:r>
              <a:rPr lang="en-US" sz="1600" kern="0" dirty="0">
                <a:solidFill>
                  <a:srgbClr val="002060"/>
                </a:solidFill>
              </a:rPr>
              <a:t>Target Segments include Laptops, Tablets, All-in-One PCs and Servers</a:t>
            </a:r>
          </a:p>
          <a:p>
            <a:pPr marL="547688" lvl="1" indent="0" algn="just">
              <a:lnSpc>
                <a:spcPct val="107000"/>
              </a:lnSpc>
              <a:spcBef>
                <a:spcPts val="0"/>
              </a:spcBef>
              <a:buNone/>
            </a:pPr>
            <a:endParaRPr lang="en-US" sz="1600" kern="0" dirty="0">
              <a:solidFill>
                <a:srgbClr val="002060"/>
              </a:solidFill>
              <a:hlinkClick r:id="rId4"/>
            </a:endParaRPr>
          </a:p>
          <a:p>
            <a:pPr marL="90488" indent="0" algn="just">
              <a:lnSpc>
                <a:spcPct val="107000"/>
              </a:lnSpc>
              <a:spcBef>
                <a:spcPts val="0"/>
              </a:spcBef>
              <a:buNone/>
            </a:pPr>
            <a:r>
              <a:rPr lang="en-US" sz="1800" kern="0" dirty="0">
                <a:solidFill>
                  <a:srgbClr val="002060"/>
                </a:solidFill>
                <a:hlinkClick r:id="rId4"/>
              </a:rPr>
              <a:t>For More information about PLI scheme on IT hardware</a:t>
            </a:r>
            <a:r>
              <a:rPr lang="en-US" sz="1800" kern="0" dirty="0">
                <a:solidFill>
                  <a:srgbClr val="002060"/>
                </a:solidFill>
              </a:rPr>
              <a:t>, </a:t>
            </a:r>
            <a:r>
              <a:rPr lang="en-US" sz="1800" kern="0" dirty="0">
                <a:solidFill>
                  <a:srgbClr val="002060"/>
                </a:solidFill>
                <a:hlinkClick r:id="rId5"/>
              </a:rPr>
              <a:t>Operational Guidelines</a:t>
            </a:r>
            <a:endParaRPr lang="en-US" sz="1800" kern="0" dirty="0">
              <a:solidFill>
                <a:srgbClr val="002060"/>
              </a:solidFill>
            </a:endParaRPr>
          </a:p>
        </p:txBody>
      </p:sp>
    </p:spTree>
    <p:extLst>
      <p:ext uri="{BB962C8B-B14F-4D97-AF65-F5344CB8AC3E}">
        <p14:creationId xmlns:p14="http://schemas.microsoft.com/office/powerpoint/2010/main" val="4034037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err="1">
                <a:solidFill>
                  <a:srgbClr val="002060"/>
                </a:solidFill>
                <a:latin typeface="Century Gothic" panose="020B0502020202020204" pitchFamily="34" charset="0"/>
              </a:rPr>
              <a:t>BharatNet</a:t>
            </a:r>
            <a:r>
              <a:rPr lang="en-US" altLang="en-US" sz="4000" b="1" dirty="0">
                <a:solidFill>
                  <a:srgbClr val="002060"/>
                </a:solidFill>
                <a:latin typeface="Century Gothic" panose="020B0502020202020204" pitchFamily="34" charset="0"/>
              </a:rPr>
              <a:t> Project</a:t>
            </a:r>
          </a:p>
        </p:txBody>
      </p:sp>
      <p:sp>
        <p:nvSpPr>
          <p:cNvPr id="3" name="Content Placeholder 2"/>
          <p:cNvSpPr>
            <a:spLocks noGrp="1"/>
          </p:cNvSpPr>
          <p:nvPr>
            <p:ph idx="1"/>
          </p:nvPr>
        </p:nvSpPr>
        <p:spPr>
          <a:xfrm>
            <a:off x="449705" y="1244185"/>
            <a:ext cx="11303024" cy="5096656"/>
          </a:xfrm>
        </p:spPr>
        <p:txBody>
          <a:bodyPr>
            <a:noAutofit/>
          </a:bodyPr>
          <a:lstStyle/>
          <a:p>
            <a:pPr marL="360363" indent="-269875" algn="just">
              <a:lnSpc>
                <a:spcPct val="107000"/>
              </a:lnSpc>
              <a:spcBef>
                <a:spcPts val="600"/>
              </a:spcBef>
              <a:spcAft>
                <a:spcPts val="600"/>
              </a:spcAft>
            </a:pPr>
            <a:r>
              <a:rPr lang="en-US" sz="1600" kern="0" dirty="0">
                <a:solidFill>
                  <a:srgbClr val="002060"/>
                </a:solidFill>
              </a:rPr>
              <a:t>Government of India renamed its National Optical </a:t>
            </a:r>
            <a:r>
              <a:rPr lang="en-US" sz="1600" kern="0" dirty="0" err="1">
                <a:solidFill>
                  <a:srgbClr val="002060"/>
                </a:solidFill>
              </a:rPr>
              <a:t>Fibre</a:t>
            </a:r>
            <a:r>
              <a:rPr lang="en-US" sz="1600" kern="0" dirty="0">
                <a:solidFill>
                  <a:srgbClr val="002060"/>
                </a:solidFill>
              </a:rPr>
              <a:t> Network (NOFN) as </a:t>
            </a:r>
            <a:r>
              <a:rPr lang="en-US" sz="1600" kern="0" dirty="0" err="1">
                <a:solidFill>
                  <a:srgbClr val="002060"/>
                </a:solidFill>
              </a:rPr>
              <a:t>BharatNet</a:t>
            </a:r>
            <a:r>
              <a:rPr lang="en-US" sz="1600" kern="0" dirty="0">
                <a:solidFill>
                  <a:srgbClr val="002060"/>
                </a:solidFill>
              </a:rPr>
              <a:t> Project in 2015. </a:t>
            </a:r>
          </a:p>
          <a:p>
            <a:pPr marL="360363" indent="-269875" algn="just">
              <a:lnSpc>
                <a:spcPct val="107000"/>
              </a:lnSpc>
              <a:spcBef>
                <a:spcPts val="600"/>
              </a:spcBef>
              <a:spcAft>
                <a:spcPts val="600"/>
              </a:spcAft>
            </a:pPr>
            <a:r>
              <a:rPr lang="en-US" sz="1600" kern="0" dirty="0" err="1">
                <a:solidFill>
                  <a:srgbClr val="002060"/>
                </a:solidFill>
              </a:rPr>
              <a:t>BharatNet</a:t>
            </a:r>
            <a:r>
              <a:rPr lang="en-US" sz="1600" kern="0" dirty="0">
                <a:solidFill>
                  <a:srgbClr val="002060"/>
                </a:solidFill>
              </a:rPr>
              <a:t> Project is the world’s largest rural broadband connectivity </a:t>
            </a:r>
            <a:r>
              <a:rPr lang="en-US" sz="1600" kern="0" dirty="0" err="1">
                <a:solidFill>
                  <a:srgbClr val="002060"/>
                </a:solidFill>
              </a:rPr>
              <a:t>programme</a:t>
            </a:r>
            <a:r>
              <a:rPr lang="en-US" sz="1600" kern="0" dirty="0">
                <a:solidFill>
                  <a:srgbClr val="002060"/>
                </a:solidFill>
              </a:rPr>
              <a:t> using optical </a:t>
            </a:r>
            <a:r>
              <a:rPr lang="en-US" sz="1600" kern="0" dirty="0" err="1">
                <a:solidFill>
                  <a:srgbClr val="002060"/>
                </a:solidFill>
              </a:rPr>
              <a:t>fibre</a:t>
            </a:r>
            <a:r>
              <a:rPr lang="en-US" sz="1600" kern="0" dirty="0">
                <a:solidFill>
                  <a:srgbClr val="002060"/>
                </a:solidFill>
              </a:rPr>
              <a:t>. </a:t>
            </a:r>
          </a:p>
          <a:p>
            <a:pPr marL="360363" indent="-269875" algn="just">
              <a:lnSpc>
                <a:spcPct val="107000"/>
              </a:lnSpc>
              <a:spcBef>
                <a:spcPts val="600"/>
              </a:spcBef>
              <a:spcAft>
                <a:spcPts val="600"/>
              </a:spcAft>
            </a:pPr>
            <a:r>
              <a:rPr lang="en-US" sz="1600" kern="0" dirty="0">
                <a:solidFill>
                  <a:srgbClr val="002060"/>
                </a:solidFill>
              </a:rPr>
              <a:t>It is a flagship mission implemented by Bharat Broadband Network Limited (BBNL): a special purpose vehicle under the Telecom Ministry.</a:t>
            </a:r>
          </a:p>
          <a:p>
            <a:pPr marL="90488" indent="0" algn="just">
              <a:lnSpc>
                <a:spcPct val="107000"/>
              </a:lnSpc>
              <a:spcBef>
                <a:spcPts val="600"/>
              </a:spcBef>
              <a:spcAft>
                <a:spcPts val="600"/>
              </a:spcAft>
              <a:buNone/>
            </a:pPr>
            <a:r>
              <a:rPr lang="en-US" sz="1600" b="1" kern="0" dirty="0">
                <a:solidFill>
                  <a:srgbClr val="002060"/>
                </a:solidFill>
              </a:rPr>
              <a:t>Objectives:</a:t>
            </a:r>
          </a:p>
          <a:p>
            <a:pPr marL="376238" indent="-285750" algn="just">
              <a:lnSpc>
                <a:spcPct val="107000"/>
              </a:lnSpc>
              <a:spcBef>
                <a:spcPts val="600"/>
              </a:spcBef>
              <a:spcAft>
                <a:spcPts val="600"/>
              </a:spcAft>
              <a:buFont typeface="Wingdings" panose="05000000000000000000" pitchFamily="2" charset="2"/>
              <a:buChar char="ü"/>
            </a:pPr>
            <a:r>
              <a:rPr lang="en-US" sz="1600" kern="0" dirty="0">
                <a:solidFill>
                  <a:srgbClr val="002060"/>
                </a:solidFill>
              </a:rPr>
              <a:t>To facilitate the delivery of E-governance, E-health, E-education, E-banking, Internet and other services to rural India.</a:t>
            </a:r>
          </a:p>
          <a:p>
            <a:pPr marL="376238" indent="-285750" algn="just">
              <a:lnSpc>
                <a:spcPct val="107000"/>
              </a:lnSpc>
              <a:spcBef>
                <a:spcPts val="600"/>
              </a:spcBef>
              <a:spcAft>
                <a:spcPts val="600"/>
              </a:spcAft>
              <a:buFont typeface="Wingdings" panose="05000000000000000000" pitchFamily="2" charset="2"/>
              <a:buChar char="ü"/>
            </a:pPr>
            <a:r>
              <a:rPr lang="en-US" sz="1600" kern="0" dirty="0">
                <a:solidFill>
                  <a:srgbClr val="002060"/>
                </a:solidFill>
              </a:rPr>
              <a:t>To connect all the 2,50,000 Gram Panchayats in the country and provide 100 Mbps connectivity to all gram panchayats.</a:t>
            </a:r>
          </a:p>
          <a:p>
            <a:pPr marL="376238" indent="-285750" algn="just">
              <a:lnSpc>
                <a:spcPct val="107000"/>
              </a:lnSpc>
              <a:spcBef>
                <a:spcPts val="600"/>
              </a:spcBef>
              <a:spcAft>
                <a:spcPts val="600"/>
              </a:spcAft>
              <a:buFont typeface="Wingdings" panose="05000000000000000000" pitchFamily="2" charset="2"/>
              <a:buChar char="ü"/>
            </a:pPr>
            <a:r>
              <a:rPr lang="en-US" sz="1600" kern="0" dirty="0">
                <a:solidFill>
                  <a:srgbClr val="002060"/>
                </a:solidFill>
              </a:rPr>
              <a:t>To achieve this, the existing unused </a:t>
            </a:r>
            <a:r>
              <a:rPr lang="en-US" sz="1600" kern="0" dirty="0" err="1">
                <a:solidFill>
                  <a:srgbClr val="002060"/>
                </a:solidFill>
              </a:rPr>
              <a:t>fibres</a:t>
            </a:r>
            <a:r>
              <a:rPr lang="en-US" sz="1600" kern="0" dirty="0">
                <a:solidFill>
                  <a:srgbClr val="002060"/>
                </a:solidFill>
              </a:rPr>
              <a:t> (dark </a:t>
            </a:r>
            <a:r>
              <a:rPr lang="en-US" sz="1600" kern="0" dirty="0" err="1">
                <a:solidFill>
                  <a:srgbClr val="002060"/>
                </a:solidFill>
              </a:rPr>
              <a:t>fibre</a:t>
            </a:r>
            <a:r>
              <a:rPr lang="en-US" sz="1600" kern="0" dirty="0">
                <a:solidFill>
                  <a:srgbClr val="002060"/>
                </a:solidFill>
              </a:rPr>
              <a:t>) of public sector undertakings (PSUs)  such as BSNL, </a:t>
            </a:r>
            <a:r>
              <a:rPr lang="en-US" sz="1600" kern="0" dirty="0" err="1">
                <a:solidFill>
                  <a:srgbClr val="002060"/>
                </a:solidFill>
              </a:rPr>
              <a:t>Railtel</a:t>
            </a:r>
            <a:r>
              <a:rPr lang="en-US" sz="1600" kern="0" dirty="0">
                <a:solidFill>
                  <a:srgbClr val="002060"/>
                </a:solidFill>
              </a:rPr>
              <a:t> and Power Grid etc. were utilized and incremental </a:t>
            </a:r>
            <a:r>
              <a:rPr lang="en-US" sz="1600" kern="0" dirty="0" err="1">
                <a:solidFill>
                  <a:srgbClr val="002060"/>
                </a:solidFill>
              </a:rPr>
              <a:t>fibre</a:t>
            </a:r>
            <a:r>
              <a:rPr lang="en-US" sz="1600" kern="0" dirty="0">
                <a:solidFill>
                  <a:srgbClr val="002060"/>
                </a:solidFill>
              </a:rPr>
              <a:t> are laid down to connect the Gram Panchayats wherever necessary</a:t>
            </a:r>
            <a:r>
              <a:rPr lang="en-US" sz="2000" kern="0" dirty="0">
                <a:solidFill>
                  <a:srgbClr val="002060"/>
                </a:solidFill>
              </a:rPr>
              <a:t>.</a:t>
            </a:r>
          </a:p>
          <a:p>
            <a:pPr marL="90488" indent="0" algn="just">
              <a:lnSpc>
                <a:spcPct val="107000"/>
              </a:lnSpc>
              <a:spcBef>
                <a:spcPts val="600"/>
              </a:spcBef>
              <a:spcAft>
                <a:spcPts val="600"/>
              </a:spcAft>
              <a:buNone/>
            </a:pPr>
            <a:r>
              <a:rPr lang="en-US" sz="1600" kern="0" dirty="0">
                <a:solidFill>
                  <a:srgbClr val="002060"/>
                </a:solidFill>
              </a:rPr>
              <a:t>For more information, please </a:t>
            </a:r>
            <a:r>
              <a:rPr lang="en-US" sz="1600" kern="0" dirty="0">
                <a:solidFill>
                  <a:srgbClr val="002060"/>
                </a:solidFill>
                <a:hlinkClick r:id="rId3"/>
              </a:rPr>
              <a:t>click here&gt;&gt;</a:t>
            </a:r>
            <a:endParaRPr lang="en-US" sz="1600" kern="0" dirty="0">
              <a:solidFill>
                <a:srgbClr val="002060"/>
              </a:solidFill>
            </a:endParaRPr>
          </a:p>
          <a:p>
            <a:pPr marL="360363" indent="-269875" algn="just">
              <a:lnSpc>
                <a:spcPct val="107000"/>
              </a:lnSpc>
              <a:spcBef>
                <a:spcPts val="600"/>
              </a:spcBef>
              <a:spcAft>
                <a:spcPts val="600"/>
              </a:spcAft>
            </a:pPr>
            <a:endParaRPr lang="en-US" sz="1600" kern="0" dirty="0">
              <a:solidFill>
                <a:srgbClr val="002060"/>
              </a:solidFill>
            </a:endParaRPr>
          </a:p>
        </p:txBody>
      </p:sp>
    </p:spTree>
    <p:extLst>
      <p:ext uri="{BB962C8B-B14F-4D97-AF65-F5344CB8AC3E}">
        <p14:creationId xmlns:p14="http://schemas.microsoft.com/office/powerpoint/2010/main" val="1008603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49508" y="3005521"/>
            <a:ext cx="10790400" cy="707886"/>
          </a:xfrm>
          <a:solidFill>
            <a:srgbClr val="002060"/>
          </a:solidFill>
        </p:spPr>
        <p:txBody>
          <a:bodyPr/>
          <a:lstStyle/>
          <a:p>
            <a:pPr lvl="1" algn="ctr"/>
            <a:r>
              <a:rPr lang="en-US" sz="4000" b="1" dirty="0">
                <a:solidFill>
                  <a:schemeClr val="bg1"/>
                </a:solidFill>
                <a:latin typeface="Century Gothic" panose="020B0502020202020204" pitchFamily="34" charset="0"/>
              </a:rPr>
              <a:t>IT &amp; BPM </a:t>
            </a:r>
          </a:p>
        </p:txBody>
      </p:sp>
    </p:spTree>
    <p:extLst>
      <p:ext uri="{BB962C8B-B14F-4D97-AF65-F5344CB8AC3E}">
        <p14:creationId xmlns:p14="http://schemas.microsoft.com/office/powerpoint/2010/main" val="22516418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1" y="365126"/>
            <a:ext cx="10947399" cy="578304"/>
          </a:xfrm>
        </p:spPr>
        <p:txBody>
          <a:bodyPr>
            <a:noAutofit/>
          </a:bodyPr>
          <a:lstStyle/>
          <a:p>
            <a:br>
              <a:rPr lang="en-IN" sz="3600" b="1" dirty="0">
                <a:solidFill>
                  <a:srgbClr val="002060"/>
                </a:solidFill>
                <a:latin typeface="Century Gothic" panose="020B0502020202020204" pitchFamily="34" charset="0"/>
              </a:rPr>
            </a:br>
            <a:r>
              <a:rPr lang="en-IN" sz="3600" b="1" dirty="0">
                <a:solidFill>
                  <a:srgbClr val="002060"/>
                </a:solidFill>
                <a:latin typeface="Century Gothic" panose="020B0502020202020204" pitchFamily="34" charset="0"/>
              </a:rPr>
              <a:t>IT &amp; BPM Policy initiatives1(2)                     </a:t>
            </a:r>
            <a:br>
              <a:rPr lang="en-IN" sz="3600" dirty="0">
                <a:solidFill>
                  <a:srgbClr val="002060"/>
                </a:solidFill>
                <a:latin typeface="Century Gothic" panose="020B0502020202020204" pitchFamily="34" charset="0"/>
              </a:rPr>
            </a:br>
            <a:endParaRPr lang="en-IN" sz="3600"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362857" y="1045029"/>
            <a:ext cx="11443661" cy="5311321"/>
          </a:xfrm>
        </p:spPr>
        <p:txBody>
          <a:bodyPr>
            <a:noAutofit/>
          </a:bodyPr>
          <a:lstStyle/>
          <a:p>
            <a:pPr marL="0" lvl="0" indent="0" algn="just">
              <a:lnSpc>
                <a:spcPct val="107000"/>
              </a:lnSpc>
              <a:buNone/>
            </a:pPr>
            <a:r>
              <a:rPr lang="en-US" sz="1800" dirty="0">
                <a:solidFill>
                  <a:srgbClr val="002060"/>
                </a:solidFill>
                <a:ea typeface="Calibri" panose="020F0502020204030204" pitchFamily="34" charset="0"/>
                <a:cs typeface="Calibri" panose="020F0502020204030204" pitchFamily="34" charset="0"/>
              </a:rPr>
              <a:t>Information Technology has been considered as one of 12 prominent and promising service sectors and the Government has set up a Rupees Five thousand crore fund for executing and bringing up the potential of these champion service sectors. G</a:t>
            </a:r>
            <a:r>
              <a:rPr lang="en-US" sz="1800" dirty="0">
                <a:solidFill>
                  <a:srgbClr val="002060"/>
                </a:solidFill>
                <a:effectLst/>
                <a:ea typeface="Calibri" panose="020F0502020204030204" pitchFamily="34" charset="0"/>
                <a:cs typeface="Calibri" panose="020F0502020204030204" pitchFamily="34" charset="0"/>
              </a:rPr>
              <a:t>overnment has been constantly supporting IT &amp; BPM industry towards achieving ‘Make in India’ through many of its policies, schemes and awards such as:</a:t>
            </a:r>
          </a:p>
          <a:p>
            <a:pPr marL="342900" lvl="0" indent="-342900" algn="just">
              <a:lnSpc>
                <a:spcPct val="107000"/>
              </a:lnSpc>
              <a:buFont typeface="Symbol" panose="05050102010706020507" pitchFamily="18" charset="2"/>
              <a:buChar char=""/>
            </a:pPr>
            <a:r>
              <a:rPr lang="en-US" sz="1800" b="1" dirty="0">
                <a:solidFill>
                  <a:srgbClr val="002060"/>
                </a:solidFill>
                <a:effectLst/>
                <a:ea typeface="Calibri" panose="020F0502020204030204" pitchFamily="34" charset="0"/>
                <a:cs typeface="Mangal" panose="02040503050203030202" pitchFamily="18" charset="0"/>
                <a:hlinkClick r:id="rId2"/>
              </a:rPr>
              <a:t>National Policy on Software Products  </a:t>
            </a:r>
            <a:r>
              <a:rPr lang="en-US" sz="1800" dirty="0">
                <a:solidFill>
                  <a:srgbClr val="002060"/>
                </a:solidFill>
                <a:effectLst/>
                <a:ea typeface="Calibri" panose="020F0502020204030204" pitchFamily="34" charset="0"/>
                <a:cs typeface="Mangal" panose="02040503050203030202" pitchFamily="18" charset="0"/>
              </a:rPr>
              <a:t>approved on February 28, 2019. </a:t>
            </a:r>
          </a:p>
          <a:p>
            <a:pPr lvl="1" algn="just">
              <a:lnSpc>
                <a:spcPct val="107000"/>
              </a:lnSpc>
              <a:buFont typeface="Wingdings" panose="05000000000000000000" pitchFamily="2" charset="2"/>
              <a:buChar char="Ø"/>
            </a:pPr>
            <a:r>
              <a:rPr lang="en-US" sz="1800" dirty="0">
                <a:solidFill>
                  <a:srgbClr val="002060"/>
                </a:solidFill>
                <a:effectLst/>
                <a:ea typeface="Calibri" panose="020F0502020204030204" pitchFamily="34" charset="0"/>
                <a:cs typeface="Mangal" panose="02040503050203030202" pitchFamily="18" charset="0"/>
              </a:rPr>
              <a:t>to support initiatives such as Make in India, Skill India, Digital India etc. </a:t>
            </a:r>
          </a:p>
          <a:p>
            <a:pPr lvl="1" algn="just">
              <a:lnSpc>
                <a:spcPct val="107000"/>
              </a:lnSpc>
              <a:buFont typeface="Wingdings" panose="05000000000000000000" pitchFamily="2" charset="2"/>
              <a:buChar char="Ø"/>
            </a:pPr>
            <a:r>
              <a:rPr lang="en-US" sz="1800" dirty="0">
                <a:solidFill>
                  <a:srgbClr val="002060"/>
                </a:solidFill>
                <a:ea typeface="Calibri" panose="020F0502020204030204" pitchFamily="34" charset="0"/>
                <a:cs typeface="Mangal" panose="02040503050203030202" pitchFamily="18" charset="0"/>
              </a:rPr>
              <a:t>t</a:t>
            </a:r>
            <a:r>
              <a:rPr lang="en-US" sz="1800" dirty="0">
                <a:solidFill>
                  <a:srgbClr val="002060"/>
                </a:solidFill>
                <a:effectLst/>
                <a:ea typeface="Calibri" panose="020F0502020204030204" pitchFamily="34" charset="0"/>
                <a:cs typeface="Mangal" panose="02040503050203030202" pitchFamily="18" charset="0"/>
              </a:rPr>
              <a:t>o create a sustainable Indian Software product industry including 10,000 technology start-ups. </a:t>
            </a:r>
          </a:p>
          <a:p>
            <a:pPr lvl="1" algn="just">
              <a:lnSpc>
                <a:spcPct val="107000"/>
              </a:lnSpc>
              <a:buFont typeface="Wingdings" panose="05000000000000000000" pitchFamily="2" charset="2"/>
              <a:buChar char="Ø"/>
            </a:pPr>
            <a:r>
              <a:rPr lang="en-US" sz="1800" dirty="0">
                <a:solidFill>
                  <a:srgbClr val="002060"/>
                </a:solidFill>
                <a:ea typeface="Calibri" panose="020F0502020204030204" pitchFamily="34" charset="0"/>
                <a:cs typeface="Mangal" panose="02040503050203030202" pitchFamily="18" charset="0"/>
              </a:rPr>
              <a:t>to u</a:t>
            </a:r>
            <a:r>
              <a:rPr lang="en-US" sz="1800" dirty="0">
                <a:solidFill>
                  <a:srgbClr val="002060"/>
                </a:solidFill>
                <a:effectLst/>
                <a:ea typeface="Calibri" panose="020F0502020204030204" pitchFamily="34" charset="0"/>
                <a:cs typeface="Mangal" panose="02040503050203030202" pitchFamily="18" charset="0"/>
              </a:rPr>
              <a:t>pskill 1million IT professionals and develop 20 software product development clusters.</a:t>
            </a:r>
          </a:p>
          <a:p>
            <a:pPr marL="457200" lvl="1" indent="0" algn="just">
              <a:lnSpc>
                <a:spcPct val="107000"/>
              </a:lnSpc>
              <a:buNone/>
            </a:pPr>
            <a:r>
              <a:rPr lang="en-US" sz="1800" dirty="0">
                <a:solidFill>
                  <a:srgbClr val="002060"/>
                </a:solidFill>
                <a:effectLst/>
                <a:ea typeface="Calibri" panose="020F0502020204030204" pitchFamily="34" charset="0"/>
                <a:cs typeface="Mangal" panose="02040503050203030202" pitchFamily="18" charset="0"/>
              </a:rPr>
              <a:t> </a:t>
            </a:r>
          </a:p>
          <a:p>
            <a:pPr marL="342900" lvl="0" indent="-342900" algn="just">
              <a:lnSpc>
                <a:spcPct val="107000"/>
              </a:lnSpc>
              <a:buFont typeface="Symbol" panose="05050102010706020507" pitchFamily="18" charset="2"/>
              <a:buChar char=""/>
            </a:pPr>
            <a:r>
              <a:rPr lang="en-US" sz="1800" b="1" dirty="0">
                <a:solidFill>
                  <a:srgbClr val="002060"/>
                </a:solidFill>
                <a:effectLst/>
                <a:ea typeface="Calibri" panose="020F0502020204030204" pitchFamily="34" charset="0"/>
                <a:cs typeface="Mangal" panose="02040503050203030202" pitchFamily="18" charset="0"/>
                <a:hlinkClick r:id="rId3"/>
              </a:rPr>
              <a:t>Indian Software Product Registry (ISPR) </a:t>
            </a:r>
            <a:r>
              <a:rPr lang="en-US" sz="1800" dirty="0">
                <a:solidFill>
                  <a:srgbClr val="002060"/>
                </a:solidFill>
                <a:effectLst/>
                <a:ea typeface="Calibri" panose="020F0502020204030204" pitchFamily="34" charset="0"/>
                <a:cs typeface="Mangal" panose="02040503050203030202" pitchFamily="18" charset="0"/>
              </a:rPr>
              <a:t>created and launched by </a:t>
            </a:r>
            <a:r>
              <a:rPr lang="en-US" sz="1800" dirty="0" err="1">
                <a:solidFill>
                  <a:srgbClr val="002060"/>
                </a:solidFill>
                <a:effectLst/>
                <a:ea typeface="Calibri" panose="020F0502020204030204" pitchFamily="34" charset="0"/>
                <a:cs typeface="Mangal" panose="02040503050203030202" pitchFamily="18" charset="0"/>
              </a:rPr>
              <a:t>MeitY</a:t>
            </a:r>
            <a:r>
              <a:rPr lang="en-US" sz="1800" b="1" dirty="0">
                <a:solidFill>
                  <a:srgbClr val="002060"/>
                </a:solidFill>
                <a:effectLst/>
                <a:ea typeface="Calibri" panose="020F0502020204030204" pitchFamily="34" charset="0"/>
                <a:cs typeface="Mangal" panose="02040503050203030202" pitchFamily="18" charset="0"/>
              </a:rPr>
              <a:t>:</a:t>
            </a:r>
          </a:p>
          <a:p>
            <a:pPr lvl="1" algn="just">
              <a:lnSpc>
                <a:spcPct val="107000"/>
              </a:lnSpc>
              <a:buFont typeface="Wingdings" panose="05000000000000000000" pitchFamily="2" charset="2"/>
              <a:buChar char="Ø"/>
            </a:pPr>
            <a:r>
              <a:rPr lang="en-US" sz="1800" dirty="0">
                <a:solidFill>
                  <a:srgbClr val="002060"/>
                </a:solidFill>
                <a:effectLst/>
                <a:ea typeface="Calibri" panose="020F0502020204030204" pitchFamily="34" charset="0"/>
                <a:cs typeface="Mangal" panose="02040503050203030202" pitchFamily="18" charset="0"/>
              </a:rPr>
              <a:t>To provide a complete database of Software Products Companies and the products developed in India along with details of domains, sectors, regions currently serviced and its features etc. </a:t>
            </a:r>
          </a:p>
          <a:p>
            <a:pPr lvl="1" algn="just">
              <a:lnSpc>
                <a:spcPct val="107000"/>
              </a:lnSpc>
              <a:buFont typeface="Wingdings" panose="05000000000000000000" pitchFamily="2" charset="2"/>
              <a:buChar char="Ø"/>
            </a:pPr>
            <a:r>
              <a:rPr lang="en-US" sz="1800" dirty="0">
                <a:solidFill>
                  <a:srgbClr val="002060"/>
                </a:solidFill>
                <a:effectLst/>
                <a:ea typeface="Calibri" panose="020F0502020204030204" pitchFamily="34" charset="0"/>
                <a:cs typeface="Mangal" panose="02040503050203030202" pitchFamily="18" charset="0"/>
              </a:rPr>
              <a:t>Provide information regarding annual turnover, export and domestic revenue, location, type of the company, etc.  </a:t>
            </a:r>
          </a:p>
          <a:p>
            <a:pPr marL="342900" lvl="0" indent="-342900" algn="just">
              <a:lnSpc>
                <a:spcPct val="107000"/>
              </a:lnSpc>
              <a:buFont typeface="Symbol" panose="05050102010706020507" pitchFamily="18" charset="2"/>
              <a:buChar char=""/>
            </a:pPr>
            <a:endParaRPr lang="en-IN" sz="1500" dirty="0">
              <a:solidFill>
                <a:srgbClr val="002060"/>
              </a:solidFill>
              <a:effectLst/>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02495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1" y="365126"/>
            <a:ext cx="10947399" cy="578304"/>
          </a:xfrm>
        </p:spPr>
        <p:txBody>
          <a:bodyPr>
            <a:noAutofit/>
          </a:bodyPr>
          <a:lstStyle/>
          <a:p>
            <a:br>
              <a:rPr lang="en-IN" sz="3600" b="1" dirty="0">
                <a:solidFill>
                  <a:srgbClr val="002060"/>
                </a:solidFill>
                <a:latin typeface="Century Gothic" panose="020B0502020202020204" pitchFamily="34" charset="0"/>
              </a:rPr>
            </a:br>
            <a:r>
              <a:rPr lang="en-IN" sz="3600" b="1" dirty="0">
                <a:solidFill>
                  <a:srgbClr val="002060"/>
                </a:solidFill>
                <a:latin typeface="Century Gothic" panose="020B0502020202020204" pitchFamily="34" charset="0"/>
              </a:rPr>
              <a:t>Continue…                                                         2(2)</a:t>
            </a:r>
            <a:br>
              <a:rPr lang="en-IN" sz="3600" dirty="0">
                <a:solidFill>
                  <a:srgbClr val="002060"/>
                </a:solidFill>
                <a:latin typeface="Century Gothic" panose="020B0502020202020204" pitchFamily="34" charset="0"/>
              </a:rPr>
            </a:br>
            <a:endParaRPr lang="en-IN" sz="3600"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362857" y="1045029"/>
            <a:ext cx="11443661" cy="5311321"/>
          </a:xfrm>
        </p:spPr>
        <p:txBody>
          <a:bodyPr>
            <a:noAutofit/>
          </a:bodyPr>
          <a:lstStyle/>
          <a:p>
            <a:pPr marL="342900" lvl="0" indent="-342900" algn="just">
              <a:lnSpc>
                <a:spcPct val="107000"/>
              </a:lnSpc>
              <a:buFont typeface="Symbol" panose="05050102010706020507" pitchFamily="18" charset="2"/>
              <a:buChar char=""/>
            </a:pPr>
            <a:r>
              <a:rPr lang="en-US" sz="1800" b="1" dirty="0">
                <a:solidFill>
                  <a:srgbClr val="002060"/>
                </a:solidFill>
                <a:effectLst/>
                <a:ea typeface="Calibri" panose="020F0502020204030204" pitchFamily="34" charset="0"/>
                <a:cs typeface="Mangal" panose="02040503050203030202" pitchFamily="18" charset="0"/>
                <a:hlinkClick r:id="rId2"/>
              </a:rPr>
              <a:t>Software Technology Parks Scheme</a:t>
            </a:r>
            <a:r>
              <a:rPr lang="en-US" sz="1800" b="1" dirty="0">
                <a:solidFill>
                  <a:srgbClr val="002060"/>
                </a:solidFill>
                <a:effectLst/>
                <a:ea typeface="Calibri" panose="020F0502020204030204" pitchFamily="34" charset="0"/>
                <a:cs typeface="Mangal" panose="02040503050203030202" pitchFamily="18" charset="0"/>
              </a:rPr>
              <a:t>:</a:t>
            </a:r>
          </a:p>
          <a:p>
            <a:pPr marL="800100" lvl="1" indent="-342900" algn="just">
              <a:lnSpc>
                <a:spcPct val="107000"/>
              </a:lnSpc>
              <a:buFont typeface="Symbol" panose="05050102010706020507" pitchFamily="18" charset="2"/>
              <a:buChar char=""/>
            </a:pPr>
            <a:r>
              <a:rPr lang="en-US" sz="1800" dirty="0">
                <a:solidFill>
                  <a:srgbClr val="002060"/>
                </a:solidFill>
                <a:effectLst/>
                <a:ea typeface="Calibri" panose="020F0502020204030204" pitchFamily="34" charset="0"/>
                <a:cs typeface="Mangal" panose="02040503050203030202" pitchFamily="18" charset="0"/>
              </a:rPr>
              <a:t>set up in 1991 as an autonomous body under MEITY.  </a:t>
            </a:r>
          </a:p>
          <a:p>
            <a:pPr marL="800100" lvl="1" indent="-342900" algn="just">
              <a:lnSpc>
                <a:spcPct val="107000"/>
              </a:lnSpc>
              <a:buFont typeface="Symbol" panose="05050102010706020507" pitchFamily="18" charset="2"/>
              <a:buChar char=""/>
            </a:pPr>
            <a:r>
              <a:rPr lang="en-US" sz="1800" dirty="0">
                <a:solidFill>
                  <a:srgbClr val="002060"/>
                </a:solidFill>
                <a:effectLst/>
                <a:ea typeface="Calibri" panose="020F0502020204030204" pitchFamily="34" charset="0"/>
                <a:cs typeface="Mangal" panose="02040503050203030202" pitchFamily="18" charset="0"/>
              </a:rPr>
              <a:t>60 STPI operational </a:t>
            </a:r>
            <a:r>
              <a:rPr lang="en-US" sz="1800" dirty="0" err="1">
                <a:solidFill>
                  <a:srgbClr val="002060"/>
                </a:solidFill>
                <a:effectLst/>
                <a:ea typeface="Calibri" panose="020F0502020204030204" pitchFamily="34" charset="0"/>
                <a:cs typeface="Mangal" panose="02040503050203030202" pitchFamily="18" charset="0"/>
              </a:rPr>
              <a:t>centres</a:t>
            </a:r>
            <a:r>
              <a:rPr lang="en-US" sz="1800" dirty="0">
                <a:solidFill>
                  <a:srgbClr val="002060"/>
                </a:solidFill>
                <a:effectLst/>
                <a:ea typeface="Calibri" panose="020F0502020204030204" pitchFamily="34" charset="0"/>
                <a:cs typeface="Mangal" panose="02040503050203030202" pitchFamily="18" charset="0"/>
              </a:rPr>
              <a:t> are set up among which 51 of them are in Tier II and Tier III cities. </a:t>
            </a:r>
          </a:p>
          <a:p>
            <a:pPr marL="800100" lvl="1" indent="-342900" algn="just">
              <a:lnSpc>
                <a:spcPct val="107000"/>
              </a:lnSpc>
              <a:buFont typeface="Symbol" panose="05050102010706020507" pitchFamily="18" charset="2"/>
              <a:buChar char=""/>
            </a:pPr>
            <a:r>
              <a:rPr lang="en-US" sz="1800" dirty="0">
                <a:solidFill>
                  <a:srgbClr val="002060"/>
                </a:solidFill>
                <a:effectLst/>
                <a:ea typeface="Calibri" panose="020F0502020204030204" pitchFamily="34" charset="0"/>
                <a:cs typeface="Mangal" panose="02040503050203030202" pitchFamily="18" charset="0"/>
              </a:rPr>
              <a:t>Through this scheme software companies can set up their operations and business in convenient locations with minimal investments. Other benefits include exemptions from Custom duty, Excise duty, Central Sales Tax, Corporate tax on 90% export turnover as per Section 10A of Income Tax Act. </a:t>
            </a:r>
          </a:p>
          <a:p>
            <a:pPr marL="342900" lvl="0" indent="-342900" algn="just">
              <a:lnSpc>
                <a:spcPct val="107000"/>
              </a:lnSpc>
              <a:buFont typeface="Symbol" panose="05050102010706020507" pitchFamily="18" charset="2"/>
              <a:buChar char=""/>
            </a:pPr>
            <a:r>
              <a:rPr lang="en-US" sz="1800" b="1" dirty="0">
                <a:solidFill>
                  <a:srgbClr val="002060"/>
                </a:solidFill>
                <a:effectLst/>
                <a:ea typeface="Calibri" panose="020F0502020204030204" pitchFamily="34" charset="0"/>
                <a:cs typeface="Mangal" panose="02040503050203030202" pitchFamily="18" charset="0"/>
                <a:hlinkClick r:id="rId3"/>
              </a:rPr>
              <a:t>Domain-Specific Centers of Entrepreneurship</a:t>
            </a:r>
            <a:r>
              <a:rPr lang="en-US" sz="1800" dirty="0">
                <a:solidFill>
                  <a:srgbClr val="002060"/>
                </a:solidFill>
                <a:effectLst/>
                <a:ea typeface="Calibri" panose="020F0502020204030204" pitchFamily="34" charset="0"/>
                <a:cs typeface="Mangal" panose="02040503050203030202" pitchFamily="18" charset="0"/>
                <a:hlinkClick r:id="rId3"/>
              </a:rPr>
              <a:t> </a:t>
            </a:r>
            <a:r>
              <a:rPr lang="en-US" sz="1800" dirty="0">
                <a:solidFill>
                  <a:srgbClr val="002060"/>
                </a:solidFill>
                <a:effectLst/>
                <a:ea typeface="Calibri" panose="020F0502020204030204" pitchFamily="34" charset="0"/>
                <a:cs typeface="Mangal" panose="02040503050203030202" pitchFamily="18" charset="0"/>
              </a:rPr>
              <a:t>are set up by STPI to ensure the building of expertise in emerging fields such as IoT, Blockchain, AI, Medical Informatics, Health Informatics, Machine Learning, Data Science, etc. </a:t>
            </a:r>
          </a:p>
          <a:p>
            <a:pPr marL="342900" lvl="0" indent="-342900" algn="just">
              <a:lnSpc>
                <a:spcPct val="107000"/>
              </a:lnSpc>
              <a:buFont typeface="Symbol" panose="05050102010706020507" pitchFamily="18" charset="2"/>
              <a:buChar char=""/>
            </a:pPr>
            <a:r>
              <a:rPr lang="en-US" sz="1800" b="1" dirty="0">
                <a:solidFill>
                  <a:srgbClr val="002060"/>
                </a:solidFill>
                <a:effectLst/>
                <a:ea typeface="Calibri" panose="020F0502020204030204" pitchFamily="34" charset="0"/>
                <a:cs typeface="Mangal" panose="02040503050203030202" pitchFamily="18" charset="0"/>
                <a:hlinkClick r:id="rId4"/>
              </a:rPr>
              <a:t>Simplified Other Service Provider’ (OSP) guidelines </a:t>
            </a:r>
            <a:r>
              <a:rPr lang="en-US" sz="1800" dirty="0">
                <a:solidFill>
                  <a:srgbClr val="002060"/>
                </a:solidFill>
                <a:effectLst/>
                <a:ea typeface="Calibri" panose="020F0502020204030204" pitchFamily="34" charset="0"/>
                <a:cs typeface="Mangal" panose="02040503050203030202" pitchFamily="18" charset="0"/>
              </a:rPr>
              <a:t>was put forth in 2020 to enhance the way of doing business in all IT related fields.</a:t>
            </a:r>
          </a:p>
          <a:p>
            <a:pPr marL="0" lvl="0" indent="0" algn="just">
              <a:lnSpc>
                <a:spcPct val="107000"/>
              </a:lnSpc>
              <a:buNone/>
            </a:pPr>
            <a:endParaRPr lang="en-IN" sz="1500" dirty="0">
              <a:solidFill>
                <a:srgbClr val="002060"/>
              </a:solidFill>
              <a:effectLst/>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1497341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49508" y="3005521"/>
            <a:ext cx="10790400" cy="707886"/>
          </a:xfrm>
          <a:solidFill>
            <a:srgbClr val="002060"/>
          </a:solidFill>
        </p:spPr>
        <p:txBody>
          <a:bodyPr/>
          <a:lstStyle/>
          <a:p>
            <a:pPr lvl="1" algn="ctr"/>
            <a:r>
              <a:rPr lang="en-US" sz="4000" b="1" dirty="0">
                <a:solidFill>
                  <a:schemeClr val="bg1"/>
                </a:solidFill>
                <a:latin typeface="Century Gothic" panose="020B0502020202020204" pitchFamily="34" charset="0"/>
              </a:rPr>
              <a:t>5G</a:t>
            </a:r>
          </a:p>
        </p:txBody>
      </p:sp>
    </p:spTree>
    <p:extLst>
      <p:ext uri="{BB962C8B-B14F-4D97-AF65-F5344CB8AC3E}">
        <p14:creationId xmlns:p14="http://schemas.microsoft.com/office/powerpoint/2010/main" val="4190135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Parallelogram 92" title="shadow"/>
          <p:cNvSpPr/>
          <p:nvPr/>
        </p:nvSpPr>
        <p:spPr>
          <a:xfrm rot="1125451">
            <a:off x="-96428" y="4868955"/>
            <a:ext cx="10805326" cy="1012288"/>
          </a:xfrm>
          <a:prstGeom prst="parallelogram">
            <a:avLst>
              <a:gd name="adj" fmla="val 214208"/>
            </a:avLst>
          </a:prstGeom>
          <a:solidFill>
            <a:srgbClr val="000000">
              <a:alpha val="23137"/>
            </a:srgbClr>
          </a:soli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3" name="Straight Arrow Connector 132" title="Arrow"/>
          <p:cNvCxnSpPr/>
          <p:nvPr/>
        </p:nvCxnSpPr>
        <p:spPr>
          <a:xfrm>
            <a:off x="1273470" y="4404676"/>
            <a:ext cx="1470770" cy="390341"/>
          </a:xfrm>
          <a:prstGeom prst="straightConnector1">
            <a:avLst/>
          </a:prstGeom>
          <a:noFill/>
          <a:ln w="12700">
            <a:solidFill>
              <a:schemeClr val="tx1"/>
            </a:solidFill>
            <a:prstDash val="sysDash"/>
            <a:round/>
            <a:headEnd w="lg" len="med"/>
            <a:tailEnd type="triangle" w="lg" len="med"/>
          </a:ln>
        </p:spPr>
      </p:cxnSp>
      <p:sp>
        <p:nvSpPr>
          <p:cNvPr id="25" name="Text Placeholder 24">
            <a:extLst>
              <a:ext uri="{FF2B5EF4-FFF2-40B4-BE49-F238E27FC236}">
                <a16:creationId xmlns:a16="http://schemas.microsoft.com/office/drawing/2014/main" id="{0F9C1FB6-47D5-104B-8CBB-CDB44EFAFE41}"/>
              </a:ext>
            </a:extLst>
          </p:cNvPr>
          <p:cNvSpPr>
            <a:spLocks noGrp="1"/>
          </p:cNvSpPr>
          <p:nvPr>
            <p:ph type="body" sz="quarter" idx="17"/>
          </p:nvPr>
        </p:nvSpPr>
        <p:spPr>
          <a:xfrm>
            <a:off x="1382650" y="4944653"/>
            <a:ext cx="4803553" cy="300340"/>
          </a:xfrm>
        </p:spPr>
        <p:txBody>
          <a:bodyPr/>
          <a:lstStyle/>
          <a:p>
            <a:r>
              <a:rPr lang="en-US" sz="1400" dirty="0"/>
              <a:t>Journey of 5G in India</a:t>
            </a:r>
          </a:p>
        </p:txBody>
      </p:sp>
      <p:cxnSp>
        <p:nvCxnSpPr>
          <p:cNvPr id="132" name="Straight Arrow Connector 131" title="Arrow"/>
          <p:cNvCxnSpPr/>
          <p:nvPr/>
        </p:nvCxnSpPr>
        <p:spPr>
          <a:xfrm>
            <a:off x="5033254" y="5355754"/>
            <a:ext cx="1434607" cy="377041"/>
          </a:xfrm>
          <a:prstGeom prst="straightConnector1">
            <a:avLst/>
          </a:prstGeom>
          <a:noFill/>
          <a:ln w="12700">
            <a:solidFill>
              <a:schemeClr val="tx1"/>
            </a:solidFill>
            <a:prstDash val="sysDash"/>
            <a:round/>
            <a:headEnd w="lg" len="med"/>
            <a:tailEnd type="triangle" w="lg" len="med"/>
          </a:ln>
        </p:spPr>
      </p:cxnSp>
      <p:grpSp>
        <p:nvGrpSpPr>
          <p:cNvPr id="98" name="Group 97" title="Conveyor belt"/>
          <p:cNvGrpSpPr/>
          <p:nvPr/>
        </p:nvGrpSpPr>
        <p:grpSpPr>
          <a:xfrm>
            <a:off x="1008923" y="3398525"/>
            <a:ext cx="10401922" cy="2590800"/>
            <a:chOff x="609600" y="3048000"/>
            <a:chExt cx="7919210" cy="2590800"/>
          </a:xfrm>
        </p:grpSpPr>
        <p:sp>
          <p:nvSpPr>
            <p:cNvPr id="99" name="Freeform 5"/>
            <p:cNvSpPr>
              <a:spLocks/>
            </p:cNvSpPr>
            <p:nvPr/>
          </p:nvSpPr>
          <p:spPr bwMode="auto">
            <a:xfrm>
              <a:off x="620487" y="3231979"/>
              <a:ext cx="5962821" cy="2406821"/>
            </a:xfrm>
            <a:custGeom>
              <a:avLst/>
              <a:gdLst/>
              <a:ahLst/>
              <a:cxnLst>
                <a:cxn ang="0">
                  <a:pos x="119" y="2"/>
                </a:cxn>
                <a:cxn ang="0">
                  <a:pos x="102" y="0"/>
                </a:cxn>
                <a:cxn ang="0">
                  <a:pos x="77" y="2"/>
                </a:cxn>
                <a:cxn ang="0">
                  <a:pos x="69" y="3"/>
                </a:cxn>
                <a:cxn ang="0">
                  <a:pos x="50" y="20"/>
                </a:cxn>
                <a:cxn ang="0">
                  <a:pos x="27" y="54"/>
                </a:cxn>
                <a:cxn ang="0">
                  <a:pos x="17" y="80"/>
                </a:cxn>
                <a:cxn ang="0">
                  <a:pos x="9" y="113"/>
                </a:cxn>
                <a:cxn ang="0">
                  <a:pos x="3" y="154"/>
                </a:cxn>
                <a:cxn ang="0">
                  <a:pos x="0" y="202"/>
                </a:cxn>
                <a:cxn ang="0">
                  <a:pos x="0" y="237"/>
                </a:cxn>
                <a:cxn ang="0">
                  <a:pos x="8" y="299"/>
                </a:cxn>
                <a:cxn ang="0">
                  <a:pos x="21" y="351"/>
                </a:cxn>
                <a:cxn ang="0">
                  <a:pos x="39" y="394"/>
                </a:cxn>
                <a:cxn ang="0">
                  <a:pos x="59" y="427"/>
                </a:cxn>
                <a:cxn ang="0">
                  <a:pos x="86" y="461"/>
                </a:cxn>
                <a:cxn ang="0">
                  <a:pos x="102" y="478"/>
                </a:cxn>
                <a:cxn ang="0">
                  <a:pos x="4141" y="1750"/>
                </a:cxn>
                <a:cxn ang="0">
                  <a:pos x="4149" y="1751"/>
                </a:cxn>
                <a:cxn ang="0">
                  <a:pos x="4172" y="1751"/>
                </a:cxn>
                <a:cxn ang="0">
                  <a:pos x="4199" y="1742"/>
                </a:cxn>
                <a:cxn ang="0">
                  <a:pos x="4220" y="1732"/>
                </a:cxn>
                <a:cxn ang="0">
                  <a:pos x="4227" y="1726"/>
                </a:cxn>
                <a:cxn ang="0">
                  <a:pos x="4257" y="1702"/>
                </a:cxn>
                <a:cxn ang="0">
                  <a:pos x="4277" y="1681"/>
                </a:cxn>
                <a:cxn ang="0">
                  <a:pos x="4295" y="1654"/>
                </a:cxn>
                <a:cxn ang="0">
                  <a:pos x="4312" y="1620"/>
                </a:cxn>
                <a:cxn ang="0">
                  <a:pos x="4325" y="1581"/>
                </a:cxn>
                <a:cxn ang="0">
                  <a:pos x="4336" y="1534"/>
                </a:cxn>
                <a:cxn ang="0">
                  <a:pos x="4342" y="1479"/>
                </a:cxn>
                <a:cxn ang="0">
                  <a:pos x="4343" y="1449"/>
                </a:cxn>
                <a:cxn ang="0">
                  <a:pos x="4340" y="1390"/>
                </a:cxn>
                <a:cxn ang="0">
                  <a:pos x="4333" y="1337"/>
                </a:cxn>
                <a:cxn ang="0">
                  <a:pos x="4321" y="1289"/>
                </a:cxn>
                <a:cxn ang="0">
                  <a:pos x="4304" y="1245"/>
                </a:cxn>
                <a:cxn ang="0">
                  <a:pos x="4283" y="1207"/>
                </a:cxn>
                <a:cxn ang="0">
                  <a:pos x="4260" y="1174"/>
                </a:cxn>
                <a:cxn ang="0">
                  <a:pos x="4236" y="1146"/>
                </a:cxn>
                <a:cxn ang="0">
                  <a:pos x="4185" y="1099"/>
                </a:cxn>
                <a:cxn ang="0">
                  <a:pos x="4137" y="1067"/>
                </a:cxn>
                <a:cxn ang="0">
                  <a:pos x="4099" y="1049"/>
                </a:cxn>
                <a:cxn ang="0">
                  <a:pos x="4074" y="1039"/>
                </a:cxn>
              </a:cxnLst>
              <a:rect l="0" t="0" r="r" b="b"/>
              <a:pathLst>
                <a:path w="4343" h="1753">
                  <a:moveTo>
                    <a:pt x="4074" y="1039"/>
                  </a:moveTo>
                  <a:lnTo>
                    <a:pt x="119" y="2"/>
                  </a:lnTo>
                  <a:lnTo>
                    <a:pt x="119" y="2"/>
                  </a:lnTo>
                  <a:lnTo>
                    <a:pt x="102" y="0"/>
                  </a:lnTo>
                  <a:lnTo>
                    <a:pt x="86" y="0"/>
                  </a:lnTo>
                  <a:lnTo>
                    <a:pt x="77" y="2"/>
                  </a:lnTo>
                  <a:lnTo>
                    <a:pt x="69" y="3"/>
                  </a:lnTo>
                  <a:lnTo>
                    <a:pt x="69" y="3"/>
                  </a:lnTo>
                  <a:lnTo>
                    <a:pt x="60" y="9"/>
                  </a:lnTo>
                  <a:lnTo>
                    <a:pt x="50" y="20"/>
                  </a:lnTo>
                  <a:lnTo>
                    <a:pt x="38" y="35"/>
                  </a:lnTo>
                  <a:lnTo>
                    <a:pt x="27" y="54"/>
                  </a:lnTo>
                  <a:lnTo>
                    <a:pt x="23" y="66"/>
                  </a:lnTo>
                  <a:lnTo>
                    <a:pt x="17" y="80"/>
                  </a:lnTo>
                  <a:lnTo>
                    <a:pt x="12" y="95"/>
                  </a:lnTo>
                  <a:lnTo>
                    <a:pt x="9" y="113"/>
                  </a:lnTo>
                  <a:lnTo>
                    <a:pt x="5" y="133"/>
                  </a:lnTo>
                  <a:lnTo>
                    <a:pt x="3" y="154"/>
                  </a:lnTo>
                  <a:lnTo>
                    <a:pt x="0" y="176"/>
                  </a:lnTo>
                  <a:lnTo>
                    <a:pt x="0" y="202"/>
                  </a:lnTo>
                  <a:lnTo>
                    <a:pt x="0" y="202"/>
                  </a:lnTo>
                  <a:lnTo>
                    <a:pt x="0" y="237"/>
                  </a:lnTo>
                  <a:lnTo>
                    <a:pt x="3" y="270"/>
                  </a:lnTo>
                  <a:lnTo>
                    <a:pt x="8" y="299"/>
                  </a:lnTo>
                  <a:lnTo>
                    <a:pt x="14" y="326"/>
                  </a:lnTo>
                  <a:lnTo>
                    <a:pt x="21" y="351"/>
                  </a:lnTo>
                  <a:lnTo>
                    <a:pt x="30" y="374"/>
                  </a:lnTo>
                  <a:lnTo>
                    <a:pt x="39" y="394"/>
                  </a:lnTo>
                  <a:lnTo>
                    <a:pt x="50" y="412"/>
                  </a:lnTo>
                  <a:lnTo>
                    <a:pt x="59" y="427"/>
                  </a:lnTo>
                  <a:lnTo>
                    <a:pt x="69" y="440"/>
                  </a:lnTo>
                  <a:lnTo>
                    <a:pt x="86" y="461"/>
                  </a:lnTo>
                  <a:lnTo>
                    <a:pt x="98" y="473"/>
                  </a:lnTo>
                  <a:lnTo>
                    <a:pt x="102" y="478"/>
                  </a:lnTo>
                  <a:lnTo>
                    <a:pt x="102" y="478"/>
                  </a:lnTo>
                  <a:lnTo>
                    <a:pt x="4141" y="1750"/>
                  </a:lnTo>
                  <a:lnTo>
                    <a:pt x="4141" y="1750"/>
                  </a:lnTo>
                  <a:lnTo>
                    <a:pt x="4149" y="1751"/>
                  </a:lnTo>
                  <a:lnTo>
                    <a:pt x="4156" y="1753"/>
                  </a:lnTo>
                  <a:lnTo>
                    <a:pt x="4172" y="1751"/>
                  </a:lnTo>
                  <a:lnTo>
                    <a:pt x="4185" y="1747"/>
                  </a:lnTo>
                  <a:lnTo>
                    <a:pt x="4199" y="1742"/>
                  </a:lnTo>
                  <a:lnTo>
                    <a:pt x="4211" y="1736"/>
                  </a:lnTo>
                  <a:lnTo>
                    <a:pt x="4220" y="1732"/>
                  </a:lnTo>
                  <a:lnTo>
                    <a:pt x="4227" y="1726"/>
                  </a:lnTo>
                  <a:lnTo>
                    <a:pt x="4227" y="1726"/>
                  </a:lnTo>
                  <a:lnTo>
                    <a:pt x="4247" y="1711"/>
                  </a:lnTo>
                  <a:lnTo>
                    <a:pt x="4257" y="1702"/>
                  </a:lnTo>
                  <a:lnTo>
                    <a:pt x="4266" y="1693"/>
                  </a:lnTo>
                  <a:lnTo>
                    <a:pt x="4277" y="1681"/>
                  </a:lnTo>
                  <a:lnTo>
                    <a:pt x="4286" y="1667"/>
                  </a:lnTo>
                  <a:lnTo>
                    <a:pt x="4295" y="1654"/>
                  </a:lnTo>
                  <a:lnTo>
                    <a:pt x="4304" y="1637"/>
                  </a:lnTo>
                  <a:lnTo>
                    <a:pt x="4312" y="1620"/>
                  </a:lnTo>
                  <a:lnTo>
                    <a:pt x="4319" y="1601"/>
                  </a:lnTo>
                  <a:lnTo>
                    <a:pt x="4325" y="1581"/>
                  </a:lnTo>
                  <a:lnTo>
                    <a:pt x="4331" y="1559"/>
                  </a:lnTo>
                  <a:lnTo>
                    <a:pt x="4336" y="1534"/>
                  </a:lnTo>
                  <a:lnTo>
                    <a:pt x="4339" y="1507"/>
                  </a:lnTo>
                  <a:lnTo>
                    <a:pt x="4342" y="1479"/>
                  </a:lnTo>
                  <a:lnTo>
                    <a:pt x="4343" y="1449"/>
                  </a:lnTo>
                  <a:lnTo>
                    <a:pt x="4343" y="1449"/>
                  </a:lnTo>
                  <a:lnTo>
                    <a:pt x="4342" y="1418"/>
                  </a:lnTo>
                  <a:lnTo>
                    <a:pt x="4340" y="1390"/>
                  </a:lnTo>
                  <a:lnTo>
                    <a:pt x="4337" y="1363"/>
                  </a:lnTo>
                  <a:lnTo>
                    <a:pt x="4333" y="1337"/>
                  </a:lnTo>
                  <a:lnTo>
                    <a:pt x="4327" y="1311"/>
                  </a:lnTo>
                  <a:lnTo>
                    <a:pt x="4321" y="1289"/>
                  </a:lnTo>
                  <a:lnTo>
                    <a:pt x="4312" y="1266"/>
                  </a:lnTo>
                  <a:lnTo>
                    <a:pt x="4304" y="1245"/>
                  </a:lnTo>
                  <a:lnTo>
                    <a:pt x="4294" y="1225"/>
                  </a:lnTo>
                  <a:lnTo>
                    <a:pt x="4283" y="1207"/>
                  </a:lnTo>
                  <a:lnTo>
                    <a:pt x="4273" y="1191"/>
                  </a:lnTo>
                  <a:lnTo>
                    <a:pt x="4260" y="1174"/>
                  </a:lnTo>
                  <a:lnTo>
                    <a:pt x="4248" y="1159"/>
                  </a:lnTo>
                  <a:lnTo>
                    <a:pt x="4236" y="1146"/>
                  </a:lnTo>
                  <a:lnTo>
                    <a:pt x="4211" y="1120"/>
                  </a:lnTo>
                  <a:lnTo>
                    <a:pt x="4185" y="1099"/>
                  </a:lnTo>
                  <a:lnTo>
                    <a:pt x="4161" y="1082"/>
                  </a:lnTo>
                  <a:lnTo>
                    <a:pt x="4137" y="1067"/>
                  </a:lnTo>
                  <a:lnTo>
                    <a:pt x="4117" y="1057"/>
                  </a:lnTo>
                  <a:lnTo>
                    <a:pt x="4099" y="1049"/>
                  </a:lnTo>
                  <a:lnTo>
                    <a:pt x="4086" y="1043"/>
                  </a:lnTo>
                  <a:lnTo>
                    <a:pt x="4074" y="1039"/>
                  </a:lnTo>
                  <a:lnTo>
                    <a:pt x="4074" y="103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00" name="Group 242"/>
            <p:cNvGrpSpPr/>
            <p:nvPr/>
          </p:nvGrpSpPr>
          <p:grpSpPr>
            <a:xfrm>
              <a:off x="609600" y="3227034"/>
              <a:ext cx="1888363" cy="653941"/>
              <a:chOff x="674913" y="2465034"/>
              <a:chExt cx="1888363" cy="653941"/>
            </a:xfrm>
          </p:grpSpPr>
          <p:sp>
            <p:nvSpPr>
              <p:cNvPr id="127" name="Freeform 33"/>
              <p:cNvSpPr>
                <a:spLocks/>
              </p:cNvSpPr>
              <p:nvPr/>
            </p:nvSpPr>
            <p:spPr bwMode="auto">
              <a:xfrm>
                <a:off x="674913" y="2468617"/>
                <a:ext cx="299200" cy="650358"/>
              </a:xfrm>
              <a:custGeom>
                <a:avLst/>
                <a:gdLst/>
                <a:ahLst/>
                <a:cxnLst>
                  <a:cxn ang="0">
                    <a:pos x="331" y="349"/>
                  </a:cxn>
                  <a:cxn ang="0">
                    <a:pos x="334" y="422"/>
                  </a:cxn>
                  <a:cxn ang="0">
                    <a:pos x="331" y="491"/>
                  </a:cxn>
                  <a:cxn ang="0">
                    <a:pos x="320" y="554"/>
                  </a:cxn>
                  <a:cxn ang="0">
                    <a:pos x="305" y="610"/>
                  </a:cxn>
                  <a:cxn ang="0">
                    <a:pos x="284" y="656"/>
                  </a:cxn>
                  <a:cxn ang="0">
                    <a:pos x="259" y="692"/>
                  </a:cxn>
                  <a:cxn ang="0">
                    <a:pos x="230" y="715"/>
                  </a:cxn>
                  <a:cxn ang="0">
                    <a:pos x="215" y="722"/>
                  </a:cxn>
                  <a:cxn ang="0">
                    <a:pos x="199" y="726"/>
                  </a:cxn>
                  <a:cxn ang="0">
                    <a:pos x="190" y="726"/>
                  </a:cxn>
                  <a:cxn ang="0">
                    <a:pos x="172" y="723"/>
                  </a:cxn>
                  <a:cxn ang="0">
                    <a:pos x="148" y="714"/>
                  </a:cxn>
                  <a:cxn ang="0">
                    <a:pos x="116" y="689"/>
                  </a:cxn>
                  <a:cxn ang="0">
                    <a:pos x="87" y="651"/>
                  </a:cxn>
                  <a:cxn ang="0">
                    <a:pos x="61" y="605"/>
                  </a:cxn>
                  <a:cxn ang="0">
                    <a:pos x="37" y="548"/>
                  </a:cxn>
                  <a:cxn ang="0">
                    <a:pos x="19" y="485"/>
                  </a:cxn>
                  <a:cxn ang="0">
                    <a:pos x="7" y="414"/>
                  </a:cxn>
                  <a:cxn ang="0">
                    <a:pos x="3" y="377"/>
                  </a:cxn>
                  <a:cxn ang="0">
                    <a:pos x="0" y="304"/>
                  </a:cxn>
                  <a:cxn ang="0">
                    <a:pos x="4" y="235"/>
                  </a:cxn>
                  <a:cxn ang="0">
                    <a:pos x="14" y="173"/>
                  </a:cxn>
                  <a:cxn ang="0">
                    <a:pos x="29" y="116"/>
                  </a:cxn>
                  <a:cxn ang="0">
                    <a:pos x="50" y="71"/>
                  </a:cxn>
                  <a:cxn ang="0">
                    <a:pos x="74" y="35"/>
                  </a:cxn>
                  <a:cxn ang="0">
                    <a:pos x="103" y="11"/>
                  </a:cxn>
                  <a:cxn ang="0">
                    <a:pos x="119" y="4"/>
                  </a:cxn>
                  <a:cxn ang="0">
                    <a:pos x="135" y="0"/>
                  </a:cxn>
                  <a:cxn ang="0">
                    <a:pos x="145" y="0"/>
                  </a:cxn>
                  <a:cxn ang="0">
                    <a:pos x="161" y="3"/>
                  </a:cxn>
                  <a:cxn ang="0">
                    <a:pos x="186" y="13"/>
                  </a:cxn>
                  <a:cxn ang="0">
                    <a:pos x="218" y="37"/>
                  </a:cxn>
                  <a:cxn ang="0">
                    <a:pos x="247" y="75"/>
                  </a:cxn>
                  <a:cxn ang="0">
                    <a:pos x="273" y="122"/>
                  </a:cxn>
                  <a:cxn ang="0">
                    <a:pos x="297" y="178"/>
                  </a:cxn>
                  <a:cxn ang="0">
                    <a:pos x="315" y="242"/>
                  </a:cxn>
                  <a:cxn ang="0">
                    <a:pos x="327" y="312"/>
                  </a:cxn>
                  <a:cxn ang="0">
                    <a:pos x="331" y="349"/>
                  </a:cxn>
                </a:cxnLst>
                <a:rect l="0" t="0" r="r" b="b"/>
                <a:pathLst>
                  <a:path w="334" h="726">
                    <a:moveTo>
                      <a:pt x="331" y="349"/>
                    </a:moveTo>
                    <a:lnTo>
                      <a:pt x="331" y="349"/>
                    </a:lnTo>
                    <a:lnTo>
                      <a:pt x="334" y="387"/>
                    </a:lnTo>
                    <a:lnTo>
                      <a:pt x="334" y="422"/>
                    </a:lnTo>
                    <a:lnTo>
                      <a:pt x="332" y="457"/>
                    </a:lnTo>
                    <a:lnTo>
                      <a:pt x="331" y="491"/>
                    </a:lnTo>
                    <a:lnTo>
                      <a:pt x="327" y="523"/>
                    </a:lnTo>
                    <a:lnTo>
                      <a:pt x="320" y="554"/>
                    </a:lnTo>
                    <a:lnTo>
                      <a:pt x="313" y="582"/>
                    </a:lnTo>
                    <a:lnTo>
                      <a:pt x="305" y="610"/>
                    </a:lnTo>
                    <a:lnTo>
                      <a:pt x="295" y="634"/>
                    </a:lnTo>
                    <a:lnTo>
                      <a:pt x="284" y="656"/>
                    </a:lnTo>
                    <a:lnTo>
                      <a:pt x="273" y="675"/>
                    </a:lnTo>
                    <a:lnTo>
                      <a:pt x="259" y="692"/>
                    </a:lnTo>
                    <a:lnTo>
                      <a:pt x="246" y="705"/>
                    </a:lnTo>
                    <a:lnTo>
                      <a:pt x="230" y="715"/>
                    </a:lnTo>
                    <a:lnTo>
                      <a:pt x="223" y="719"/>
                    </a:lnTo>
                    <a:lnTo>
                      <a:pt x="215" y="722"/>
                    </a:lnTo>
                    <a:lnTo>
                      <a:pt x="207" y="725"/>
                    </a:lnTo>
                    <a:lnTo>
                      <a:pt x="199" y="726"/>
                    </a:lnTo>
                    <a:lnTo>
                      <a:pt x="199" y="726"/>
                    </a:lnTo>
                    <a:lnTo>
                      <a:pt x="190" y="726"/>
                    </a:lnTo>
                    <a:lnTo>
                      <a:pt x="182" y="726"/>
                    </a:lnTo>
                    <a:lnTo>
                      <a:pt x="172" y="723"/>
                    </a:lnTo>
                    <a:lnTo>
                      <a:pt x="164" y="722"/>
                    </a:lnTo>
                    <a:lnTo>
                      <a:pt x="148" y="714"/>
                    </a:lnTo>
                    <a:lnTo>
                      <a:pt x="132" y="703"/>
                    </a:lnTo>
                    <a:lnTo>
                      <a:pt x="116" y="689"/>
                    </a:lnTo>
                    <a:lnTo>
                      <a:pt x="102" y="672"/>
                    </a:lnTo>
                    <a:lnTo>
                      <a:pt x="87" y="651"/>
                    </a:lnTo>
                    <a:lnTo>
                      <a:pt x="73" y="629"/>
                    </a:lnTo>
                    <a:lnTo>
                      <a:pt x="61" y="605"/>
                    </a:lnTo>
                    <a:lnTo>
                      <a:pt x="48" y="577"/>
                    </a:lnTo>
                    <a:lnTo>
                      <a:pt x="37" y="548"/>
                    </a:lnTo>
                    <a:lnTo>
                      <a:pt x="28" y="518"/>
                    </a:lnTo>
                    <a:lnTo>
                      <a:pt x="19" y="485"/>
                    </a:lnTo>
                    <a:lnTo>
                      <a:pt x="12" y="450"/>
                    </a:lnTo>
                    <a:lnTo>
                      <a:pt x="7" y="414"/>
                    </a:lnTo>
                    <a:lnTo>
                      <a:pt x="3" y="377"/>
                    </a:lnTo>
                    <a:lnTo>
                      <a:pt x="3" y="377"/>
                    </a:lnTo>
                    <a:lnTo>
                      <a:pt x="1" y="340"/>
                    </a:lnTo>
                    <a:lnTo>
                      <a:pt x="0" y="304"/>
                    </a:lnTo>
                    <a:lnTo>
                      <a:pt x="1" y="269"/>
                    </a:lnTo>
                    <a:lnTo>
                      <a:pt x="4" y="235"/>
                    </a:lnTo>
                    <a:lnTo>
                      <a:pt x="8" y="203"/>
                    </a:lnTo>
                    <a:lnTo>
                      <a:pt x="14" y="173"/>
                    </a:lnTo>
                    <a:lnTo>
                      <a:pt x="21" y="144"/>
                    </a:lnTo>
                    <a:lnTo>
                      <a:pt x="29" y="116"/>
                    </a:lnTo>
                    <a:lnTo>
                      <a:pt x="39" y="93"/>
                    </a:lnTo>
                    <a:lnTo>
                      <a:pt x="50" y="71"/>
                    </a:lnTo>
                    <a:lnTo>
                      <a:pt x="62" y="51"/>
                    </a:lnTo>
                    <a:lnTo>
                      <a:pt x="74" y="35"/>
                    </a:lnTo>
                    <a:lnTo>
                      <a:pt x="88" y="21"/>
                    </a:lnTo>
                    <a:lnTo>
                      <a:pt x="103" y="11"/>
                    </a:lnTo>
                    <a:lnTo>
                      <a:pt x="112" y="7"/>
                    </a:lnTo>
                    <a:lnTo>
                      <a:pt x="119" y="4"/>
                    </a:lnTo>
                    <a:lnTo>
                      <a:pt x="127" y="2"/>
                    </a:lnTo>
                    <a:lnTo>
                      <a:pt x="135" y="0"/>
                    </a:lnTo>
                    <a:lnTo>
                      <a:pt x="135" y="0"/>
                    </a:lnTo>
                    <a:lnTo>
                      <a:pt x="145" y="0"/>
                    </a:lnTo>
                    <a:lnTo>
                      <a:pt x="153" y="0"/>
                    </a:lnTo>
                    <a:lnTo>
                      <a:pt x="161" y="3"/>
                    </a:lnTo>
                    <a:lnTo>
                      <a:pt x="170" y="4"/>
                    </a:lnTo>
                    <a:lnTo>
                      <a:pt x="186" y="13"/>
                    </a:lnTo>
                    <a:lnTo>
                      <a:pt x="203" y="24"/>
                    </a:lnTo>
                    <a:lnTo>
                      <a:pt x="218" y="37"/>
                    </a:lnTo>
                    <a:lnTo>
                      <a:pt x="233" y="54"/>
                    </a:lnTo>
                    <a:lnTo>
                      <a:pt x="247" y="75"/>
                    </a:lnTo>
                    <a:lnTo>
                      <a:pt x="261" y="97"/>
                    </a:lnTo>
                    <a:lnTo>
                      <a:pt x="273" y="122"/>
                    </a:lnTo>
                    <a:lnTo>
                      <a:pt x="286" y="149"/>
                    </a:lnTo>
                    <a:lnTo>
                      <a:pt x="297" y="178"/>
                    </a:lnTo>
                    <a:lnTo>
                      <a:pt x="306" y="209"/>
                    </a:lnTo>
                    <a:lnTo>
                      <a:pt x="315" y="242"/>
                    </a:lnTo>
                    <a:lnTo>
                      <a:pt x="321" y="276"/>
                    </a:lnTo>
                    <a:lnTo>
                      <a:pt x="327" y="312"/>
                    </a:lnTo>
                    <a:lnTo>
                      <a:pt x="331" y="349"/>
                    </a:lnTo>
                    <a:lnTo>
                      <a:pt x="331" y="349"/>
                    </a:lnTo>
                    <a:close/>
                  </a:path>
                </a:pathLst>
              </a:custGeom>
              <a:gradFill flip="none" rotWithShape="1">
                <a:gsLst>
                  <a:gs pos="38000">
                    <a:srgbClr val="A6A6A6"/>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8" name="Freeform 34"/>
              <p:cNvSpPr>
                <a:spLocks/>
              </p:cNvSpPr>
              <p:nvPr/>
            </p:nvSpPr>
            <p:spPr bwMode="auto">
              <a:xfrm>
                <a:off x="685663" y="2588656"/>
                <a:ext cx="195287" cy="424614"/>
              </a:xfrm>
              <a:custGeom>
                <a:avLst/>
                <a:gdLst/>
                <a:ahLst/>
                <a:cxnLst>
                  <a:cxn ang="0">
                    <a:pos x="216" y="228"/>
                  </a:cxn>
                  <a:cxn ang="0">
                    <a:pos x="217" y="275"/>
                  </a:cxn>
                  <a:cxn ang="0">
                    <a:pos x="214" y="320"/>
                  </a:cxn>
                  <a:cxn ang="0">
                    <a:pos x="209" y="362"/>
                  </a:cxn>
                  <a:cxn ang="0">
                    <a:pos x="199" y="397"/>
                  </a:cxn>
                  <a:cxn ang="0">
                    <a:pos x="185" y="428"/>
                  </a:cxn>
                  <a:cxn ang="0">
                    <a:pos x="169" y="450"/>
                  </a:cxn>
                  <a:cxn ang="0">
                    <a:pos x="149" y="466"/>
                  </a:cxn>
                  <a:cxn ang="0">
                    <a:pos x="129" y="473"/>
                  </a:cxn>
                  <a:cxn ang="0">
                    <a:pos x="118" y="472"/>
                  </a:cxn>
                  <a:cxn ang="0">
                    <a:pos x="96" y="465"/>
                  </a:cxn>
                  <a:cxn ang="0">
                    <a:pos x="75" y="448"/>
                  </a:cxn>
                  <a:cxn ang="0">
                    <a:pos x="57" y="425"/>
                  </a:cxn>
                  <a:cxn ang="0">
                    <a:pos x="39" y="393"/>
                  </a:cxn>
                  <a:cxn ang="0">
                    <a:pos x="24" y="357"/>
                  </a:cxn>
                  <a:cxn ang="0">
                    <a:pos x="13" y="316"/>
                  </a:cxn>
                  <a:cxn ang="0">
                    <a:pos x="5" y="270"/>
                  </a:cxn>
                  <a:cxn ang="0">
                    <a:pos x="2" y="246"/>
                  </a:cxn>
                  <a:cxn ang="0">
                    <a:pos x="0" y="199"/>
                  </a:cxn>
                  <a:cxn ang="0">
                    <a:pos x="2" y="153"/>
                  </a:cxn>
                  <a:cxn ang="0">
                    <a:pos x="9" y="112"/>
                  </a:cxn>
                  <a:cxn ang="0">
                    <a:pos x="18" y="76"/>
                  </a:cxn>
                  <a:cxn ang="0">
                    <a:pos x="32" y="46"/>
                  </a:cxn>
                  <a:cxn ang="0">
                    <a:pos x="49" y="22"/>
                  </a:cxn>
                  <a:cxn ang="0">
                    <a:pos x="67" y="7"/>
                  </a:cxn>
                  <a:cxn ang="0">
                    <a:pos x="89" y="0"/>
                  </a:cxn>
                  <a:cxn ang="0">
                    <a:pos x="100" y="1"/>
                  </a:cxn>
                  <a:cxn ang="0">
                    <a:pos x="120" y="8"/>
                  </a:cxn>
                  <a:cxn ang="0">
                    <a:pos x="141" y="25"/>
                  </a:cxn>
                  <a:cxn ang="0">
                    <a:pos x="160" y="48"/>
                  </a:cxn>
                  <a:cxn ang="0">
                    <a:pos x="178" y="79"/>
                  </a:cxn>
                  <a:cxn ang="0">
                    <a:pos x="192" y="116"/>
                  </a:cxn>
                  <a:cxn ang="0">
                    <a:pos x="205" y="157"/>
                  </a:cxn>
                  <a:cxn ang="0">
                    <a:pos x="213" y="203"/>
                  </a:cxn>
                  <a:cxn ang="0">
                    <a:pos x="216" y="228"/>
                  </a:cxn>
                </a:cxnLst>
                <a:rect l="0" t="0" r="r" b="b"/>
                <a:pathLst>
                  <a:path w="217" h="473">
                    <a:moveTo>
                      <a:pt x="216" y="228"/>
                    </a:moveTo>
                    <a:lnTo>
                      <a:pt x="216" y="228"/>
                    </a:lnTo>
                    <a:lnTo>
                      <a:pt x="217" y="251"/>
                    </a:lnTo>
                    <a:lnTo>
                      <a:pt x="217" y="275"/>
                    </a:lnTo>
                    <a:lnTo>
                      <a:pt x="217" y="298"/>
                    </a:lnTo>
                    <a:lnTo>
                      <a:pt x="214" y="320"/>
                    </a:lnTo>
                    <a:lnTo>
                      <a:pt x="211" y="341"/>
                    </a:lnTo>
                    <a:lnTo>
                      <a:pt x="209" y="362"/>
                    </a:lnTo>
                    <a:lnTo>
                      <a:pt x="203" y="379"/>
                    </a:lnTo>
                    <a:lnTo>
                      <a:pt x="199" y="397"/>
                    </a:lnTo>
                    <a:lnTo>
                      <a:pt x="192" y="413"/>
                    </a:lnTo>
                    <a:lnTo>
                      <a:pt x="185" y="428"/>
                    </a:lnTo>
                    <a:lnTo>
                      <a:pt x="177" y="440"/>
                    </a:lnTo>
                    <a:lnTo>
                      <a:pt x="169" y="450"/>
                    </a:lnTo>
                    <a:lnTo>
                      <a:pt x="159" y="460"/>
                    </a:lnTo>
                    <a:lnTo>
                      <a:pt x="149" y="466"/>
                    </a:lnTo>
                    <a:lnTo>
                      <a:pt x="140" y="471"/>
                    </a:lnTo>
                    <a:lnTo>
                      <a:pt x="129" y="473"/>
                    </a:lnTo>
                    <a:lnTo>
                      <a:pt x="129" y="473"/>
                    </a:lnTo>
                    <a:lnTo>
                      <a:pt x="118" y="472"/>
                    </a:lnTo>
                    <a:lnTo>
                      <a:pt x="107" y="469"/>
                    </a:lnTo>
                    <a:lnTo>
                      <a:pt x="96" y="465"/>
                    </a:lnTo>
                    <a:lnTo>
                      <a:pt x="86" y="458"/>
                    </a:lnTo>
                    <a:lnTo>
                      <a:pt x="75" y="448"/>
                    </a:lnTo>
                    <a:lnTo>
                      <a:pt x="65" y="437"/>
                    </a:lnTo>
                    <a:lnTo>
                      <a:pt x="57" y="425"/>
                    </a:lnTo>
                    <a:lnTo>
                      <a:pt x="47" y="410"/>
                    </a:lnTo>
                    <a:lnTo>
                      <a:pt x="39" y="393"/>
                    </a:lnTo>
                    <a:lnTo>
                      <a:pt x="31" y="377"/>
                    </a:lnTo>
                    <a:lnTo>
                      <a:pt x="24" y="357"/>
                    </a:lnTo>
                    <a:lnTo>
                      <a:pt x="18" y="337"/>
                    </a:lnTo>
                    <a:lnTo>
                      <a:pt x="13" y="316"/>
                    </a:lnTo>
                    <a:lnTo>
                      <a:pt x="7" y="293"/>
                    </a:lnTo>
                    <a:lnTo>
                      <a:pt x="5" y="270"/>
                    </a:lnTo>
                    <a:lnTo>
                      <a:pt x="2" y="246"/>
                    </a:lnTo>
                    <a:lnTo>
                      <a:pt x="2" y="246"/>
                    </a:lnTo>
                    <a:lnTo>
                      <a:pt x="0" y="222"/>
                    </a:lnTo>
                    <a:lnTo>
                      <a:pt x="0" y="199"/>
                    </a:lnTo>
                    <a:lnTo>
                      <a:pt x="0" y="175"/>
                    </a:lnTo>
                    <a:lnTo>
                      <a:pt x="2" y="153"/>
                    </a:lnTo>
                    <a:lnTo>
                      <a:pt x="5" y="132"/>
                    </a:lnTo>
                    <a:lnTo>
                      <a:pt x="9" y="112"/>
                    </a:lnTo>
                    <a:lnTo>
                      <a:pt x="13" y="94"/>
                    </a:lnTo>
                    <a:lnTo>
                      <a:pt x="18" y="76"/>
                    </a:lnTo>
                    <a:lnTo>
                      <a:pt x="25" y="61"/>
                    </a:lnTo>
                    <a:lnTo>
                      <a:pt x="32" y="46"/>
                    </a:lnTo>
                    <a:lnTo>
                      <a:pt x="39" y="33"/>
                    </a:lnTo>
                    <a:lnTo>
                      <a:pt x="49" y="22"/>
                    </a:lnTo>
                    <a:lnTo>
                      <a:pt x="57" y="14"/>
                    </a:lnTo>
                    <a:lnTo>
                      <a:pt x="67" y="7"/>
                    </a:lnTo>
                    <a:lnTo>
                      <a:pt x="78" y="3"/>
                    </a:lnTo>
                    <a:lnTo>
                      <a:pt x="89" y="0"/>
                    </a:lnTo>
                    <a:lnTo>
                      <a:pt x="89" y="0"/>
                    </a:lnTo>
                    <a:lnTo>
                      <a:pt x="100" y="1"/>
                    </a:lnTo>
                    <a:lnTo>
                      <a:pt x="109" y="3"/>
                    </a:lnTo>
                    <a:lnTo>
                      <a:pt x="120" y="8"/>
                    </a:lnTo>
                    <a:lnTo>
                      <a:pt x="131" y="15"/>
                    </a:lnTo>
                    <a:lnTo>
                      <a:pt x="141" y="25"/>
                    </a:lnTo>
                    <a:lnTo>
                      <a:pt x="151" y="36"/>
                    </a:lnTo>
                    <a:lnTo>
                      <a:pt x="160" y="48"/>
                    </a:lnTo>
                    <a:lnTo>
                      <a:pt x="170" y="63"/>
                    </a:lnTo>
                    <a:lnTo>
                      <a:pt x="178" y="79"/>
                    </a:lnTo>
                    <a:lnTo>
                      <a:pt x="185" y="97"/>
                    </a:lnTo>
                    <a:lnTo>
                      <a:pt x="192" y="116"/>
                    </a:lnTo>
                    <a:lnTo>
                      <a:pt x="199" y="137"/>
                    </a:lnTo>
                    <a:lnTo>
                      <a:pt x="205" y="157"/>
                    </a:lnTo>
                    <a:lnTo>
                      <a:pt x="209" y="179"/>
                    </a:lnTo>
                    <a:lnTo>
                      <a:pt x="213" y="203"/>
                    </a:lnTo>
                    <a:lnTo>
                      <a:pt x="216" y="228"/>
                    </a:lnTo>
                    <a:lnTo>
                      <a:pt x="216" y="228"/>
                    </a:lnTo>
                    <a:close/>
                  </a:path>
                </a:pathLst>
              </a:custGeom>
              <a:gradFill flip="none" rotWithShape="1">
                <a:gsLst>
                  <a:gs pos="38000">
                    <a:srgbClr val="BFBFBF"/>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9" name="Freeform 35"/>
              <p:cNvSpPr>
                <a:spLocks/>
              </p:cNvSpPr>
              <p:nvPr/>
            </p:nvSpPr>
            <p:spPr bwMode="auto">
              <a:xfrm>
                <a:off x="764494" y="2586864"/>
                <a:ext cx="146912" cy="426405"/>
              </a:xfrm>
              <a:custGeom>
                <a:avLst/>
                <a:gdLst/>
                <a:ahLst/>
                <a:cxnLst>
                  <a:cxn ang="0">
                    <a:pos x="76" y="472"/>
                  </a:cxn>
                  <a:cxn ang="0">
                    <a:pos x="96" y="465"/>
                  </a:cxn>
                  <a:cxn ang="0">
                    <a:pos x="116" y="450"/>
                  </a:cxn>
                  <a:cxn ang="0">
                    <a:pos x="132" y="427"/>
                  </a:cxn>
                  <a:cxn ang="0">
                    <a:pos x="145" y="396"/>
                  </a:cxn>
                  <a:cxn ang="0">
                    <a:pos x="156" y="360"/>
                  </a:cxn>
                  <a:cxn ang="0">
                    <a:pos x="161" y="319"/>
                  </a:cxn>
                  <a:cxn ang="0">
                    <a:pos x="164" y="275"/>
                  </a:cxn>
                  <a:cxn ang="0">
                    <a:pos x="163" y="227"/>
                  </a:cxn>
                  <a:cxn ang="0">
                    <a:pos x="160" y="203"/>
                  </a:cxn>
                  <a:cxn ang="0">
                    <a:pos x="151" y="158"/>
                  </a:cxn>
                  <a:cxn ang="0">
                    <a:pos x="139" y="115"/>
                  </a:cxn>
                  <a:cxn ang="0">
                    <a:pos x="125" y="79"/>
                  </a:cxn>
                  <a:cxn ang="0">
                    <a:pos x="107" y="49"/>
                  </a:cxn>
                  <a:cxn ang="0">
                    <a:pos x="88" y="24"/>
                  </a:cxn>
                  <a:cxn ang="0">
                    <a:pos x="67" y="7"/>
                  </a:cxn>
                  <a:cxn ang="0">
                    <a:pos x="45" y="0"/>
                  </a:cxn>
                  <a:cxn ang="0">
                    <a:pos x="0" y="3"/>
                  </a:cxn>
                  <a:cxn ang="0">
                    <a:pos x="11" y="4"/>
                  </a:cxn>
                  <a:cxn ang="0">
                    <a:pos x="31" y="11"/>
                  </a:cxn>
                  <a:cxn ang="0">
                    <a:pos x="52" y="28"/>
                  </a:cxn>
                  <a:cxn ang="0">
                    <a:pos x="71" y="51"/>
                  </a:cxn>
                  <a:cxn ang="0">
                    <a:pos x="89" y="82"/>
                  </a:cxn>
                  <a:cxn ang="0">
                    <a:pos x="103" y="119"/>
                  </a:cxn>
                  <a:cxn ang="0">
                    <a:pos x="116" y="160"/>
                  </a:cxn>
                  <a:cxn ang="0">
                    <a:pos x="124" y="206"/>
                  </a:cxn>
                  <a:cxn ang="0">
                    <a:pos x="127" y="231"/>
                  </a:cxn>
                  <a:cxn ang="0">
                    <a:pos x="128" y="278"/>
                  </a:cxn>
                  <a:cxn ang="0">
                    <a:pos x="125" y="323"/>
                  </a:cxn>
                  <a:cxn ang="0">
                    <a:pos x="120" y="365"/>
                  </a:cxn>
                  <a:cxn ang="0">
                    <a:pos x="110" y="400"/>
                  </a:cxn>
                  <a:cxn ang="0">
                    <a:pos x="96" y="431"/>
                  </a:cxn>
                  <a:cxn ang="0">
                    <a:pos x="80" y="453"/>
                  </a:cxn>
                  <a:cxn ang="0">
                    <a:pos x="60" y="469"/>
                  </a:cxn>
                  <a:cxn ang="0">
                    <a:pos x="40" y="476"/>
                  </a:cxn>
                </a:cxnLst>
                <a:rect l="0" t="0" r="r" b="b"/>
                <a:pathLst>
                  <a:path w="164" h="476">
                    <a:moveTo>
                      <a:pt x="76" y="472"/>
                    </a:moveTo>
                    <a:lnTo>
                      <a:pt x="76" y="472"/>
                    </a:lnTo>
                    <a:lnTo>
                      <a:pt x="87" y="469"/>
                    </a:lnTo>
                    <a:lnTo>
                      <a:pt x="96" y="465"/>
                    </a:lnTo>
                    <a:lnTo>
                      <a:pt x="106" y="458"/>
                    </a:lnTo>
                    <a:lnTo>
                      <a:pt x="116" y="450"/>
                    </a:lnTo>
                    <a:lnTo>
                      <a:pt x="124" y="439"/>
                    </a:lnTo>
                    <a:lnTo>
                      <a:pt x="132" y="427"/>
                    </a:lnTo>
                    <a:lnTo>
                      <a:pt x="139" y="413"/>
                    </a:lnTo>
                    <a:lnTo>
                      <a:pt x="145" y="396"/>
                    </a:lnTo>
                    <a:lnTo>
                      <a:pt x="150" y="380"/>
                    </a:lnTo>
                    <a:lnTo>
                      <a:pt x="156" y="360"/>
                    </a:lnTo>
                    <a:lnTo>
                      <a:pt x="158" y="341"/>
                    </a:lnTo>
                    <a:lnTo>
                      <a:pt x="161" y="319"/>
                    </a:lnTo>
                    <a:lnTo>
                      <a:pt x="164" y="297"/>
                    </a:lnTo>
                    <a:lnTo>
                      <a:pt x="164" y="275"/>
                    </a:lnTo>
                    <a:lnTo>
                      <a:pt x="164" y="251"/>
                    </a:lnTo>
                    <a:lnTo>
                      <a:pt x="163" y="227"/>
                    </a:lnTo>
                    <a:lnTo>
                      <a:pt x="163" y="227"/>
                    </a:lnTo>
                    <a:lnTo>
                      <a:pt x="160" y="203"/>
                    </a:lnTo>
                    <a:lnTo>
                      <a:pt x="156" y="180"/>
                    </a:lnTo>
                    <a:lnTo>
                      <a:pt x="151" y="158"/>
                    </a:lnTo>
                    <a:lnTo>
                      <a:pt x="146" y="135"/>
                    </a:lnTo>
                    <a:lnTo>
                      <a:pt x="139" y="115"/>
                    </a:lnTo>
                    <a:lnTo>
                      <a:pt x="132" y="97"/>
                    </a:lnTo>
                    <a:lnTo>
                      <a:pt x="125" y="79"/>
                    </a:lnTo>
                    <a:lnTo>
                      <a:pt x="117" y="62"/>
                    </a:lnTo>
                    <a:lnTo>
                      <a:pt x="107" y="49"/>
                    </a:lnTo>
                    <a:lnTo>
                      <a:pt x="98" y="35"/>
                    </a:lnTo>
                    <a:lnTo>
                      <a:pt x="88" y="24"/>
                    </a:lnTo>
                    <a:lnTo>
                      <a:pt x="78" y="15"/>
                    </a:lnTo>
                    <a:lnTo>
                      <a:pt x="67" y="7"/>
                    </a:lnTo>
                    <a:lnTo>
                      <a:pt x="56" y="3"/>
                    </a:lnTo>
                    <a:lnTo>
                      <a:pt x="45" y="0"/>
                    </a:lnTo>
                    <a:lnTo>
                      <a:pt x="34" y="0"/>
                    </a:lnTo>
                    <a:lnTo>
                      <a:pt x="0" y="3"/>
                    </a:lnTo>
                    <a:lnTo>
                      <a:pt x="0" y="3"/>
                    </a:lnTo>
                    <a:lnTo>
                      <a:pt x="11" y="4"/>
                    </a:lnTo>
                    <a:lnTo>
                      <a:pt x="20" y="6"/>
                    </a:lnTo>
                    <a:lnTo>
                      <a:pt x="31" y="11"/>
                    </a:lnTo>
                    <a:lnTo>
                      <a:pt x="42" y="18"/>
                    </a:lnTo>
                    <a:lnTo>
                      <a:pt x="52" y="28"/>
                    </a:lnTo>
                    <a:lnTo>
                      <a:pt x="62" y="39"/>
                    </a:lnTo>
                    <a:lnTo>
                      <a:pt x="71" y="51"/>
                    </a:lnTo>
                    <a:lnTo>
                      <a:pt x="81" y="66"/>
                    </a:lnTo>
                    <a:lnTo>
                      <a:pt x="89" y="82"/>
                    </a:lnTo>
                    <a:lnTo>
                      <a:pt x="96" y="100"/>
                    </a:lnTo>
                    <a:lnTo>
                      <a:pt x="103" y="119"/>
                    </a:lnTo>
                    <a:lnTo>
                      <a:pt x="110" y="140"/>
                    </a:lnTo>
                    <a:lnTo>
                      <a:pt x="116" y="160"/>
                    </a:lnTo>
                    <a:lnTo>
                      <a:pt x="120" y="182"/>
                    </a:lnTo>
                    <a:lnTo>
                      <a:pt x="124" y="206"/>
                    </a:lnTo>
                    <a:lnTo>
                      <a:pt x="127" y="231"/>
                    </a:lnTo>
                    <a:lnTo>
                      <a:pt x="127" y="231"/>
                    </a:lnTo>
                    <a:lnTo>
                      <a:pt x="128" y="254"/>
                    </a:lnTo>
                    <a:lnTo>
                      <a:pt x="128" y="278"/>
                    </a:lnTo>
                    <a:lnTo>
                      <a:pt x="128" y="301"/>
                    </a:lnTo>
                    <a:lnTo>
                      <a:pt x="125" y="323"/>
                    </a:lnTo>
                    <a:lnTo>
                      <a:pt x="122" y="344"/>
                    </a:lnTo>
                    <a:lnTo>
                      <a:pt x="120" y="365"/>
                    </a:lnTo>
                    <a:lnTo>
                      <a:pt x="114" y="382"/>
                    </a:lnTo>
                    <a:lnTo>
                      <a:pt x="110" y="400"/>
                    </a:lnTo>
                    <a:lnTo>
                      <a:pt x="103" y="416"/>
                    </a:lnTo>
                    <a:lnTo>
                      <a:pt x="96" y="431"/>
                    </a:lnTo>
                    <a:lnTo>
                      <a:pt x="88" y="443"/>
                    </a:lnTo>
                    <a:lnTo>
                      <a:pt x="80" y="453"/>
                    </a:lnTo>
                    <a:lnTo>
                      <a:pt x="70" y="463"/>
                    </a:lnTo>
                    <a:lnTo>
                      <a:pt x="60" y="469"/>
                    </a:lnTo>
                    <a:lnTo>
                      <a:pt x="51" y="474"/>
                    </a:lnTo>
                    <a:lnTo>
                      <a:pt x="40" y="476"/>
                    </a:lnTo>
                    <a:lnTo>
                      <a:pt x="76" y="472"/>
                    </a:lnTo>
                    <a:close/>
                  </a:path>
                </a:pathLst>
              </a:custGeom>
              <a:gradFill flip="none" rotWithShape="1">
                <a:gsLst>
                  <a:gs pos="38000">
                    <a:srgbClr val="FFFFFF"/>
                  </a:gs>
                  <a:gs pos="38000">
                    <a:srgbClr val="A6A6A6"/>
                  </a:gs>
                  <a:gs pos="100000">
                    <a:srgbClr val="595959"/>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0" name="Freeform 36"/>
              <p:cNvSpPr>
                <a:spLocks/>
              </p:cNvSpPr>
              <p:nvPr/>
            </p:nvSpPr>
            <p:spPr bwMode="auto">
              <a:xfrm>
                <a:off x="796743" y="2465034"/>
                <a:ext cx="1766533" cy="653941"/>
              </a:xfrm>
              <a:custGeom>
                <a:avLst/>
                <a:gdLst/>
                <a:ahLst/>
                <a:cxnLst>
                  <a:cxn ang="0">
                    <a:pos x="43" y="0"/>
                  </a:cxn>
                  <a:cxn ang="0">
                    <a:pos x="0" y="4"/>
                  </a:cxn>
                  <a:cxn ang="0">
                    <a:pos x="0" y="4"/>
                  </a:cxn>
                  <a:cxn ang="0">
                    <a:pos x="10" y="4"/>
                  </a:cxn>
                  <a:cxn ang="0">
                    <a:pos x="18" y="4"/>
                  </a:cxn>
                  <a:cxn ang="0">
                    <a:pos x="26" y="7"/>
                  </a:cxn>
                  <a:cxn ang="0">
                    <a:pos x="35" y="8"/>
                  </a:cxn>
                  <a:cxn ang="0">
                    <a:pos x="51" y="17"/>
                  </a:cxn>
                  <a:cxn ang="0">
                    <a:pos x="68" y="28"/>
                  </a:cxn>
                  <a:cxn ang="0">
                    <a:pos x="83" y="41"/>
                  </a:cxn>
                  <a:cxn ang="0">
                    <a:pos x="98" y="58"/>
                  </a:cxn>
                  <a:cxn ang="0">
                    <a:pos x="112" y="79"/>
                  </a:cxn>
                  <a:cxn ang="0">
                    <a:pos x="126" y="101"/>
                  </a:cxn>
                  <a:cxn ang="0">
                    <a:pos x="138" y="126"/>
                  </a:cxn>
                  <a:cxn ang="0">
                    <a:pos x="151" y="153"/>
                  </a:cxn>
                  <a:cxn ang="0">
                    <a:pos x="162" y="182"/>
                  </a:cxn>
                  <a:cxn ang="0">
                    <a:pos x="171" y="213"/>
                  </a:cxn>
                  <a:cxn ang="0">
                    <a:pos x="180" y="246"/>
                  </a:cxn>
                  <a:cxn ang="0">
                    <a:pos x="186" y="280"/>
                  </a:cxn>
                  <a:cxn ang="0">
                    <a:pos x="192" y="316"/>
                  </a:cxn>
                  <a:cxn ang="0">
                    <a:pos x="196" y="353"/>
                  </a:cxn>
                  <a:cxn ang="0">
                    <a:pos x="196" y="353"/>
                  </a:cxn>
                  <a:cxn ang="0">
                    <a:pos x="199" y="391"/>
                  </a:cxn>
                  <a:cxn ang="0">
                    <a:pos x="199" y="426"/>
                  </a:cxn>
                  <a:cxn ang="0">
                    <a:pos x="197" y="461"/>
                  </a:cxn>
                  <a:cxn ang="0">
                    <a:pos x="196" y="495"/>
                  </a:cxn>
                  <a:cxn ang="0">
                    <a:pos x="192" y="527"/>
                  </a:cxn>
                  <a:cxn ang="0">
                    <a:pos x="185" y="558"/>
                  </a:cxn>
                  <a:cxn ang="0">
                    <a:pos x="178" y="586"/>
                  </a:cxn>
                  <a:cxn ang="0">
                    <a:pos x="170" y="614"/>
                  </a:cxn>
                  <a:cxn ang="0">
                    <a:pos x="160" y="638"/>
                  </a:cxn>
                  <a:cxn ang="0">
                    <a:pos x="149" y="660"/>
                  </a:cxn>
                  <a:cxn ang="0">
                    <a:pos x="138" y="679"/>
                  </a:cxn>
                  <a:cxn ang="0">
                    <a:pos x="124" y="696"/>
                  </a:cxn>
                  <a:cxn ang="0">
                    <a:pos x="111" y="709"/>
                  </a:cxn>
                  <a:cxn ang="0">
                    <a:pos x="95" y="719"/>
                  </a:cxn>
                  <a:cxn ang="0">
                    <a:pos x="88" y="723"/>
                  </a:cxn>
                  <a:cxn ang="0">
                    <a:pos x="80" y="726"/>
                  </a:cxn>
                  <a:cxn ang="0">
                    <a:pos x="72" y="729"/>
                  </a:cxn>
                  <a:cxn ang="0">
                    <a:pos x="64" y="730"/>
                  </a:cxn>
                  <a:cxn ang="0">
                    <a:pos x="1918" y="533"/>
                  </a:cxn>
                  <a:cxn ang="0">
                    <a:pos x="1918" y="533"/>
                  </a:cxn>
                  <a:cxn ang="0">
                    <a:pos x="1933" y="530"/>
                  </a:cxn>
                  <a:cxn ang="0">
                    <a:pos x="1947" y="524"/>
                  </a:cxn>
                  <a:cxn ang="0">
                    <a:pos x="1959" y="516"/>
                  </a:cxn>
                  <a:cxn ang="0">
                    <a:pos x="1973" y="505"/>
                  </a:cxn>
                  <a:cxn ang="0">
                    <a:pos x="43" y="0"/>
                  </a:cxn>
                </a:cxnLst>
                <a:rect l="0" t="0" r="r" b="b"/>
                <a:pathLst>
                  <a:path w="1973" h="730">
                    <a:moveTo>
                      <a:pt x="43" y="0"/>
                    </a:moveTo>
                    <a:lnTo>
                      <a:pt x="0" y="4"/>
                    </a:lnTo>
                    <a:lnTo>
                      <a:pt x="0" y="4"/>
                    </a:lnTo>
                    <a:lnTo>
                      <a:pt x="10" y="4"/>
                    </a:lnTo>
                    <a:lnTo>
                      <a:pt x="18" y="4"/>
                    </a:lnTo>
                    <a:lnTo>
                      <a:pt x="26" y="7"/>
                    </a:lnTo>
                    <a:lnTo>
                      <a:pt x="35" y="8"/>
                    </a:lnTo>
                    <a:lnTo>
                      <a:pt x="51" y="17"/>
                    </a:lnTo>
                    <a:lnTo>
                      <a:pt x="68" y="28"/>
                    </a:lnTo>
                    <a:lnTo>
                      <a:pt x="83" y="41"/>
                    </a:lnTo>
                    <a:lnTo>
                      <a:pt x="98" y="58"/>
                    </a:lnTo>
                    <a:lnTo>
                      <a:pt x="112" y="79"/>
                    </a:lnTo>
                    <a:lnTo>
                      <a:pt x="126" y="101"/>
                    </a:lnTo>
                    <a:lnTo>
                      <a:pt x="138" y="126"/>
                    </a:lnTo>
                    <a:lnTo>
                      <a:pt x="151" y="153"/>
                    </a:lnTo>
                    <a:lnTo>
                      <a:pt x="162" y="182"/>
                    </a:lnTo>
                    <a:lnTo>
                      <a:pt x="171" y="213"/>
                    </a:lnTo>
                    <a:lnTo>
                      <a:pt x="180" y="246"/>
                    </a:lnTo>
                    <a:lnTo>
                      <a:pt x="186" y="280"/>
                    </a:lnTo>
                    <a:lnTo>
                      <a:pt x="192" y="316"/>
                    </a:lnTo>
                    <a:lnTo>
                      <a:pt x="196" y="353"/>
                    </a:lnTo>
                    <a:lnTo>
                      <a:pt x="196" y="353"/>
                    </a:lnTo>
                    <a:lnTo>
                      <a:pt x="199" y="391"/>
                    </a:lnTo>
                    <a:lnTo>
                      <a:pt x="199" y="426"/>
                    </a:lnTo>
                    <a:lnTo>
                      <a:pt x="197" y="461"/>
                    </a:lnTo>
                    <a:lnTo>
                      <a:pt x="196" y="495"/>
                    </a:lnTo>
                    <a:lnTo>
                      <a:pt x="192" y="527"/>
                    </a:lnTo>
                    <a:lnTo>
                      <a:pt x="185" y="558"/>
                    </a:lnTo>
                    <a:lnTo>
                      <a:pt x="178" y="586"/>
                    </a:lnTo>
                    <a:lnTo>
                      <a:pt x="170" y="614"/>
                    </a:lnTo>
                    <a:lnTo>
                      <a:pt x="160" y="638"/>
                    </a:lnTo>
                    <a:lnTo>
                      <a:pt x="149" y="660"/>
                    </a:lnTo>
                    <a:lnTo>
                      <a:pt x="138" y="679"/>
                    </a:lnTo>
                    <a:lnTo>
                      <a:pt x="124" y="696"/>
                    </a:lnTo>
                    <a:lnTo>
                      <a:pt x="111" y="709"/>
                    </a:lnTo>
                    <a:lnTo>
                      <a:pt x="95" y="719"/>
                    </a:lnTo>
                    <a:lnTo>
                      <a:pt x="88" y="723"/>
                    </a:lnTo>
                    <a:lnTo>
                      <a:pt x="80" y="726"/>
                    </a:lnTo>
                    <a:lnTo>
                      <a:pt x="72" y="729"/>
                    </a:lnTo>
                    <a:lnTo>
                      <a:pt x="64" y="730"/>
                    </a:lnTo>
                    <a:lnTo>
                      <a:pt x="1918" y="533"/>
                    </a:lnTo>
                    <a:lnTo>
                      <a:pt x="1918" y="533"/>
                    </a:lnTo>
                    <a:lnTo>
                      <a:pt x="1933" y="530"/>
                    </a:lnTo>
                    <a:lnTo>
                      <a:pt x="1947" y="524"/>
                    </a:lnTo>
                    <a:lnTo>
                      <a:pt x="1959" y="516"/>
                    </a:lnTo>
                    <a:lnTo>
                      <a:pt x="1973" y="505"/>
                    </a:lnTo>
                    <a:lnTo>
                      <a:pt x="43" y="0"/>
                    </a:lnTo>
                    <a:close/>
                  </a:path>
                </a:pathLst>
              </a:custGeom>
              <a:gradFill flip="none" rotWithShape="1">
                <a:gsLst>
                  <a:gs pos="0">
                    <a:srgbClr val="1C1C1C"/>
                  </a:gs>
                  <a:gs pos="31000">
                    <a:srgbClr val="B2B2B2"/>
                  </a:gs>
                  <a:gs pos="82000">
                    <a:srgbClr val="292929"/>
                  </a:gs>
                </a:gsLst>
                <a:lin ang="528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01" name="Group 23"/>
            <p:cNvGrpSpPr/>
            <p:nvPr/>
          </p:nvGrpSpPr>
          <p:grpSpPr>
            <a:xfrm>
              <a:off x="1522081" y="3465193"/>
              <a:ext cx="2063940" cy="693337"/>
              <a:chOff x="2209800" y="533400"/>
              <a:chExt cx="1828799" cy="614346"/>
            </a:xfrm>
          </p:grpSpPr>
          <p:sp>
            <p:nvSpPr>
              <p:cNvPr id="123" name="Freeform 5"/>
              <p:cNvSpPr>
                <a:spLocks/>
              </p:cNvSpPr>
              <p:nvPr/>
            </p:nvSpPr>
            <p:spPr bwMode="auto">
              <a:xfrm>
                <a:off x="2209800" y="543256"/>
                <a:ext cx="289104" cy="604490"/>
              </a:xfrm>
              <a:custGeom>
                <a:avLst/>
                <a:gdLst/>
                <a:ahLst/>
                <a:cxnLst>
                  <a:cxn ang="0">
                    <a:pos x="524" y="530"/>
                  </a:cxn>
                  <a:cxn ang="0">
                    <a:pos x="528" y="642"/>
                  </a:cxn>
                  <a:cxn ang="0">
                    <a:pos x="522" y="746"/>
                  </a:cxn>
                  <a:cxn ang="0">
                    <a:pos x="506" y="842"/>
                  </a:cxn>
                  <a:cxn ang="0">
                    <a:pos x="482" y="926"/>
                  </a:cxn>
                  <a:cxn ang="0">
                    <a:pos x="450" y="998"/>
                  </a:cxn>
                  <a:cxn ang="0">
                    <a:pos x="410" y="1052"/>
                  </a:cxn>
                  <a:cxn ang="0">
                    <a:pos x="376" y="1082"/>
                  </a:cxn>
                  <a:cxn ang="0">
                    <a:pos x="350" y="1094"/>
                  </a:cxn>
                  <a:cxn ang="0">
                    <a:pos x="326" y="1102"/>
                  </a:cxn>
                  <a:cxn ang="0">
                    <a:pos x="312" y="1104"/>
                  </a:cxn>
                  <a:cxn ang="0">
                    <a:pos x="284" y="1104"/>
                  </a:cxn>
                  <a:cxn ang="0">
                    <a:pos x="258" y="1098"/>
                  </a:cxn>
                  <a:cxn ang="0">
                    <a:pos x="232" y="1086"/>
                  </a:cxn>
                  <a:cxn ang="0">
                    <a:pos x="182" y="1048"/>
                  </a:cxn>
                  <a:cxn ang="0">
                    <a:pos x="136" y="992"/>
                  </a:cxn>
                  <a:cxn ang="0">
                    <a:pos x="94" y="920"/>
                  </a:cxn>
                  <a:cxn ang="0">
                    <a:pos x="58" y="836"/>
                  </a:cxn>
                  <a:cxn ang="0">
                    <a:pos x="30" y="738"/>
                  </a:cxn>
                  <a:cxn ang="0">
                    <a:pos x="10" y="632"/>
                  </a:cxn>
                  <a:cxn ang="0">
                    <a:pos x="4" y="576"/>
                  </a:cxn>
                  <a:cxn ang="0">
                    <a:pos x="0" y="464"/>
                  </a:cxn>
                  <a:cxn ang="0">
                    <a:pos x="6" y="358"/>
                  </a:cxn>
                  <a:cxn ang="0">
                    <a:pos x="22" y="262"/>
                  </a:cxn>
                  <a:cxn ang="0">
                    <a:pos x="46" y="178"/>
                  </a:cxn>
                  <a:cxn ang="0">
                    <a:pos x="80" y="108"/>
                  </a:cxn>
                  <a:cxn ang="0">
                    <a:pos x="118" y="54"/>
                  </a:cxn>
                  <a:cxn ang="0">
                    <a:pos x="152" y="24"/>
                  </a:cxn>
                  <a:cxn ang="0">
                    <a:pos x="178" y="10"/>
                  </a:cxn>
                  <a:cxn ang="0">
                    <a:pos x="204" y="2"/>
                  </a:cxn>
                  <a:cxn ang="0">
                    <a:pos x="216" y="0"/>
                  </a:cxn>
                  <a:cxn ang="0">
                    <a:pos x="244" y="2"/>
                  </a:cxn>
                  <a:cxn ang="0">
                    <a:pos x="270" y="8"/>
                  </a:cxn>
                  <a:cxn ang="0">
                    <a:pos x="296" y="20"/>
                  </a:cxn>
                  <a:cxn ang="0">
                    <a:pos x="346" y="56"/>
                  </a:cxn>
                  <a:cxn ang="0">
                    <a:pos x="392" y="112"/>
                  </a:cxn>
                  <a:cxn ang="0">
                    <a:pos x="434" y="184"/>
                  </a:cxn>
                  <a:cxn ang="0">
                    <a:pos x="470" y="270"/>
                  </a:cxn>
                  <a:cxn ang="0">
                    <a:pos x="498" y="368"/>
                  </a:cxn>
                  <a:cxn ang="0">
                    <a:pos x="518" y="474"/>
                  </a:cxn>
                  <a:cxn ang="0">
                    <a:pos x="524" y="530"/>
                  </a:cxn>
                </a:cxnLst>
                <a:rect l="0" t="0" r="r" b="b"/>
                <a:pathLst>
                  <a:path w="528" h="1104">
                    <a:moveTo>
                      <a:pt x="524" y="530"/>
                    </a:moveTo>
                    <a:lnTo>
                      <a:pt x="524" y="530"/>
                    </a:lnTo>
                    <a:lnTo>
                      <a:pt x="528" y="586"/>
                    </a:lnTo>
                    <a:lnTo>
                      <a:pt x="528" y="642"/>
                    </a:lnTo>
                    <a:lnTo>
                      <a:pt x="526" y="696"/>
                    </a:lnTo>
                    <a:lnTo>
                      <a:pt x="522" y="746"/>
                    </a:lnTo>
                    <a:lnTo>
                      <a:pt x="516" y="796"/>
                    </a:lnTo>
                    <a:lnTo>
                      <a:pt x="506" y="842"/>
                    </a:lnTo>
                    <a:lnTo>
                      <a:pt x="496" y="886"/>
                    </a:lnTo>
                    <a:lnTo>
                      <a:pt x="482" y="926"/>
                    </a:lnTo>
                    <a:lnTo>
                      <a:pt x="466" y="964"/>
                    </a:lnTo>
                    <a:lnTo>
                      <a:pt x="450" y="998"/>
                    </a:lnTo>
                    <a:lnTo>
                      <a:pt x="430" y="1028"/>
                    </a:lnTo>
                    <a:lnTo>
                      <a:pt x="410" y="1052"/>
                    </a:lnTo>
                    <a:lnTo>
                      <a:pt x="388" y="1072"/>
                    </a:lnTo>
                    <a:lnTo>
                      <a:pt x="376" y="1082"/>
                    </a:lnTo>
                    <a:lnTo>
                      <a:pt x="364" y="1088"/>
                    </a:lnTo>
                    <a:lnTo>
                      <a:pt x="350" y="1094"/>
                    </a:lnTo>
                    <a:lnTo>
                      <a:pt x="338" y="1100"/>
                    </a:lnTo>
                    <a:lnTo>
                      <a:pt x="326" y="1102"/>
                    </a:lnTo>
                    <a:lnTo>
                      <a:pt x="312" y="1104"/>
                    </a:lnTo>
                    <a:lnTo>
                      <a:pt x="312" y="1104"/>
                    </a:lnTo>
                    <a:lnTo>
                      <a:pt x="298" y="1104"/>
                    </a:lnTo>
                    <a:lnTo>
                      <a:pt x="284" y="1104"/>
                    </a:lnTo>
                    <a:lnTo>
                      <a:pt x="272" y="1102"/>
                    </a:lnTo>
                    <a:lnTo>
                      <a:pt x="258" y="1098"/>
                    </a:lnTo>
                    <a:lnTo>
                      <a:pt x="246" y="1092"/>
                    </a:lnTo>
                    <a:lnTo>
                      <a:pt x="232" y="1086"/>
                    </a:lnTo>
                    <a:lnTo>
                      <a:pt x="206" y="1070"/>
                    </a:lnTo>
                    <a:lnTo>
                      <a:pt x="182" y="1048"/>
                    </a:lnTo>
                    <a:lnTo>
                      <a:pt x="158" y="1022"/>
                    </a:lnTo>
                    <a:lnTo>
                      <a:pt x="136" y="992"/>
                    </a:lnTo>
                    <a:lnTo>
                      <a:pt x="114" y="958"/>
                    </a:lnTo>
                    <a:lnTo>
                      <a:pt x="94" y="920"/>
                    </a:lnTo>
                    <a:lnTo>
                      <a:pt x="74" y="880"/>
                    </a:lnTo>
                    <a:lnTo>
                      <a:pt x="58" y="836"/>
                    </a:lnTo>
                    <a:lnTo>
                      <a:pt x="42" y="788"/>
                    </a:lnTo>
                    <a:lnTo>
                      <a:pt x="30" y="738"/>
                    </a:lnTo>
                    <a:lnTo>
                      <a:pt x="18" y="686"/>
                    </a:lnTo>
                    <a:lnTo>
                      <a:pt x="10" y="632"/>
                    </a:lnTo>
                    <a:lnTo>
                      <a:pt x="4" y="576"/>
                    </a:lnTo>
                    <a:lnTo>
                      <a:pt x="4" y="576"/>
                    </a:lnTo>
                    <a:lnTo>
                      <a:pt x="0" y="518"/>
                    </a:lnTo>
                    <a:lnTo>
                      <a:pt x="0" y="464"/>
                    </a:lnTo>
                    <a:lnTo>
                      <a:pt x="2" y="410"/>
                    </a:lnTo>
                    <a:lnTo>
                      <a:pt x="6" y="358"/>
                    </a:lnTo>
                    <a:lnTo>
                      <a:pt x="12" y="310"/>
                    </a:lnTo>
                    <a:lnTo>
                      <a:pt x="22" y="262"/>
                    </a:lnTo>
                    <a:lnTo>
                      <a:pt x="32" y="220"/>
                    </a:lnTo>
                    <a:lnTo>
                      <a:pt x="46" y="178"/>
                    </a:lnTo>
                    <a:lnTo>
                      <a:pt x="62" y="142"/>
                    </a:lnTo>
                    <a:lnTo>
                      <a:pt x="80" y="108"/>
                    </a:lnTo>
                    <a:lnTo>
                      <a:pt x="98" y="78"/>
                    </a:lnTo>
                    <a:lnTo>
                      <a:pt x="118" y="54"/>
                    </a:lnTo>
                    <a:lnTo>
                      <a:pt x="142" y="32"/>
                    </a:lnTo>
                    <a:lnTo>
                      <a:pt x="152" y="24"/>
                    </a:lnTo>
                    <a:lnTo>
                      <a:pt x="164" y="16"/>
                    </a:lnTo>
                    <a:lnTo>
                      <a:pt x="178" y="10"/>
                    </a:lnTo>
                    <a:lnTo>
                      <a:pt x="190" y="6"/>
                    </a:lnTo>
                    <a:lnTo>
                      <a:pt x="204" y="2"/>
                    </a:lnTo>
                    <a:lnTo>
                      <a:pt x="216" y="0"/>
                    </a:lnTo>
                    <a:lnTo>
                      <a:pt x="216" y="0"/>
                    </a:lnTo>
                    <a:lnTo>
                      <a:pt x="230" y="0"/>
                    </a:lnTo>
                    <a:lnTo>
                      <a:pt x="244" y="2"/>
                    </a:lnTo>
                    <a:lnTo>
                      <a:pt x="256" y="4"/>
                    </a:lnTo>
                    <a:lnTo>
                      <a:pt x="270" y="8"/>
                    </a:lnTo>
                    <a:lnTo>
                      <a:pt x="284" y="12"/>
                    </a:lnTo>
                    <a:lnTo>
                      <a:pt x="296" y="20"/>
                    </a:lnTo>
                    <a:lnTo>
                      <a:pt x="322" y="36"/>
                    </a:lnTo>
                    <a:lnTo>
                      <a:pt x="346" y="56"/>
                    </a:lnTo>
                    <a:lnTo>
                      <a:pt x="370" y="82"/>
                    </a:lnTo>
                    <a:lnTo>
                      <a:pt x="392" y="112"/>
                    </a:lnTo>
                    <a:lnTo>
                      <a:pt x="414" y="146"/>
                    </a:lnTo>
                    <a:lnTo>
                      <a:pt x="434" y="184"/>
                    </a:lnTo>
                    <a:lnTo>
                      <a:pt x="454" y="226"/>
                    </a:lnTo>
                    <a:lnTo>
                      <a:pt x="470" y="270"/>
                    </a:lnTo>
                    <a:lnTo>
                      <a:pt x="486" y="318"/>
                    </a:lnTo>
                    <a:lnTo>
                      <a:pt x="498" y="368"/>
                    </a:lnTo>
                    <a:lnTo>
                      <a:pt x="510" y="420"/>
                    </a:lnTo>
                    <a:lnTo>
                      <a:pt x="518" y="474"/>
                    </a:lnTo>
                    <a:lnTo>
                      <a:pt x="524" y="530"/>
                    </a:lnTo>
                    <a:lnTo>
                      <a:pt x="524" y="530"/>
                    </a:lnTo>
                    <a:close/>
                  </a:path>
                </a:pathLst>
              </a:custGeom>
              <a:gradFill flip="none" rotWithShape="1">
                <a:gsLst>
                  <a:gs pos="38000">
                    <a:srgbClr val="A6A6A6"/>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4" name="Freeform 6"/>
              <p:cNvSpPr>
                <a:spLocks/>
              </p:cNvSpPr>
              <p:nvPr/>
            </p:nvSpPr>
            <p:spPr bwMode="auto">
              <a:xfrm>
                <a:off x="2219656" y="656050"/>
                <a:ext cx="188355" cy="393138"/>
              </a:xfrm>
              <a:custGeom>
                <a:avLst/>
                <a:gdLst/>
                <a:ahLst/>
                <a:cxnLst>
                  <a:cxn ang="0">
                    <a:pos x="342" y="344"/>
                  </a:cxn>
                  <a:cxn ang="0">
                    <a:pos x="344" y="416"/>
                  </a:cxn>
                  <a:cxn ang="0">
                    <a:pos x="340" y="484"/>
                  </a:cxn>
                  <a:cxn ang="0">
                    <a:pos x="330" y="546"/>
                  </a:cxn>
                  <a:cxn ang="0">
                    <a:pos x="314" y="602"/>
                  </a:cxn>
                  <a:cxn ang="0">
                    <a:pos x="292" y="648"/>
                  </a:cxn>
                  <a:cxn ang="0">
                    <a:pos x="266" y="684"/>
                  </a:cxn>
                  <a:cxn ang="0">
                    <a:pos x="236" y="708"/>
                  </a:cxn>
                  <a:cxn ang="0">
                    <a:pos x="204" y="718"/>
                  </a:cxn>
                  <a:cxn ang="0">
                    <a:pos x="186" y="718"/>
                  </a:cxn>
                  <a:cxn ang="0">
                    <a:pos x="152" y="706"/>
                  </a:cxn>
                  <a:cxn ang="0">
                    <a:pos x="118" y="682"/>
                  </a:cxn>
                  <a:cxn ang="0">
                    <a:pos x="88" y="644"/>
                  </a:cxn>
                  <a:cxn ang="0">
                    <a:pos x="60" y="598"/>
                  </a:cxn>
                  <a:cxn ang="0">
                    <a:pos x="38" y="542"/>
                  </a:cxn>
                  <a:cxn ang="0">
                    <a:pos x="20" y="480"/>
                  </a:cxn>
                  <a:cxn ang="0">
                    <a:pos x="6" y="410"/>
                  </a:cxn>
                  <a:cxn ang="0">
                    <a:pos x="2" y="374"/>
                  </a:cxn>
                  <a:cxn ang="0">
                    <a:pos x="0" y="300"/>
                  </a:cxn>
                  <a:cxn ang="0">
                    <a:pos x="4" y="232"/>
                  </a:cxn>
                  <a:cxn ang="0">
                    <a:pos x="14" y="170"/>
                  </a:cxn>
                  <a:cxn ang="0">
                    <a:pos x="30" y="114"/>
                  </a:cxn>
                  <a:cxn ang="0">
                    <a:pos x="52" y="68"/>
                  </a:cxn>
                  <a:cxn ang="0">
                    <a:pos x="78" y="34"/>
                  </a:cxn>
                  <a:cxn ang="0">
                    <a:pos x="108" y="10"/>
                  </a:cxn>
                  <a:cxn ang="0">
                    <a:pos x="142" y="0"/>
                  </a:cxn>
                  <a:cxn ang="0">
                    <a:pos x="158" y="0"/>
                  </a:cxn>
                  <a:cxn ang="0">
                    <a:pos x="192" y="12"/>
                  </a:cxn>
                  <a:cxn ang="0">
                    <a:pos x="226" y="36"/>
                  </a:cxn>
                  <a:cxn ang="0">
                    <a:pos x="256" y="72"/>
                  </a:cxn>
                  <a:cxn ang="0">
                    <a:pos x="284" y="118"/>
                  </a:cxn>
                  <a:cxn ang="0">
                    <a:pos x="306" y="174"/>
                  </a:cxn>
                  <a:cxn ang="0">
                    <a:pos x="324" y="238"/>
                  </a:cxn>
                  <a:cxn ang="0">
                    <a:pos x="338" y="308"/>
                  </a:cxn>
                  <a:cxn ang="0">
                    <a:pos x="342" y="344"/>
                  </a:cxn>
                </a:cxnLst>
                <a:rect l="0" t="0" r="r" b="b"/>
                <a:pathLst>
                  <a:path w="344" h="718">
                    <a:moveTo>
                      <a:pt x="342" y="344"/>
                    </a:moveTo>
                    <a:lnTo>
                      <a:pt x="342" y="344"/>
                    </a:lnTo>
                    <a:lnTo>
                      <a:pt x="344" y="380"/>
                    </a:lnTo>
                    <a:lnTo>
                      <a:pt x="344" y="416"/>
                    </a:lnTo>
                    <a:lnTo>
                      <a:pt x="344" y="452"/>
                    </a:lnTo>
                    <a:lnTo>
                      <a:pt x="340" y="484"/>
                    </a:lnTo>
                    <a:lnTo>
                      <a:pt x="336" y="516"/>
                    </a:lnTo>
                    <a:lnTo>
                      <a:pt x="330" y="546"/>
                    </a:lnTo>
                    <a:lnTo>
                      <a:pt x="322" y="576"/>
                    </a:lnTo>
                    <a:lnTo>
                      <a:pt x="314" y="602"/>
                    </a:lnTo>
                    <a:lnTo>
                      <a:pt x="304" y="626"/>
                    </a:lnTo>
                    <a:lnTo>
                      <a:pt x="292" y="648"/>
                    </a:lnTo>
                    <a:lnTo>
                      <a:pt x="280" y="668"/>
                    </a:lnTo>
                    <a:lnTo>
                      <a:pt x="266" y="684"/>
                    </a:lnTo>
                    <a:lnTo>
                      <a:pt x="252" y="696"/>
                    </a:lnTo>
                    <a:lnTo>
                      <a:pt x="236" y="708"/>
                    </a:lnTo>
                    <a:lnTo>
                      <a:pt x="220" y="714"/>
                    </a:lnTo>
                    <a:lnTo>
                      <a:pt x="204" y="718"/>
                    </a:lnTo>
                    <a:lnTo>
                      <a:pt x="204" y="718"/>
                    </a:lnTo>
                    <a:lnTo>
                      <a:pt x="186" y="718"/>
                    </a:lnTo>
                    <a:lnTo>
                      <a:pt x="168" y="714"/>
                    </a:lnTo>
                    <a:lnTo>
                      <a:pt x="152" y="706"/>
                    </a:lnTo>
                    <a:lnTo>
                      <a:pt x="134" y="694"/>
                    </a:lnTo>
                    <a:lnTo>
                      <a:pt x="118" y="682"/>
                    </a:lnTo>
                    <a:lnTo>
                      <a:pt x="102" y="664"/>
                    </a:lnTo>
                    <a:lnTo>
                      <a:pt x="88" y="644"/>
                    </a:lnTo>
                    <a:lnTo>
                      <a:pt x="74" y="622"/>
                    </a:lnTo>
                    <a:lnTo>
                      <a:pt x="60" y="598"/>
                    </a:lnTo>
                    <a:lnTo>
                      <a:pt x="48" y="572"/>
                    </a:lnTo>
                    <a:lnTo>
                      <a:pt x="38" y="542"/>
                    </a:lnTo>
                    <a:lnTo>
                      <a:pt x="28" y="512"/>
                    </a:lnTo>
                    <a:lnTo>
                      <a:pt x="20" y="480"/>
                    </a:lnTo>
                    <a:lnTo>
                      <a:pt x="12" y="446"/>
                    </a:lnTo>
                    <a:lnTo>
                      <a:pt x="6" y="410"/>
                    </a:lnTo>
                    <a:lnTo>
                      <a:pt x="2" y="374"/>
                    </a:lnTo>
                    <a:lnTo>
                      <a:pt x="2" y="374"/>
                    </a:lnTo>
                    <a:lnTo>
                      <a:pt x="0" y="336"/>
                    </a:lnTo>
                    <a:lnTo>
                      <a:pt x="0" y="300"/>
                    </a:lnTo>
                    <a:lnTo>
                      <a:pt x="0" y="266"/>
                    </a:lnTo>
                    <a:lnTo>
                      <a:pt x="4" y="232"/>
                    </a:lnTo>
                    <a:lnTo>
                      <a:pt x="8" y="200"/>
                    </a:lnTo>
                    <a:lnTo>
                      <a:pt x="14" y="170"/>
                    </a:lnTo>
                    <a:lnTo>
                      <a:pt x="22" y="142"/>
                    </a:lnTo>
                    <a:lnTo>
                      <a:pt x="30" y="114"/>
                    </a:lnTo>
                    <a:lnTo>
                      <a:pt x="40" y="90"/>
                    </a:lnTo>
                    <a:lnTo>
                      <a:pt x="52" y="68"/>
                    </a:lnTo>
                    <a:lnTo>
                      <a:pt x="64" y="50"/>
                    </a:lnTo>
                    <a:lnTo>
                      <a:pt x="78" y="34"/>
                    </a:lnTo>
                    <a:lnTo>
                      <a:pt x="92" y="20"/>
                    </a:lnTo>
                    <a:lnTo>
                      <a:pt x="108" y="10"/>
                    </a:lnTo>
                    <a:lnTo>
                      <a:pt x="124" y="2"/>
                    </a:lnTo>
                    <a:lnTo>
                      <a:pt x="142" y="0"/>
                    </a:lnTo>
                    <a:lnTo>
                      <a:pt x="142" y="0"/>
                    </a:lnTo>
                    <a:lnTo>
                      <a:pt x="158" y="0"/>
                    </a:lnTo>
                    <a:lnTo>
                      <a:pt x="176" y="4"/>
                    </a:lnTo>
                    <a:lnTo>
                      <a:pt x="192" y="12"/>
                    </a:lnTo>
                    <a:lnTo>
                      <a:pt x="210" y="22"/>
                    </a:lnTo>
                    <a:lnTo>
                      <a:pt x="226" y="36"/>
                    </a:lnTo>
                    <a:lnTo>
                      <a:pt x="242" y="52"/>
                    </a:lnTo>
                    <a:lnTo>
                      <a:pt x="256" y="72"/>
                    </a:lnTo>
                    <a:lnTo>
                      <a:pt x="270" y="94"/>
                    </a:lnTo>
                    <a:lnTo>
                      <a:pt x="284" y="118"/>
                    </a:lnTo>
                    <a:lnTo>
                      <a:pt x="296" y="146"/>
                    </a:lnTo>
                    <a:lnTo>
                      <a:pt x="306" y="174"/>
                    </a:lnTo>
                    <a:lnTo>
                      <a:pt x="316" y="206"/>
                    </a:lnTo>
                    <a:lnTo>
                      <a:pt x="324" y="238"/>
                    </a:lnTo>
                    <a:lnTo>
                      <a:pt x="332" y="272"/>
                    </a:lnTo>
                    <a:lnTo>
                      <a:pt x="338" y="308"/>
                    </a:lnTo>
                    <a:lnTo>
                      <a:pt x="342" y="344"/>
                    </a:lnTo>
                    <a:lnTo>
                      <a:pt x="342" y="344"/>
                    </a:lnTo>
                    <a:close/>
                  </a:path>
                </a:pathLst>
              </a:custGeom>
              <a:gradFill flip="none" rotWithShape="1">
                <a:gsLst>
                  <a:gs pos="38000">
                    <a:srgbClr val="BFBFBF"/>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5" name="Freeform 7"/>
              <p:cNvSpPr>
                <a:spLocks/>
              </p:cNvSpPr>
              <p:nvPr/>
            </p:nvSpPr>
            <p:spPr bwMode="auto">
              <a:xfrm>
                <a:off x="2297407" y="652765"/>
                <a:ext cx="142362" cy="396423"/>
              </a:xfrm>
              <a:custGeom>
                <a:avLst/>
                <a:gdLst/>
                <a:ahLst/>
                <a:cxnLst>
                  <a:cxn ang="0">
                    <a:pos x="118" y="718"/>
                  </a:cxn>
                  <a:cxn ang="0">
                    <a:pos x="152" y="708"/>
                  </a:cxn>
                  <a:cxn ang="0">
                    <a:pos x="182" y="684"/>
                  </a:cxn>
                  <a:cxn ang="0">
                    <a:pos x="208" y="648"/>
                  </a:cxn>
                  <a:cxn ang="0">
                    <a:pos x="228" y="602"/>
                  </a:cxn>
                  <a:cxn ang="0">
                    <a:pos x="244" y="548"/>
                  </a:cxn>
                  <a:cxn ang="0">
                    <a:pos x="254" y="486"/>
                  </a:cxn>
                  <a:cxn ang="0">
                    <a:pos x="260" y="416"/>
                  </a:cxn>
                  <a:cxn ang="0">
                    <a:pos x="256" y="344"/>
                  </a:cxn>
                  <a:cxn ang="0">
                    <a:pos x="252" y="308"/>
                  </a:cxn>
                  <a:cxn ang="0">
                    <a:pos x="240" y="238"/>
                  </a:cxn>
                  <a:cxn ang="0">
                    <a:pos x="220" y="174"/>
                  </a:cxn>
                  <a:cxn ang="0">
                    <a:pos x="198" y="120"/>
                  </a:cxn>
                  <a:cxn ang="0">
                    <a:pos x="170" y="72"/>
                  </a:cxn>
                  <a:cxn ang="0">
                    <a:pos x="140" y="36"/>
                  </a:cxn>
                  <a:cxn ang="0">
                    <a:pos x="108" y="12"/>
                  </a:cxn>
                  <a:cxn ang="0">
                    <a:pos x="74" y="0"/>
                  </a:cxn>
                  <a:cxn ang="0">
                    <a:pos x="0" y="6"/>
                  </a:cxn>
                  <a:cxn ang="0">
                    <a:pos x="16" y="6"/>
                  </a:cxn>
                  <a:cxn ang="0">
                    <a:pos x="50" y="18"/>
                  </a:cxn>
                  <a:cxn ang="0">
                    <a:pos x="84" y="42"/>
                  </a:cxn>
                  <a:cxn ang="0">
                    <a:pos x="114" y="78"/>
                  </a:cxn>
                  <a:cxn ang="0">
                    <a:pos x="142" y="124"/>
                  </a:cxn>
                  <a:cxn ang="0">
                    <a:pos x="164" y="180"/>
                  </a:cxn>
                  <a:cxn ang="0">
                    <a:pos x="182" y="244"/>
                  </a:cxn>
                  <a:cxn ang="0">
                    <a:pos x="196" y="314"/>
                  </a:cxn>
                  <a:cxn ang="0">
                    <a:pos x="200" y="350"/>
                  </a:cxn>
                  <a:cxn ang="0">
                    <a:pos x="202" y="422"/>
                  </a:cxn>
                  <a:cxn ang="0">
                    <a:pos x="198" y="490"/>
                  </a:cxn>
                  <a:cxn ang="0">
                    <a:pos x="188" y="552"/>
                  </a:cxn>
                  <a:cxn ang="0">
                    <a:pos x="172" y="608"/>
                  </a:cxn>
                  <a:cxn ang="0">
                    <a:pos x="150" y="654"/>
                  </a:cxn>
                  <a:cxn ang="0">
                    <a:pos x="124" y="690"/>
                  </a:cxn>
                  <a:cxn ang="0">
                    <a:pos x="94" y="714"/>
                  </a:cxn>
                  <a:cxn ang="0">
                    <a:pos x="62" y="724"/>
                  </a:cxn>
                </a:cxnLst>
                <a:rect l="0" t="0" r="r" b="b"/>
                <a:pathLst>
                  <a:path w="260" h="724">
                    <a:moveTo>
                      <a:pt x="118" y="718"/>
                    </a:moveTo>
                    <a:lnTo>
                      <a:pt x="118" y="718"/>
                    </a:lnTo>
                    <a:lnTo>
                      <a:pt x="134" y="714"/>
                    </a:lnTo>
                    <a:lnTo>
                      <a:pt x="152" y="708"/>
                    </a:lnTo>
                    <a:lnTo>
                      <a:pt x="166" y="698"/>
                    </a:lnTo>
                    <a:lnTo>
                      <a:pt x="182" y="684"/>
                    </a:lnTo>
                    <a:lnTo>
                      <a:pt x="194" y="668"/>
                    </a:lnTo>
                    <a:lnTo>
                      <a:pt x="208" y="648"/>
                    </a:lnTo>
                    <a:lnTo>
                      <a:pt x="218" y="626"/>
                    </a:lnTo>
                    <a:lnTo>
                      <a:pt x="228" y="602"/>
                    </a:lnTo>
                    <a:lnTo>
                      <a:pt x="238" y="576"/>
                    </a:lnTo>
                    <a:lnTo>
                      <a:pt x="244" y="548"/>
                    </a:lnTo>
                    <a:lnTo>
                      <a:pt x="250" y="518"/>
                    </a:lnTo>
                    <a:lnTo>
                      <a:pt x="254" y="486"/>
                    </a:lnTo>
                    <a:lnTo>
                      <a:pt x="258" y="452"/>
                    </a:lnTo>
                    <a:lnTo>
                      <a:pt x="260" y="416"/>
                    </a:lnTo>
                    <a:lnTo>
                      <a:pt x="258" y="380"/>
                    </a:lnTo>
                    <a:lnTo>
                      <a:pt x="256" y="344"/>
                    </a:lnTo>
                    <a:lnTo>
                      <a:pt x="256" y="344"/>
                    </a:lnTo>
                    <a:lnTo>
                      <a:pt x="252" y="308"/>
                    </a:lnTo>
                    <a:lnTo>
                      <a:pt x="246" y="272"/>
                    </a:lnTo>
                    <a:lnTo>
                      <a:pt x="240" y="238"/>
                    </a:lnTo>
                    <a:lnTo>
                      <a:pt x="230" y="206"/>
                    </a:lnTo>
                    <a:lnTo>
                      <a:pt x="220" y="174"/>
                    </a:lnTo>
                    <a:lnTo>
                      <a:pt x="210" y="146"/>
                    </a:lnTo>
                    <a:lnTo>
                      <a:pt x="198" y="120"/>
                    </a:lnTo>
                    <a:lnTo>
                      <a:pt x="184" y="94"/>
                    </a:lnTo>
                    <a:lnTo>
                      <a:pt x="170" y="72"/>
                    </a:lnTo>
                    <a:lnTo>
                      <a:pt x="156" y="52"/>
                    </a:lnTo>
                    <a:lnTo>
                      <a:pt x="140" y="36"/>
                    </a:lnTo>
                    <a:lnTo>
                      <a:pt x="124" y="22"/>
                    </a:lnTo>
                    <a:lnTo>
                      <a:pt x="108" y="12"/>
                    </a:lnTo>
                    <a:lnTo>
                      <a:pt x="90" y="4"/>
                    </a:lnTo>
                    <a:lnTo>
                      <a:pt x="74" y="0"/>
                    </a:lnTo>
                    <a:lnTo>
                      <a:pt x="56" y="0"/>
                    </a:lnTo>
                    <a:lnTo>
                      <a:pt x="0" y="6"/>
                    </a:lnTo>
                    <a:lnTo>
                      <a:pt x="0" y="6"/>
                    </a:lnTo>
                    <a:lnTo>
                      <a:pt x="16" y="6"/>
                    </a:lnTo>
                    <a:lnTo>
                      <a:pt x="34" y="10"/>
                    </a:lnTo>
                    <a:lnTo>
                      <a:pt x="50" y="18"/>
                    </a:lnTo>
                    <a:lnTo>
                      <a:pt x="68" y="28"/>
                    </a:lnTo>
                    <a:lnTo>
                      <a:pt x="84" y="42"/>
                    </a:lnTo>
                    <a:lnTo>
                      <a:pt x="100" y="58"/>
                    </a:lnTo>
                    <a:lnTo>
                      <a:pt x="114" y="78"/>
                    </a:lnTo>
                    <a:lnTo>
                      <a:pt x="128" y="100"/>
                    </a:lnTo>
                    <a:lnTo>
                      <a:pt x="142" y="124"/>
                    </a:lnTo>
                    <a:lnTo>
                      <a:pt x="154" y="152"/>
                    </a:lnTo>
                    <a:lnTo>
                      <a:pt x="164" y="180"/>
                    </a:lnTo>
                    <a:lnTo>
                      <a:pt x="174" y="212"/>
                    </a:lnTo>
                    <a:lnTo>
                      <a:pt x="182" y="244"/>
                    </a:lnTo>
                    <a:lnTo>
                      <a:pt x="190" y="278"/>
                    </a:lnTo>
                    <a:lnTo>
                      <a:pt x="196" y="314"/>
                    </a:lnTo>
                    <a:lnTo>
                      <a:pt x="200" y="350"/>
                    </a:lnTo>
                    <a:lnTo>
                      <a:pt x="200" y="350"/>
                    </a:lnTo>
                    <a:lnTo>
                      <a:pt x="202" y="386"/>
                    </a:lnTo>
                    <a:lnTo>
                      <a:pt x="202" y="422"/>
                    </a:lnTo>
                    <a:lnTo>
                      <a:pt x="202" y="458"/>
                    </a:lnTo>
                    <a:lnTo>
                      <a:pt x="198" y="490"/>
                    </a:lnTo>
                    <a:lnTo>
                      <a:pt x="194" y="522"/>
                    </a:lnTo>
                    <a:lnTo>
                      <a:pt x="188" y="552"/>
                    </a:lnTo>
                    <a:lnTo>
                      <a:pt x="180" y="582"/>
                    </a:lnTo>
                    <a:lnTo>
                      <a:pt x="172" y="608"/>
                    </a:lnTo>
                    <a:lnTo>
                      <a:pt x="162" y="632"/>
                    </a:lnTo>
                    <a:lnTo>
                      <a:pt x="150" y="654"/>
                    </a:lnTo>
                    <a:lnTo>
                      <a:pt x="138" y="674"/>
                    </a:lnTo>
                    <a:lnTo>
                      <a:pt x="124" y="690"/>
                    </a:lnTo>
                    <a:lnTo>
                      <a:pt x="110" y="702"/>
                    </a:lnTo>
                    <a:lnTo>
                      <a:pt x="94" y="714"/>
                    </a:lnTo>
                    <a:lnTo>
                      <a:pt x="78" y="720"/>
                    </a:lnTo>
                    <a:lnTo>
                      <a:pt x="62" y="724"/>
                    </a:lnTo>
                    <a:lnTo>
                      <a:pt x="118" y="718"/>
                    </a:lnTo>
                    <a:close/>
                  </a:path>
                </a:pathLst>
              </a:custGeom>
              <a:gradFill flip="none" rotWithShape="1">
                <a:gsLst>
                  <a:gs pos="38000">
                    <a:srgbClr val="FFFFFF"/>
                  </a:gs>
                  <a:gs pos="38000">
                    <a:srgbClr val="A6A6A6"/>
                  </a:gs>
                  <a:gs pos="100000">
                    <a:srgbClr val="595959"/>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6" name="Freeform 8"/>
              <p:cNvSpPr>
                <a:spLocks/>
              </p:cNvSpPr>
              <p:nvPr/>
            </p:nvSpPr>
            <p:spPr bwMode="auto">
              <a:xfrm>
                <a:off x="2328070" y="533400"/>
                <a:ext cx="1710529" cy="614346"/>
              </a:xfrm>
              <a:custGeom>
                <a:avLst/>
                <a:gdLst/>
                <a:ahLst/>
                <a:cxnLst>
                  <a:cxn ang="0">
                    <a:pos x="176" y="0"/>
                  </a:cxn>
                  <a:cxn ang="0">
                    <a:pos x="0" y="18"/>
                  </a:cxn>
                  <a:cxn ang="0">
                    <a:pos x="0" y="18"/>
                  </a:cxn>
                  <a:cxn ang="0">
                    <a:pos x="14" y="18"/>
                  </a:cxn>
                  <a:cxn ang="0">
                    <a:pos x="28" y="20"/>
                  </a:cxn>
                  <a:cxn ang="0">
                    <a:pos x="40" y="22"/>
                  </a:cxn>
                  <a:cxn ang="0">
                    <a:pos x="54" y="26"/>
                  </a:cxn>
                  <a:cxn ang="0">
                    <a:pos x="68" y="30"/>
                  </a:cxn>
                  <a:cxn ang="0">
                    <a:pos x="80" y="38"/>
                  </a:cxn>
                  <a:cxn ang="0">
                    <a:pos x="106" y="54"/>
                  </a:cxn>
                  <a:cxn ang="0">
                    <a:pos x="130" y="74"/>
                  </a:cxn>
                  <a:cxn ang="0">
                    <a:pos x="154" y="100"/>
                  </a:cxn>
                  <a:cxn ang="0">
                    <a:pos x="176" y="130"/>
                  </a:cxn>
                  <a:cxn ang="0">
                    <a:pos x="198" y="164"/>
                  </a:cxn>
                  <a:cxn ang="0">
                    <a:pos x="218" y="202"/>
                  </a:cxn>
                  <a:cxn ang="0">
                    <a:pos x="238" y="244"/>
                  </a:cxn>
                  <a:cxn ang="0">
                    <a:pos x="254" y="288"/>
                  </a:cxn>
                  <a:cxn ang="0">
                    <a:pos x="270" y="336"/>
                  </a:cxn>
                  <a:cxn ang="0">
                    <a:pos x="282" y="386"/>
                  </a:cxn>
                  <a:cxn ang="0">
                    <a:pos x="294" y="438"/>
                  </a:cxn>
                  <a:cxn ang="0">
                    <a:pos x="302" y="492"/>
                  </a:cxn>
                  <a:cxn ang="0">
                    <a:pos x="308" y="548"/>
                  </a:cxn>
                  <a:cxn ang="0">
                    <a:pos x="308" y="548"/>
                  </a:cxn>
                  <a:cxn ang="0">
                    <a:pos x="312" y="604"/>
                  </a:cxn>
                  <a:cxn ang="0">
                    <a:pos x="312" y="660"/>
                  </a:cxn>
                  <a:cxn ang="0">
                    <a:pos x="310" y="714"/>
                  </a:cxn>
                  <a:cxn ang="0">
                    <a:pos x="306" y="764"/>
                  </a:cxn>
                  <a:cxn ang="0">
                    <a:pos x="300" y="814"/>
                  </a:cxn>
                  <a:cxn ang="0">
                    <a:pos x="290" y="860"/>
                  </a:cxn>
                  <a:cxn ang="0">
                    <a:pos x="280" y="904"/>
                  </a:cxn>
                  <a:cxn ang="0">
                    <a:pos x="266" y="944"/>
                  </a:cxn>
                  <a:cxn ang="0">
                    <a:pos x="250" y="982"/>
                  </a:cxn>
                  <a:cxn ang="0">
                    <a:pos x="234" y="1016"/>
                  </a:cxn>
                  <a:cxn ang="0">
                    <a:pos x="214" y="1046"/>
                  </a:cxn>
                  <a:cxn ang="0">
                    <a:pos x="194" y="1070"/>
                  </a:cxn>
                  <a:cxn ang="0">
                    <a:pos x="172" y="1090"/>
                  </a:cxn>
                  <a:cxn ang="0">
                    <a:pos x="160" y="1100"/>
                  </a:cxn>
                  <a:cxn ang="0">
                    <a:pos x="148" y="1106"/>
                  </a:cxn>
                  <a:cxn ang="0">
                    <a:pos x="134" y="1112"/>
                  </a:cxn>
                  <a:cxn ang="0">
                    <a:pos x="122" y="1118"/>
                  </a:cxn>
                  <a:cxn ang="0">
                    <a:pos x="110" y="1120"/>
                  </a:cxn>
                  <a:cxn ang="0">
                    <a:pos x="96" y="1122"/>
                  </a:cxn>
                  <a:cxn ang="0">
                    <a:pos x="3040" y="812"/>
                  </a:cxn>
                  <a:cxn ang="0">
                    <a:pos x="3040" y="812"/>
                  </a:cxn>
                  <a:cxn ang="0">
                    <a:pos x="3062" y="808"/>
                  </a:cxn>
                  <a:cxn ang="0">
                    <a:pos x="3084" y="800"/>
                  </a:cxn>
                  <a:cxn ang="0">
                    <a:pos x="3104" y="788"/>
                  </a:cxn>
                  <a:cxn ang="0">
                    <a:pos x="3124" y="772"/>
                  </a:cxn>
                  <a:cxn ang="0">
                    <a:pos x="176" y="0"/>
                  </a:cxn>
                </a:cxnLst>
                <a:rect l="0" t="0" r="r" b="b"/>
                <a:pathLst>
                  <a:path w="3124" h="1122">
                    <a:moveTo>
                      <a:pt x="176" y="0"/>
                    </a:moveTo>
                    <a:lnTo>
                      <a:pt x="0" y="18"/>
                    </a:lnTo>
                    <a:lnTo>
                      <a:pt x="0" y="18"/>
                    </a:lnTo>
                    <a:lnTo>
                      <a:pt x="14" y="18"/>
                    </a:lnTo>
                    <a:lnTo>
                      <a:pt x="28" y="20"/>
                    </a:lnTo>
                    <a:lnTo>
                      <a:pt x="40" y="22"/>
                    </a:lnTo>
                    <a:lnTo>
                      <a:pt x="54" y="26"/>
                    </a:lnTo>
                    <a:lnTo>
                      <a:pt x="68" y="30"/>
                    </a:lnTo>
                    <a:lnTo>
                      <a:pt x="80" y="38"/>
                    </a:lnTo>
                    <a:lnTo>
                      <a:pt x="106" y="54"/>
                    </a:lnTo>
                    <a:lnTo>
                      <a:pt x="130" y="74"/>
                    </a:lnTo>
                    <a:lnTo>
                      <a:pt x="154" y="100"/>
                    </a:lnTo>
                    <a:lnTo>
                      <a:pt x="176" y="130"/>
                    </a:lnTo>
                    <a:lnTo>
                      <a:pt x="198" y="164"/>
                    </a:lnTo>
                    <a:lnTo>
                      <a:pt x="218" y="202"/>
                    </a:lnTo>
                    <a:lnTo>
                      <a:pt x="238" y="244"/>
                    </a:lnTo>
                    <a:lnTo>
                      <a:pt x="254" y="288"/>
                    </a:lnTo>
                    <a:lnTo>
                      <a:pt x="270" y="336"/>
                    </a:lnTo>
                    <a:lnTo>
                      <a:pt x="282" y="386"/>
                    </a:lnTo>
                    <a:lnTo>
                      <a:pt x="294" y="438"/>
                    </a:lnTo>
                    <a:lnTo>
                      <a:pt x="302" y="492"/>
                    </a:lnTo>
                    <a:lnTo>
                      <a:pt x="308" y="548"/>
                    </a:lnTo>
                    <a:lnTo>
                      <a:pt x="308" y="548"/>
                    </a:lnTo>
                    <a:lnTo>
                      <a:pt x="312" y="604"/>
                    </a:lnTo>
                    <a:lnTo>
                      <a:pt x="312" y="660"/>
                    </a:lnTo>
                    <a:lnTo>
                      <a:pt x="310" y="714"/>
                    </a:lnTo>
                    <a:lnTo>
                      <a:pt x="306" y="764"/>
                    </a:lnTo>
                    <a:lnTo>
                      <a:pt x="300" y="814"/>
                    </a:lnTo>
                    <a:lnTo>
                      <a:pt x="290" y="860"/>
                    </a:lnTo>
                    <a:lnTo>
                      <a:pt x="280" y="904"/>
                    </a:lnTo>
                    <a:lnTo>
                      <a:pt x="266" y="944"/>
                    </a:lnTo>
                    <a:lnTo>
                      <a:pt x="250" y="982"/>
                    </a:lnTo>
                    <a:lnTo>
                      <a:pt x="234" y="1016"/>
                    </a:lnTo>
                    <a:lnTo>
                      <a:pt x="214" y="1046"/>
                    </a:lnTo>
                    <a:lnTo>
                      <a:pt x="194" y="1070"/>
                    </a:lnTo>
                    <a:lnTo>
                      <a:pt x="172" y="1090"/>
                    </a:lnTo>
                    <a:lnTo>
                      <a:pt x="160" y="1100"/>
                    </a:lnTo>
                    <a:lnTo>
                      <a:pt x="148" y="1106"/>
                    </a:lnTo>
                    <a:lnTo>
                      <a:pt x="134" y="1112"/>
                    </a:lnTo>
                    <a:lnTo>
                      <a:pt x="122" y="1118"/>
                    </a:lnTo>
                    <a:lnTo>
                      <a:pt x="110" y="1120"/>
                    </a:lnTo>
                    <a:lnTo>
                      <a:pt x="96" y="1122"/>
                    </a:lnTo>
                    <a:lnTo>
                      <a:pt x="3040" y="812"/>
                    </a:lnTo>
                    <a:lnTo>
                      <a:pt x="3040" y="812"/>
                    </a:lnTo>
                    <a:lnTo>
                      <a:pt x="3062" y="808"/>
                    </a:lnTo>
                    <a:lnTo>
                      <a:pt x="3084" y="800"/>
                    </a:lnTo>
                    <a:lnTo>
                      <a:pt x="3104" y="788"/>
                    </a:lnTo>
                    <a:lnTo>
                      <a:pt x="3124" y="772"/>
                    </a:lnTo>
                    <a:lnTo>
                      <a:pt x="176" y="0"/>
                    </a:lnTo>
                    <a:close/>
                  </a:path>
                </a:pathLst>
              </a:custGeom>
              <a:gradFill flip="none" rotWithShape="1">
                <a:gsLst>
                  <a:gs pos="0">
                    <a:srgbClr val="1C1C1C"/>
                  </a:gs>
                  <a:gs pos="31000">
                    <a:srgbClr val="B2B2B2"/>
                  </a:gs>
                  <a:gs pos="82000">
                    <a:srgbClr val="292929"/>
                  </a:gs>
                </a:gsLst>
                <a:lin ang="528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02" name="Group 241"/>
            <p:cNvGrpSpPr/>
            <p:nvPr/>
          </p:nvGrpSpPr>
          <p:grpSpPr>
            <a:xfrm>
              <a:off x="2503717" y="3729872"/>
              <a:ext cx="2207270" cy="739937"/>
              <a:chOff x="2569030" y="2976837"/>
              <a:chExt cx="2207270" cy="739937"/>
            </a:xfrm>
          </p:grpSpPr>
          <p:sp>
            <p:nvSpPr>
              <p:cNvPr id="119" name="Freeform 12"/>
              <p:cNvSpPr>
                <a:spLocks/>
              </p:cNvSpPr>
              <p:nvPr/>
            </p:nvSpPr>
            <p:spPr bwMode="auto">
              <a:xfrm>
                <a:off x="2569030" y="2982212"/>
                <a:ext cx="358323" cy="734562"/>
              </a:xfrm>
              <a:custGeom>
                <a:avLst/>
                <a:gdLst/>
                <a:ahLst/>
                <a:cxnLst>
                  <a:cxn ang="0">
                    <a:pos x="396" y="393"/>
                  </a:cxn>
                  <a:cxn ang="0">
                    <a:pos x="400" y="475"/>
                  </a:cxn>
                  <a:cxn ang="0">
                    <a:pos x="395" y="554"/>
                  </a:cxn>
                  <a:cxn ang="0">
                    <a:pos x="382" y="624"/>
                  </a:cxn>
                  <a:cxn ang="0">
                    <a:pos x="364" y="688"/>
                  </a:cxn>
                  <a:cxn ang="0">
                    <a:pos x="339" y="740"/>
                  </a:cxn>
                  <a:cxn ang="0">
                    <a:pos x="309" y="781"/>
                  </a:cxn>
                  <a:cxn ang="0">
                    <a:pos x="292" y="797"/>
                  </a:cxn>
                  <a:cxn ang="0">
                    <a:pos x="275" y="808"/>
                  </a:cxn>
                  <a:cxn ang="0">
                    <a:pos x="255" y="816"/>
                  </a:cxn>
                  <a:cxn ang="0">
                    <a:pos x="236" y="820"/>
                  </a:cxn>
                  <a:cxn ang="0">
                    <a:pos x="225" y="820"/>
                  </a:cxn>
                  <a:cxn ang="0">
                    <a:pos x="206" y="817"/>
                  </a:cxn>
                  <a:cxn ang="0">
                    <a:pos x="185" y="812"/>
                  </a:cxn>
                  <a:cxn ang="0">
                    <a:pos x="166" y="801"/>
                  </a:cxn>
                  <a:cxn ang="0">
                    <a:pos x="137" y="779"/>
                  </a:cxn>
                  <a:cxn ang="0">
                    <a:pos x="102" y="737"/>
                  </a:cxn>
                  <a:cxn ang="0">
                    <a:pos x="70" y="683"/>
                  </a:cxn>
                  <a:cxn ang="0">
                    <a:pos x="44" y="620"/>
                  </a:cxn>
                  <a:cxn ang="0">
                    <a:pos x="22" y="548"/>
                  </a:cxn>
                  <a:cxn ang="0">
                    <a:pos x="8" y="468"/>
                  </a:cxn>
                  <a:cxn ang="0">
                    <a:pos x="3" y="427"/>
                  </a:cxn>
                  <a:cxn ang="0">
                    <a:pos x="0" y="343"/>
                  </a:cxn>
                  <a:cxn ang="0">
                    <a:pos x="4" y="266"/>
                  </a:cxn>
                  <a:cxn ang="0">
                    <a:pos x="17" y="194"/>
                  </a:cxn>
                  <a:cxn ang="0">
                    <a:pos x="36" y="132"/>
                  </a:cxn>
                  <a:cxn ang="0">
                    <a:pos x="61" y="79"/>
                  </a:cxn>
                  <a:cxn ang="0">
                    <a:pos x="91" y="38"/>
                  </a:cxn>
                  <a:cxn ang="0">
                    <a:pos x="108" y="23"/>
                  </a:cxn>
                  <a:cxn ang="0">
                    <a:pos x="126" y="11"/>
                  </a:cxn>
                  <a:cxn ang="0">
                    <a:pos x="145" y="4"/>
                  </a:cxn>
                  <a:cxn ang="0">
                    <a:pos x="164" y="0"/>
                  </a:cxn>
                  <a:cxn ang="0">
                    <a:pos x="175" y="0"/>
                  </a:cxn>
                  <a:cxn ang="0">
                    <a:pos x="195" y="1"/>
                  </a:cxn>
                  <a:cxn ang="0">
                    <a:pos x="215" y="8"/>
                  </a:cxn>
                  <a:cxn ang="0">
                    <a:pos x="235" y="19"/>
                  </a:cxn>
                  <a:cxn ang="0">
                    <a:pos x="262" y="41"/>
                  </a:cxn>
                  <a:cxn ang="0">
                    <a:pos x="298" y="82"/>
                  </a:cxn>
                  <a:cxn ang="0">
                    <a:pos x="330" y="136"/>
                  </a:cxn>
                  <a:cxn ang="0">
                    <a:pos x="356" y="199"/>
                  </a:cxn>
                  <a:cxn ang="0">
                    <a:pos x="377" y="271"/>
                  </a:cxn>
                  <a:cxn ang="0">
                    <a:pos x="392" y="351"/>
                  </a:cxn>
                  <a:cxn ang="0">
                    <a:pos x="396" y="393"/>
                  </a:cxn>
                </a:cxnLst>
                <a:rect l="0" t="0" r="r" b="b"/>
                <a:pathLst>
                  <a:path w="400" h="820">
                    <a:moveTo>
                      <a:pt x="396" y="393"/>
                    </a:moveTo>
                    <a:lnTo>
                      <a:pt x="396" y="393"/>
                    </a:lnTo>
                    <a:lnTo>
                      <a:pt x="399" y="434"/>
                    </a:lnTo>
                    <a:lnTo>
                      <a:pt x="400" y="475"/>
                    </a:lnTo>
                    <a:lnTo>
                      <a:pt x="399" y="515"/>
                    </a:lnTo>
                    <a:lnTo>
                      <a:pt x="395" y="554"/>
                    </a:lnTo>
                    <a:lnTo>
                      <a:pt x="389" y="590"/>
                    </a:lnTo>
                    <a:lnTo>
                      <a:pt x="382" y="624"/>
                    </a:lnTo>
                    <a:lnTo>
                      <a:pt x="374" y="657"/>
                    </a:lnTo>
                    <a:lnTo>
                      <a:pt x="364" y="688"/>
                    </a:lnTo>
                    <a:lnTo>
                      <a:pt x="352" y="715"/>
                    </a:lnTo>
                    <a:lnTo>
                      <a:pt x="339" y="740"/>
                    </a:lnTo>
                    <a:lnTo>
                      <a:pt x="324" y="762"/>
                    </a:lnTo>
                    <a:lnTo>
                      <a:pt x="309" y="781"/>
                    </a:lnTo>
                    <a:lnTo>
                      <a:pt x="301" y="790"/>
                    </a:lnTo>
                    <a:lnTo>
                      <a:pt x="292" y="797"/>
                    </a:lnTo>
                    <a:lnTo>
                      <a:pt x="283" y="802"/>
                    </a:lnTo>
                    <a:lnTo>
                      <a:pt x="275" y="808"/>
                    </a:lnTo>
                    <a:lnTo>
                      <a:pt x="265" y="813"/>
                    </a:lnTo>
                    <a:lnTo>
                      <a:pt x="255" y="816"/>
                    </a:lnTo>
                    <a:lnTo>
                      <a:pt x="246" y="819"/>
                    </a:lnTo>
                    <a:lnTo>
                      <a:pt x="236" y="820"/>
                    </a:lnTo>
                    <a:lnTo>
                      <a:pt x="236" y="820"/>
                    </a:lnTo>
                    <a:lnTo>
                      <a:pt x="225" y="820"/>
                    </a:lnTo>
                    <a:lnTo>
                      <a:pt x="215" y="820"/>
                    </a:lnTo>
                    <a:lnTo>
                      <a:pt x="206" y="817"/>
                    </a:lnTo>
                    <a:lnTo>
                      <a:pt x="195" y="814"/>
                    </a:lnTo>
                    <a:lnTo>
                      <a:pt x="185" y="812"/>
                    </a:lnTo>
                    <a:lnTo>
                      <a:pt x="175" y="806"/>
                    </a:lnTo>
                    <a:lnTo>
                      <a:pt x="166" y="801"/>
                    </a:lnTo>
                    <a:lnTo>
                      <a:pt x="156" y="794"/>
                    </a:lnTo>
                    <a:lnTo>
                      <a:pt x="137" y="779"/>
                    </a:lnTo>
                    <a:lnTo>
                      <a:pt x="119" y="759"/>
                    </a:lnTo>
                    <a:lnTo>
                      <a:pt x="102" y="737"/>
                    </a:lnTo>
                    <a:lnTo>
                      <a:pt x="86" y="711"/>
                    </a:lnTo>
                    <a:lnTo>
                      <a:pt x="70" y="683"/>
                    </a:lnTo>
                    <a:lnTo>
                      <a:pt x="57" y="653"/>
                    </a:lnTo>
                    <a:lnTo>
                      <a:pt x="44" y="620"/>
                    </a:lnTo>
                    <a:lnTo>
                      <a:pt x="32" y="584"/>
                    </a:lnTo>
                    <a:lnTo>
                      <a:pt x="22" y="548"/>
                    </a:lnTo>
                    <a:lnTo>
                      <a:pt x="14" y="508"/>
                    </a:lnTo>
                    <a:lnTo>
                      <a:pt x="8" y="468"/>
                    </a:lnTo>
                    <a:lnTo>
                      <a:pt x="3" y="427"/>
                    </a:lnTo>
                    <a:lnTo>
                      <a:pt x="3" y="427"/>
                    </a:lnTo>
                    <a:lnTo>
                      <a:pt x="0" y="384"/>
                    </a:lnTo>
                    <a:lnTo>
                      <a:pt x="0" y="343"/>
                    </a:lnTo>
                    <a:lnTo>
                      <a:pt x="1" y="304"/>
                    </a:lnTo>
                    <a:lnTo>
                      <a:pt x="4" y="266"/>
                    </a:lnTo>
                    <a:lnTo>
                      <a:pt x="10" y="228"/>
                    </a:lnTo>
                    <a:lnTo>
                      <a:pt x="17" y="194"/>
                    </a:lnTo>
                    <a:lnTo>
                      <a:pt x="25" y="162"/>
                    </a:lnTo>
                    <a:lnTo>
                      <a:pt x="36" y="132"/>
                    </a:lnTo>
                    <a:lnTo>
                      <a:pt x="47" y="104"/>
                    </a:lnTo>
                    <a:lnTo>
                      <a:pt x="61" y="79"/>
                    </a:lnTo>
                    <a:lnTo>
                      <a:pt x="74" y="57"/>
                    </a:lnTo>
                    <a:lnTo>
                      <a:pt x="91" y="38"/>
                    </a:lnTo>
                    <a:lnTo>
                      <a:pt x="99" y="30"/>
                    </a:lnTo>
                    <a:lnTo>
                      <a:pt x="108" y="23"/>
                    </a:lnTo>
                    <a:lnTo>
                      <a:pt x="116" y="16"/>
                    </a:lnTo>
                    <a:lnTo>
                      <a:pt x="126" y="11"/>
                    </a:lnTo>
                    <a:lnTo>
                      <a:pt x="135" y="6"/>
                    </a:lnTo>
                    <a:lnTo>
                      <a:pt x="145" y="4"/>
                    </a:lnTo>
                    <a:lnTo>
                      <a:pt x="155" y="1"/>
                    </a:lnTo>
                    <a:lnTo>
                      <a:pt x="164" y="0"/>
                    </a:lnTo>
                    <a:lnTo>
                      <a:pt x="164" y="0"/>
                    </a:lnTo>
                    <a:lnTo>
                      <a:pt x="175" y="0"/>
                    </a:lnTo>
                    <a:lnTo>
                      <a:pt x="185" y="0"/>
                    </a:lnTo>
                    <a:lnTo>
                      <a:pt x="195" y="1"/>
                    </a:lnTo>
                    <a:lnTo>
                      <a:pt x="204" y="4"/>
                    </a:lnTo>
                    <a:lnTo>
                      <a:pt x="215" y="8"/>
                    </a:lnTo>
                    <a:lnTo>
                      <a:pt x="225" y="13"/>
                    </a:lnTo>
                    <a:lnTo>
                      <a:pt x="235" y="19"/>
                    </a:lnTo>
                    <a:lnTo>
                      <a:pt x="244" y="24"/>
                    </a:lnTo>
                    <a:lnTo>
                      <a:pt x="262" y="41"/>
                    </a:lnTo>
                    <a:lnTo>
                      <a:pt x="280" y="60"/>
                    </a:lnTo>
                    <a:lnTo>
                      <a:pt x="298" y="82"/>
                    </a:lnTo>
                    <a:lnTo>
                      <a:pt x="315" y="107"/>
                    </a:lnTo>
                    <a:lnTo>
                      <a:pt x="330" y="136"/>
                    </a:lnTo>
                    <a:lnTo>
                      <a:pt x="344" y="166"/>
                    </a:lnTo>
                    <a:lnTo>
                      <a:pt x="356" y="199"/>
                    </a:lnTo>
                    <a:lnTo>
                      <a:pt x="367" y="234"/>
                    </a:lnTo>
                    <a:lnTo>
                      <a:pt x="377" y="271"/>
                    </a:lnTo>
                    <a:lnTo>
                      <a:pt x="385" y="310"/>
                    </a:lnTo>
                    <a:lnTo>
                      <a:pt x="392" y="351"/>
                    </a:lnTo>
                    <a:lnTo>
                      <a:pt x="396" y="393"/>
                    </a:lnTo>
                    <a:lnTo>
                      <a:pt x="396" y="393"/>
                    </a:lnTo>
                    <a:close/>
                  </a:path>
                </a:pathLst>
              </a:custGeom>
              <a:gradFill flip="none" rotWithShape="1">
                <a:gsLst>
                  <a:gs pos="38000">
                    <a:srgbClr val="A6A6A6"/>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 name="Freeform 13"/>
              <p:cNvSpPr>
                <a:spLocks/>
              </p:cNvSpPr>
              <p:nvPr/>
            </p:nvSpPr>
            <p:spPr bwMode="auto">
              <a:xfrm>
                <a:off x="2581572" y="3118375"/>
                <a:ext cx="232910" cy="476569"/>
              </a:xfrm>
              <a:custGeom>
                <a:avLst/>
                <a:gdLst/>
                <a:ahLst/>
                <a:cxnLst>
                  <a:cxn ang="0">
                    <a:pos x="258" y="257"/>
                  </a:cxn>
                  <a:cxn ang="0">
                    <a:pos x="261" y="310"/>
                  </a:cxn>
                  <a:cxn ang="0">
                    <a:pos x="256" y="361"/>
                  </a:cxn>
                  <a:cxn ang="0">
                    <a:pos x="250" y="407"/>
                  </a:cxn>
                  <a:cxn ang="0">
                    <a:pos x="237" y="448"/>
                  </a:cxn>
                  <a:cxn ang="0">
                    <a:pos x="221" y="483"/>
                  </a:cxn>
                  <a:cxn ang="0">
                    <a:pos x="201" y="509"/>
                  </a:cxn>
                  <a:cxn ang="0">
                    <a:pos x="178" y="527"/>
                  </a:cxn>
                  <a:cxn ang="0">
                    <a:pos x="153" y="534"/>
                  </a:cxn>
                  <a:cxn ang="0">
                    <a:pos x="139" y="534"/>
                  </a:cxn>
                  <a:cxn ang="0">
                    <a:pos x="114" y="526"/>
                  </a:cxn>
                  <a:cxn ang="0">
                    <a:pos x="89" y="508"/>
                  </a:cxn>
                  <a:cxn ang="0">
                    <a:pos x="66" y="480"/>
                  </a:cxn>
                  <a:cxn ang="0">
                    <a:pos x="45" y="446"/>
                  </a:cxn>
                  <a:cxn ang="0">
                    <a:pos x="29" y="404"/>
                  </a:cxn>
                  <a:cxn ang="0">
                    <a:pos x="15" y="357"/>
                  </a:cxn>
                  <a:cxn ang="0">
                    <a:pos x="5" y="305"/>
                  </a:cxn>
                  <a:cxn ang="0">
                    <a:pos x="1" y="279"/>
                  </a:cxn>
                  <a:cxn ang="0">
                    <a:pos x="0" y="225"/>
                  </a:cxn>
                  <a:cxn ang="0">
                    <a:pos x="3" y="174"/>
                  </a:cxn>
                  <a:cxn ang="0">
                    <a:pos x="11" y="127"/>
                  </a:cxn>
                  <a:cxn ang="0">
                    <a:pos x="23" y="86"/>
                  </a:cxn>
                  <a:cxn ang="0">
                    <a:pos x="40" y="53"/>
                  </a:cxn>
                  <a:cxn ang="0">
                    <a:pos x="59" y="25"/>
                  </a:cxn>
                  <a:cxn ang="0">
                    <a:pos x="81" y="8"/>
                  </a:cxn>
                  <a:cxn ang="0">
                    <a:pos x="107" y="0"/>
                  </a:cxn>
                  <a:cxn ang="0">
                    <a:pos x="120" y="0"/>
                  </a:cxn>
                  <a:cxn ang="0">
                    <a:pos x="146" y="8"/>
                  </a:cxn>
                  <a:cxn ang="0">
                    <a:pos x="171" y="28"/>
                  </a:cxn>
                  <a:cxn ang="0">
                    <a:pos x="193" y="54"/>
                  </a:cxn>
                  <a:cxn ang="0">
                    <a:pos x="214" y="88"/>
                  </a:cxn>
                  <a:cxn ang="0">
                    <a:pos x="232" y="130"/>
                  </a:cxn>
                  <a:cxn ang="0">
                    <a:pos x="245" y="177"/>
                  </a:cxn>
                  <a:cxn ang="0">
                    <a:pos x="255" y="229"/>
                  </a:cxn>
                  <a:cxn ang="0">
                    <a:pos x="258" y="257"/>
                  </a:cxn>
                </a:cxnLst>
                <a:rect l="0" t="0" r="r" b="b"/>
                <a:pathLst>
                  <a:path w="261" h="534">
                    <a:moveTo>
                      <a:pt x="258" y="257"/>
                    </a:moveTo>
                    <a:lnTo>
                      <a:pt x="258" y="257"/>
                    </a:lnTo>
                    <a:lnTo>
                      <a:pt x="259" y="284"/>
                    </a:lnTo>
                    <a:lnTo>
                      <a:pt x="261" y="310"/>
                    </a:lnTo>
                    <a:lnTo>
                      <a:pt x="259" y="337"/>
                    </a:lnTo>
                    <a:lnTo>
                      <a:pt x="256" y="361"/>
                    </a:lnTo>
                    <a:lnTo>
                      <a:pt x="254" y="385"/>
                    </a:lnTo>
                    <a:lnTo>
                      <a:pt x="250" y="407"/>
                    </a:lnTo>
                    <a:lnTo>
                      <a:pt x="244" y="429"/>
                    </a:lnTo>
                    <a:lnTo>
                      <a:pt x="237" y="448"/>
                    </a:lnTo>
                    <a:lnTo>
                      <a:pt x="229" y="466"/>
                    </a:lnTo>
                    <a:lnTo>
                      <a:pt x="221" y="483"/>
                    </a:lnTo>
                    <a:lnTo>
                      <a:pt x="211" y="497"/>
                    </a:lnTo>
                    <a:lnTo>
                      <a:pt x="201" y="509"/>
                    </a:lnTo>
                    <a:lnTo>
                      <a:pt x="190" y="519"/>
                    </a:lnTo>
                    <a:lnTo>
                      <a:pt x="178" y="527"/>
                    </a:lnTo>
                    <a:lnTo>
                      <a:pt x="165" y="531"/>
                    </a:lnTo>
                    <a:lnTo>
                      <a:pt x="153" y="534"/>
                    </a:lnTo>
                    <a:lnTo>
                      <a:pt x="153" y="534"/>
                    </a:lnTo>
                    <a:lnTo>
                      <a:pt x="139" y="534"/>
                    </a:lnTo>
                    <a:lnTo>
                      <a:pt x="127" y="531"/>
                    </a:lnTo>
                    <a:lnTo>
                      <a:pt x="114" y="526"/>
                    </a:lnTo>
                    <a:lnTo>
                      <a:pt x="102" y="517"/>
                    </a:lnTo>
                    <a:lnTo>
                      <a:pt x="89" y="508"/>
                    </a:lnTo>
                    <a:lnTo>
                      <a:pt x="77" y="495"/>
                    </a:lnTo>
                    <a:lnTo>
                      <a:pt x="66" y="480"/>
                    </a:lnTo>
                    <a:lnTo>
                      <a:pt x="55" y="464"/>
                    </a:lnTo>
                    <a:lnTo>
                      <a:pt x="45" y="446"/>
                    </a:lnTo>
                    <a:lnTo>
                      <a:pt x="37" y="426"/>
                    </a:lnTo>
                    <a:lnTo>
                      <a:pt x="29" y="404"/>
                    </a:lnTo>
                    <a:lnTo>
                      <a:pt x="20" y="381"/>
                    </a:lnTo>
                    <a:lnTo>
                      <a:pt x="15" y="357"/>
                    </a:lnTo>
                    <a:lnTo>
                      <a:pt x="9" y="333"/>
                    </a:lnTo>
                    <a:lnTo>
                      <a:pt x="5" y="305"/>
                    </a:lnTo>
                    <a:lnTo>
                      <a:pt x="1" y="279"/>
                    </a:lnTo>
                    <a:lnTo>
                      <a:pt x="1" y="279"/>
                    </a:lnTo>
                    <a:lnTo>
                      <a:pt x="0" y="251"/>
                    </a:lnTo>
                    <a:lnTo>
                      <a:pt x="0" y="225"/>
                    </a:lnTo>
                    <a:lnTo>
                      <a:pt x="1" y="199"/>
                    </a:lnTo>
                    <a:lnTo>
                      <a:pt x="3" y="174"/>
                    </a:lnTo>
                    <a:lnTo>
                      <a:pt x="7" y="149"/>
                    </a:lnTo>
                    <a:lnTo>
                      <a:pt x="11" y="127"/>
                    </a:lnTo>
                    <a:lnTo>
                      <a:pt x="16" y="106"/>
                    </a:lnTo>
                    <a:lnTo>
                      <a:pt x="23" y="86"/>
                    </a:lnTo>
                    <a:lnTo>
                      <a:pt x="30" y="68"/>
                    </a:lnTo>
                    <a:lnTo>
                      <a:pt x="40" y="53"/>
                    </a:lnTo>
                    <a:lnTo>
                      <a:pt x="48" y="37"/>
                    </a:lnTo>
                    <a:lnTo>
                      <a:pt x="59" y="25"/>
                    </a:lnTo>
                    <a:lnTo>
                      <a:pt x="70" y="15"/>
                    </a:lnTo>
                    <a:lnTo>
                      <a:pt x="81" y="8"/>
                    </a:lnTo>
                    <a:lnTo>
                      <a:pt x="94" y="3"/>
                    </a:lnTo>
                    <a:lnTo>
                      <a:pt x="107" y="0"/>
                    </a:lnTo>
                    <a:lnTo>
                      <a:pt x="107" y="0"/>
                    </a:lnTo>
                    <a:lnTo>
                      <a:pt x="120" y="0"/>
                    </a:lnTo>
                    <a:lnTo>
                      <a:pt x="134" y="3"/>
                    </a:lnTo>
                    <a:lnTo>
                      <a:pt x="146" y="8"/>
                    </a:lnTo>
                    <a:lnTo>
                      <a:pt x="158" y="17"/>
                    </a:lnTo>
                    <a:lnTo>
                      <a:pt x="171" y="28"/>
                    </a:lnTo>
                    <a:lnTo>
                      <a:pt x="182" y="40"/>
                    </a:lnTo>
                    <a:lnTo>
                      <a:pt x="193" y="54"/>
                    </a:lnTo>
                    <a:lnTo>
                      <a:pt x="204" y="71"/>
                    </a:lnTo>
                    <a:lnTo>
                      <a:pt x="214" y="88"/>
                    </a:lnTo>
                    <a:lnTo>
                      <a:pt x="223" y="109"/>
                    </a:lnTo>
                    <a:lnTo>
                      <a:pt x="232" y="130"/>
                    </a:lnTo>
                    <a:lnTo>
                      <a:pt x="238" y="153"/>
                    </a:lnTo>
                    <a:lnTo>
                      <a:pt x="245" y="177"/>
                    </a:lnTo>
                    <a:lnTo>
                      <a:pt x="251" y="203"/>
                    </a:lnTo>
                    <a:lnTo>
                      <a:pt x="255" y="229"/>
                    </a:lnTo>
                    <a:lnTo>
                      <a:pt x="258" y="257"/>
                    </a:lnTo>
                    <a:lnTo>
                      <a:pt x="258" y="257"/>
                    </a:lnTo>
                    <a:close/>
                  </a:path>
                </a:pathLst>
              </a:custGeom>
              <a:gradFill flip="none" rotWithShape="1">
                <a:gsLst>
                  <a:gs pos="38000">
                    <a:srgbClr val="BFBFBF"/>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 name="Freeform 14"/>
              <p:cNvSpPr>
                <a:spLocks/>
              </p:cNvSpPr>
              <p:nvPr/>
            </p:nvSpPr>
            <p:spPr bwMode="auto">
              <a:xfrm>
                <a:off x="2678319" y="3114792"/>
                <a:ext cx="175578" cy="480152"/>
              </a:xfrm>
              <a:custGeom>
                <a:avLst/>
                <a:gdLst/>
                <a:ahLst/>
                <a:cxnLst>
                  <a:cxn ang="0">
                    <a:pos x="89" y="534"/>
                  </a:cxn>
                  <a:cxn ang="0">
                    <a:pos x="114" y="527"/>
                  </a:cxn>
                  <a:cxn ang="0">
                    <a:pos x="137" y="509"/>
                  </a:cxn>
                  <a:cxn ang="0">
                    <a:pos x="156" y="483"/>
                  </a:cxn>
                  <a:cxn ang="0">
                    <a:pos x="173" y="448"/>
                  </a:cxn>
                  <a:cxn ang="0">
                    <a:pos x="185" y="407"/>
                  </a:cxn>
                  <a:cxn ang="0">
                    <a:pos x="192" y="361"/>
                  </a:cxn>
                  <a:cxn ang="0">
                    <a:pos x="196" y="310"/>
                  </a:cxn>
                  <a:cxn ang="0">
                    <a:pos x="194" y="257"/>
                  </a:cxn>
                  <a:cxn ang="0">
                    <a:pos x="191" y="229"/>
                  </a:cxn>
                  <a:cxn ang="0">
                    <a:pos x="181" y="177"/>
                  </a:cxn>
                  <a:cxn ang="0">
                    <a:pos x="167" y="130"/>
                  </a:cxn>
                  <a:cxn ang="0">
                    <a:pos x="149" y="88"/>
                  </a:cxn>
                  <a:cxn ang="0">
                    <a:pos x="129" y="54"/>
                  </a:cxn>
                  <a:cxn ang="0">
                    <a:pos x="107" y="28"/>
                  </a:cxn>
                  <a:cxn ang="0">
                    <a:pos x="82" y="8"/>
                  </a:cxn>
                  <a:cxn ang="0">
                    <a:pos x="56" y="0"/>
                  </a:cxn>
                  <a:cxn ang="0">
                    <a:pos x="0" y="4"/>
                  </a:cxn>
                  <a:cxn ang="0">
                    <a:pos x="13" y="4"/>
                  </a:cxn>
                  <a:cxn ang="0">
                    <a:pos x="39" y="12"/>
                  </a:cxn>
                  <a:cxn ang="0">
                    <a:pos x="64" y="32"/>
                  </a:cxn>
                  <a:cxn ang="0">
                    <a:pos x="86" y="58"/>
                  </a:cxn>
                  <a:cxn ang="0">
                    <a:pos x="107" y="92"/>
                  </a:cxn>
                  <a:cxn ang="0">
                    <a:pos x="125" y="134"/>
                  </a:cxn>
                  <a:cxn ang="0">
                    <a:pos x="138" y="181"/>
                  </a:cxn>
                  <a:cxn ang="0">
                    <a:pos x="148" y="233"/>
                  </a:cxn>
                  <a:cxn ang="0">
                    <a:pos x="151" y="261"/>
                  </a:cxn>
                  <a:cxn ang="0">
                    <a:pos x="154" y="314"/>
                  </a:cxn>
                  <a:cxn ang="0">
                    <a:pos x="149" y="365"/>
                  </a:cxn>
                  <a:cxn ang="0">
                    <a:pos x="143" y="411"/>
                  </a:cxn>
                  <a:cxn ang="0">
                    <a:pos x="130" y="452"/>
                  </a:cxn>
                  <a:cxn ang="0">
                    <a:pos x="114" y="487"/>
                  </a:cxn>
                  <a:cxn ang="0">
                    <a:pos x="94" y="513"/>
                  </a:cxn>
                  <a:cxn ang="0">
                    <a:pos x="71" y="531"/>
                  </a:cxn>
                  <a:cxn ang="0">
                    <a:pos x="46" y="538"/>
                  </a:cxn>
                </a:cxnLst>
                <a:rect l="0" t="0" r="r" b="b"/>
                <a:pathLst>
                  <a:path w="196" h="538">
                    <a:moveTo>
                      <a:pt x="89" y="534"/>
                    </a:moveTo>
                    <a:lnTo>
                      <a:pt x="89" y="534"/>
                    </a:lnTo>
                    <a:lnTo>
                      <a:pt x="101" y="531"/>
                    </a:lnTo>
                    <a:lnTo>
                      <a:pt x="114" y="527"/>
                    </a:lnTo>
                    <a:lnTo>
                      <a:pt x="126" y="519"/>
                    </a:lnTo>
                    <a:lnTo>
                      <a:pt x="137" y="509"/>
                    </a:lnTo>
                    <a:lnTo>
                      <a:pt x="147" y="496"/>
                    </a:lnTo>
                    <a:lnTo>
                      <a:pt x="156" y="483"/>
                    </a:lnTo>
                    <a:lnTo>
                      <a:pt x="165" y="466"/>
                    </a:lnTo>
                    <a:lnTo>
                      <a:pt x="173" y="448"/>
                    </a:lnTo>
                    <a:lnTo>
                      <a:pt x="180" y="429"/>
                    </a:lnTo>
                    <a:lnTo>
                      <a:pt x="185" y="407"/>
                    </a:lnTo>
                    <a:lnTo>
                      <a:pt x="189" y="385"/>
                    </a:lnTo>
                    <a:lnTo>
                      <a:pt x="192" y="361"/>
                    </a:lnTo>
                    <a:lnTo>
                      <a:pt x="195" y="337"/>
                    </a:lnTo>
                    <a:lnTo>
                      <a:pt x="196" y="310"/>
                    </a:lnTo>
                    <a:lnTo>
                      <a:pt x="195" y="283"/>
                    </a:lnTo>
                    <a:lnTo>
                      <a:pt x="194" y="257"/>
                    </a:lnTo>
                    <a:lnTo>
                      <a:pt x="194" y="257"/>
                    </a:lnTo>
                    <a:lnTo>
                      <a:pt x="191" y="229"/>
                    </a:lnTo>
                    <a:lnTo>
                      <a:pt x="187" y="203"/>
                    </a:lnTo>
                    <a:lnTo>
                      <a:pt x="181" y="177"/>
                    </a:lnTo>
                    <a:lnTo>
                      <a:pt x="174" y="153"/>
                    </a:lnTo>
                    <a:lnTo>
                      <a:pt x="167" y="130"/>
                    </a:lnTo>
                    <a:lnTo>
                      <a:pt x="159" y="109"/>
                    </a:lnTo>
                    <a:lnTo>
                      <a:pt x="149" y="88"/>
                    </a:lnTo>
                    <a:lnTo>
                      <a:pt x="140" y="70"/>
                    </a:lnTo>
                    <a:lnTo>
                      <a:pt x="129" y="54"/>
                    </a:lnTo>
                    <a:lnTo>
                      <a:pt x="118" y="40"/>
                    </a:lnTo>
                    <a:lnTo>
                      <a:pt x="107" y="28"/>
                    </a:lnTo>
                    <a:lnTo>
                      <a:pt x="94" y="17"/>
                    </a:lnTo>
                    <a:lnTo>
                      <a:pt x="82" y="8"/>
                    </a:lnTo>
                    <a:lnTo>
                      <a:pt x="69" y="3"/>
                    </a:lnTo>
                    <a:lnTo>
                      <a:pt x="56" y="0"/>
                    </a:lnTo>
                    <a:lnTo>
                      <a:pt x="43" y="0"/>
                    </a:lnTo>
                    <a:lnTo>
                      <a:pt x="0" y="4"/>
                    </a:lnTo>
                    <a:lnTo>
                      <a:pt x="0" y="4"/>
                    </a:lnTo>
                    <a:lnTo>
                      <a:pt x="13" y="4"/>
                    </a:lnTo>
                    <a:lnTo>
                      <a:pt x="27" y="7"/>
                    </a:lnTo>
                    <a:lnTo>
                      <a:pt x="39" y="12"/>
                    </a:lnTo>
                    <a:lnTo>
                      <a:pt x="51" y="21"/>
                    </a:lnTo>
                    <a:lnTo>
                      <a:pt x="64" y="32"/>
                    </a:lnTo>
                    <a:lnTo>
                      <a:pt x="75" y="44"/>
                    </a:lnTo>
                    <a:lnTo>
                      <a:pt x="86" y="58"/>
                    </a:lnTo>
                    <a:lnTo>
                      <a:pt x="97" y="75"/>
                    </a:lnTo>
                    <a:lnTo>
                      <a:pt x="107" y="92"/>
                    </a:lnTo>
                    <a:lnTo>
                      <a:pt x="116" y="113"/>
                    </a:lnTo>
                    <a:lnTo>
                      <a:pt x="125" y="134"/>
                    </a:lnTo>
                    <a:lnTo>
                      <a:pt x="131" y="157"/>
                    </a:lnTo>
                    <a:lnTo>
                      <a:pt x="138" y="181"/>
                    </a:lnTo>
                    <a:lnTo>
                      <a:pt x="144" y="207"/>
                    </a:lnTo>
                    <a:lnTo>
                      <a:pt x="148" y="233"/>
                    </a:lnTo>
                    <a:lnTo>
                      <a:pt x="151" y="261"/>
                    </a:lnTo>
                    <a:lnTo>
                      <a:pt x="151" y="261"/>
                    </a:lnTo>
                    <a:lnTo>
                      <a:pt x="152" y="288"/>
                    </a:lnTo>
                    <a:lnTo>
                      <a:pt x="154" y="314"/>
                    </a:lnTo>
                    <a:lnTo>
                      <a:pt x="152" y="341"/>
                    </a:lnTo>
                    <a:lnTo>
                      <a:pt x="149" y="365"/>
                    </a:lnTo>
                    <a:lnTo>
                      <a:pt x="147" y="389"/>
                    </a:lnTo>
                    <a:lnTo>
                      <a:pt x="143" y="411"/>
                    </a:lnTo>
                    <a:lnTo>
                      <a:pt x="137" y="433"/>
                    </a:lnTo>
                    <a:lnTo>
                      <a:pt x="130" y="452"/>
                    </a:lnTo>
                    <a:lnTo>
                      <a:pt x="122" y="470"/>
                    </a:lnTo>
                    <a:lnTo>
                      <a:pt x="114" y="487"/>
                    </a:lnTo>
                    <a:lnTo>
                      <a:pt x="104" y="501"/>
                    </a:lnTo>
                    <a:lnTo>
                      <a:pt x="94" y="513"/>
                    </a:lnTo>
                    <a:lnTo>
                      <a:pt x="83" y="523"/>
                    </a:lnTo>
                    <a:lnTo>
                      <a:pt x="71" y="531"/>
                    </a:lnTo>
                    <a:lnTo>
                      <a:pt x="58" y="535"/>
                    </a:lnTo>
                    <a:lnTo>
                      <a:pt x="46" y="538"/>
                    </a:lnTo>
                    <a:lnTo>
                      <a:pt x="89" y="534"/>
                    </a:lnTo>
                    <a:close/>
                  </a:path>
                </a:pathLst>
              </a:custGeom>
              <a:gradFill flip="none" rotWithShape="1">
                <a:gsLst>
                  <a:gs pos="38000">
                    <a:srgbClr val="FFFFFF"/>
                  </a:gs>
                  <a:gs pos="38000">
                    <a:srgbClr val="A6A6A6"/>
                  </a:gs>
                  <a:gs pos="100000">
                    <a:srgbClr val="595959"/>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 name="Freeform 15"/>
              <p:cNvSpPr>
                <a:spLocks/>
              </p:cNvSpPr>
              <p:nvPr/>
            </p:nvSpPr>
            <p:spPr bwMode="auto">
              <a:xfrm>
                <a:off x="2715942" y="2976837"/>
                <a:ext cx="2060358" cy="739937"/>
              </a:xfrm>
              <a:custGeom>
                <a:avLst/>
                <a:gdLst/>
                <a:ahLst/>
                <a:cxnLst>
                  <a:cxn ang="0">
                    <a:pos x="46" y="0"/>
                  </a:cxn>
                  <a:cxn ang="0">
                    <a:pos x="0" y="6"/>
                  </a:cxn>
                  <a:cxn ang="0">
                    <a:pos x="0" y="6"/>
                  </a:cxn>
                  <a:cxn ang="0">
                    <a:pos x="11" y="6"/>
                  </a:cxn>
                  <a:cxn ang="0">
                    <a:pos x="21" y="6"/>
                  </a:cxn>
                  <a:cxn ang="0">
                    <a:pos x="31" y="7"/>
                  </a:cxn>
                  <a:cxn ang="0">
                    <a:pos x="40" y="10"/>
                  </a:cxn>
                  <a:cxn ang="0">
                    <a:pos x="51" y="14"/>
                  </a:cxn>
                  <a:cxn ang="0">
                    <a:pos x="61" y="19"/>
                  </a:cxn>
                  <a:cxn ang="0">
                    <a:pos x="71" y="25"/>
                  </a:cxn>
                  <a:cxn ang="0">
                    <a:pos x="80" y="30"/>
                  </a:cxn>
                  <a:cxn ang="0">
                    <a:pos x="98" y="47"/>
                  </a:cxn>
                  <a:cxn ang="0">
                    <a:pos x="116" y="66"/>
                  </a:cxn>
                  <a:cxn ang="0">
                    <a:pos x="134" y="88"/>
                  </a:cxn>
                  <a:cxn ang="0">
                    <a:pos x="151" y="113"/>
                  </a:cxn>
                  <a:cxn ang="0">
                    <a:pos x="166" y="142"/>
                  </a:cxn>
                  <a:cxn ang="0">
                    <a:pos x="180" y="172"/>
                  </a:cxn>
                  <a:cxn ang="0">
                    <a:pos x="192" y="205"/>
                  </a:cxn>
                  <a:cxn ang="0">
                    <a:pos x="203" y="240"/>
                  </a:cxn>
                  <a:cxn ang="0">
                    <a:pos x="213" y="277"/>
                  </a:cxn>
                  <a:cxn ang="0">
                    <a:pos x="221" y="316"/>
                  </a:cxn>
                  <a:cxn ang="0">
                    <a:pos x="228" y="357"/>
                  </a:cxn>
                  <a:cxn ang="0">
                    <a:pos x="232" y="399"/>
                  </a:cxn>
                  <a:cxn ang="0">
                    <a:pos x="232" y="399"/>
                  </a:cxn>
                  <a:cxn ang="0">
                    <a:pos x="235" y="440"/>
                  </a:cxn>
                  <a:cxn ang="0">
                    <a:pos x="236" y="481"/>
                  </a:cxn>
                  <a:cxn ang="0">
                    <a:pos x="235" y="521"/>
                  </a:cxn>
                  <a:cxn ang="0">
                    <a:pos x="231" y="560"/>
                  </a:cxn>
                  <a:cxn ang="0">
                    <a:pos x="225" y="596"/>
                  </a:cxn>
                  <a:cxn ang="0">
                    <a:pos x="218" y="630"/>
                  </a:cxn>
                  <a:cxn ang="0">
                    <a:pos x="210" y="663"/>
                  </a:cxn>
                  <a:cxn ang="0">
                    <a:pos x="200" y="694"/>
                  </a:cxn>
                  <a:cxn ang="0">
                    <a:pos x="188" y="721"/>
                  </a:cxn>
                  <a:cxn ang="0">
                    <a:pos x="175" y="746"/>
                  </a:cxn>
                  <a:cxn ang="0">
                    <a:pos x="160" y="768"/>
                  </a:cxn>
                  <a:cxn ang="0">
                    <a:pos x="145" y="787"/>
                  </a:cxn>
                  <a:cxn ang="0">
                    <a:pos x="137" y="796"/>
                  </a:cxn>
                  <a:cxn ang="0">
                    <a:pos x="128" y="803"/>
                  </a:cxn>
                  <a:cxn ang="0">
                    <a:pos x="119" y="808"/>
                  </a:cxn>
                  <a:cxn ang="0">
                    <a:pos x="111" y="814"/>
                  </a:cxn>
                  <a:cxn ang="0">
                    <a:pos x="101" y="819"/>
                  </a:cxn>
                  <a:cxn ang="0">
                    <a:pos x="91" y="822"/>
                  </a:cxn>
                  <a:cxn ang="0">
                    <a:pos x="82" y="825"/>
                  </a:cxn>
                  <a:cxn ang="0">
                    <a:pos x="72" y="826"/>
                  </a:cxn>
                  <a:cxn ang="0">
                    <a:pos x="2296" y="592"/>
                  </a:cxn>
                  <a:cxn ang="0">
                    <a:pos x="2296" y="592"/>
                  </a:cxn>
                  <a:cxn ang="0">
                    <a:pos x="2300" y="590"/>
                  </a:cxn>
                  <a:cxn ang="0">
                    <a:pos x="46" y="0"/>
                  </a:cxn>
                </a:cxnLst>
                <a:rect l="0" t="0" r="r" b="b"/>
                <a:pathLst>
                  <a:path w="2300" h="826">
                    <a:moveTo>
                      <a:pt x="46" y="0"/>
                    </a:moveTo>
                    <a:lnTo>
                      <a:pt x="0" y="6"/>
                    </a:lnTo>
                    <a:lnTo>
                      <a:pt x="0" y="6"/>
                    </a:lnTo>
                    <a:lnTo>
                      <a:pt x="11" y="6"/>
                    </a:lnTo>
                    <a:lnTo>
                      <a:pt x="21" y="6"/>
                    </a:lnTo>
                    <a:lnTo>
                      <a:pt x="31" y="7"/>
                    </a:lnTo>
                    <a:lnTo>
                      <a:pt x="40" y="10"/>
                    </a:lnTo>
                    <a:lnTo>
                      <a:pt x="51" y="14"/>
                    </a:lnTo>
                    <a:lnTo>
                      <a:pt x="61" y="19"/>
                    </a:lnTo>
                    <a:lnTo>
                      <a:pt x="71" y="25"/>
                    </a:lnTo>
                    <a:lnTo>
                      <a:pt x="80" y="30"/>
                    </a:lnTo>
                    <a:lnTo>
                      <a:pt x="98" y="47"/>
                    </a:lnTo>
                    <a:lnTo>
                      <a:pt x="116" y="66"/>
                    </a:lnTo>
                    <a:lnTo>
                      <a:pt x="134" y="88"/>
                    </a:lnTo>
                    <a:lnTo>
                      <a:pt x="151" y="113"/>
                    </a:lnTo>
                    <a:lnTo>
                      <a:pt x="166" y="142"/>
                    </a:lnTo>
                    <a:lnTo>
                      <a:pt x="180" y="172"/>
                    </a:lnTo>
                    <a:lnTo>
                      <a:pt x="192" y="205"/>
                    </a:lnTo>
                    <a:lnTo>
                      <a:pt x="203" y="240"/>
                    </a:lnTo>
                    <a:lnTo>
                      <a:pt x="213" y="277"/>
                    </a:lnTo>
                    <a:lnTo>
                      <a:pt x="221" y="316"/>
                    </a:lnTo>
                    <a:lnTo>
                      <a:pt x="228" y="357"/>
                    </a:lnTo>
                    <a:lnTo>
                      <a:pt x="232" y="399"/>
                    </a:lnTo>
                    <a:lnTo>
                      <a:pt x="232" y="399"/>
                    </a:lnTo>
                    <a:lnTo>
                      <a:pt x="235" y="440"/>
                    </a:lnTo>
                    <a:lnTo>
                      <a:pt x="236" y="481"/>
                    </a:lnTo>
                    <a:lnTo>
                      <a:pt x="235" y="521"/>
                    </a:lnTo>
                    <a:lnTo>
                      <a:pt x="231" y="560"/>
                    </a:lnTo>
                    <a:lnTo>
                      <a:pt x="225" y="596"/>
                    </a:lnTo>
                    <a:lnTo>
                      <a:pt x="218" y="630"/>
                    </a:lnTo>
                    <a:lnTo>
                      <a:pt x="210" y="663"/>
                    </a:lnTo>
                    <a:lnTo>
                      <a:pt x="200" y="694"/>
                    </a:lnTo>
                    <a:lnTo>
                      <a:pt x="188" y="721"/>
                    </a:lnTo>
                    <a:lnTo>
                      <a:pt x="175" y="746"/>
                    </a:lnTo>
                    <a:lnTo>
                      <a:pt x="160" y="768"/>
                    </a:lnTo>
                    <a:lnTo>
                      <a:pt x="145" y="787"/>
                    </a:lnTo>
                    <a:lnTo>
                      <a:pt x="137" y="796"/>
                    </a:lnTo>
                    <a:lnTo>
                      <a:pt x="128" y="803"/>
                    </a:lnTo>
                    <a:lnTo>
                      <a:pt x="119" y="808"/>
                    </a:lnTo>
                    <a:lnTo>
                      <a:pt x="111" y="814"/>
                    </a:lnTo>
                    <a:lnTo>
                      <a:pt x="101" y="819"/>
                    </a:lnTo>
                    <a:lnTo>
                      <a:pt x="91" y="822"/>
                    </a:lnTo>
                    <a:lnTo>
                      <a:pt x="82" y="825"/>
                    </a:lnTo>
                    <a:lnTo>
                      <a:pt x="72" y="826"/>
                    </a:lnTo>
                    <a:lnTo>
                      <a:pt x="2296" y="592"/>
                    </a:lnTo>
                    <a:lnTo>
                      <a:pt x="2296" y="592"/>
                    </a:lnTo>
                    <a:lnTo>
                      <a:pt x="2300" y="590"/>
                    </a:lnTo>
                    <a:lnTo>
                      <a:pt x="46" y="0"/>
                    </a:lnTo>
                    <a:close/>
                  </a:path>
                </a:pathLst>
              </a:custGeom>
              <a:gradFill flip="none" rotWithShape="1">
                <a:gsLst>
                  <a:gs pos="0">
                    <a:srgbClr val="1C1C1C"/>
                  </a:gs>
                  <a:gs pos="31000">
                    <a:srgbClr val="B2B2B2"/>
                  </a:gs>
                  <a:gs pos="82000">
                    <a:srgbClr val="292929"/>
                  </a:gs>
                </a:gsLst>
                <a:lin ang="528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03" name="Group 240"/>
            <p:cNvGrpSpPr/>
            <p:nvPr/>
          </p:nvGrpSpPr>
          <p:grpSpPr>
            <a:xfrm>
              <a:off x="3546824" y="4007863"/>
              <a:ext cx="2323725" cy="809812"/>
              <a:chOff x="3603172" y="3254828"/>
              <a:chExt cx="2323725" cy="809812"/>
            </a:xfrm>
          </p:grpSpPr>
          <p:sp>
            <p:nvSpPr>
              <p:cNvPr id="115" name="Freeform 19"/>
              <p:cNvSpPr>
                <a:spLocks/>
              </p:cNvSpPr>
              <p:nvPr/>
            </p:nvSpPr>
            <p:spPr bwMode="auto">
              <a:xfrm>
                <a:off x="3603172" y="3263787"/>
                <a:ext cx="408488" cy="800853"/>
              </a:xfrm>
              <a:custGeom>
                <a:avLst/>
                <a:gdLst/>
                <a:ahLst/>
                <a:cxnLst>
                  <a:cxn ang="0">
                    <a:pos x="450" y="423"/>
                  </a:cxn>
                  <a:cxn ang="0">
                    <a:pos x="455" y="513"/>
                  </a:cxn>
                  <a:cxn ang="0">
                    <a:pos x="451" y="599"/>
                  </a:cxn>
                  <a:cxn ang="0">
                    <a:pos x="439" y="676"/>
                  </a:cxn>
                  <a:cxn ang="0">
                    <a:pos x="419" y="745"/>
                  </a:cxn>
                  <a:cxn ang="0">
                    <a:pos x="392" y="803"/>
                  </a:cxn>
                  <a:cxn ang="0">
                    <a:pos x="367" y="839"/>
                  </a:cxn>
                  <a:cxn ang="0">
                    <a:pos x="349" y="858"/>
                  </a:cxn>
                  <a:cxn ang="0">
                    <a:pos x="330" y="873"/>
                  </a:cxn>
                  <a:cxn ang="0">
                    <a:pos x="309" y="884"/>
                  </a:cxn>
                  <a:cxn ang="0">
                    <a:pos x="287" y="891"/>
                  </a:cxn>
                  <a:cxn ang="0">
                    <a:pos x="276" y="893"/>
                  </a:cxn>
                  <a:cxn ang="0">
                    <a:pos x="253" y="893"/>
                  </a:cxn>
                  <a:cxn ang="0">
                    <a:pos x="229" y="888"/>
                  </a:cxn>
                  <a:cxn ang="0">
                    <a:pos x="207" y="880"/>
                  </a:cxn>
                  <a:cxn ang="0">
                    <a:pos x="185" y="866"/>
                  </a:cxn>
                  <a:cxn ang="0">
                    <a:pos x="164" y="850"/>
                  </a:cxn>
                  <a:cxn ang="0">
                    <a:pos x="123" y="806"/>
                  </a:cxn>
                  <a:cxn ang="0">
                    <a:pos x="87" y="749"/>
                  </a:cxn>
                  <a:cxn ang="0">
                    <a:pos x="55" y="680"/>
                  </a:cxn>
                  <a:cxn ang="0">
                    <a:pos x="29" y="601"/>
                  </a:cxn>
                  <a:cxn ang="0">
                    <a:pos x="11" y="516"/>
                  </a:cxn>
                  <a:cxn ang="0">
                    <a:pos x="6" y="470"/>
                  </a:cxn>
                  <a:cxn ang="0">
                    <a:pos x="0" y="381"/>
                  </a:cxn>
                  <a:cxn ang="0">
                    <a:pos x="4" y="295"/>
                  </a:cxn>
                  <a:cxn ang="0">
                    <a:pos x="17" y="216"/>
                  </a:cxn>
                  <a:cxn ang="0">
                    <a:pos x="37" y="149"/>
                  </a:cxn>
                  <a:cxn ang="0">
                    <a:pos x="63" y="89"/>
                  </a:cxn>
                  <a:cxn ang="0">
                    <a:pos x="88" y="55"/>
                  </a:cxn>
                  <a:cxn ang="0">
                    <a:pos x="106" y="36"/>
                  </a:cxn>
                  <a:cxn ang="0">
                    <a:pos x="126" y="20"/>
                  </a:cxn>
                  <a:cxn ang="0">
                    <a:pos x="146" y="9"/>
                  </a:cxn>
                  <a:cxn ang="0">
                    <a:pos x="168" y="2"/>
                  </a:cxn>
                  <a:cxn ang="0">
                    <a:pos x="181" y="1"/>
                  </a:cxn>
                  <a:cxn ang="0">
                    <a:pos x="203" y="1"/>
                  </a:cxn>
                  <a:cxn ang="0">
                    <a:pos x="226" y="5"/>
                  </a:cxn>
                  <a:cxn ang="0">
                    <a:pos x="248" y="13"/>
                  </a:cxn>
                  <a:cxn ang="0">
                    <a:pos x="270" y="26"/>
                  </a:cxn>
                  <a:cxn ang="0">
                    <a:pos x="293" y="42"/>
                  </a:cxn>
                  <a:cxn ang="0">
                    <a:pos x="333" y="87"/>
                  </a:cxn>
                  <a:cxn ang="0">
                    <a:pos x="370" y="145"/>
                  </a:cxn>
                  <a:cxn ang="0">
                    <a:pos x="400" y="214"/>
                  </a:cxn>
                  <a:cxn ang="0">
                    <a:pos x="426" y="291"/>
                  </a:cxn>
                  <a:cxn ang="0">
                    <a:pos x="444" y="378"/>
                  </a:cxn>
                  <a:cxn ang="0">
                    <a:pos x="450" y="423"/>
                  </a:cxn>
                </a:cxnLst>
                <a:rect l="0" t="0" r="r" b="b"/>
                <a:pathLst>
                  <a:path w="455" h="894">
                    <a:moveTo>
                      <a:pt x="450" y="423"/>
                    </a:moveTo>
                    <a:lnTo>
                      <a:pt x="450" y="423"/>
                    </a:lnTo>
                    <a:lnTo>
                      <a:pt x="454" y="469"/>
                    </a:lnTo>
                    <a:lnTo>
                      <a:pt x="455" y="513"/>
                    </a:lnTo>
                    <a:lnTo>
                      <a:pt x="454" y="557"/>
                    </a:lnTo>
                    <a:lnTo>
                      <a:pt x="451" y="599"/>
                    </a:lnTo>
                    <a:lnTo>
                      <a:pt x="446" y="639"/>
                    </a:lnTo>
                    <a:lnTo>
                      <a:pt x="439" y="676"/>
                    </a:lnTo>
                    <a:lnTo>
                      <a:pt x="430" y="712"/>
                    </a:lnTo>
                    <a:lnTo>
                      <a:pt x="419" y="745"/>
                    </a:lnTo>
                    <a:lnTo>
                      <a:pt x="406" y="775"/>
                    </a:lnTo>
                    <a:lnTo>
                      <a:pt x="392" y="803"/>
                    </a:lnTo>
                    <a:lnTo>
                      <a:pt x="375" y="828"/>
                    </a:lnTo>
                    <a:lnTo>
                      <a:pt x="367" y="839"/>
                    </a:lnTo>
                    <a:lnTo>
                      <a:pt x="359" y="848"/>
                    </a:lnTo>
                    <a:lnTo>
                      <a:pt x="349" y="858"/>
                    </a:lnTo>
                    <a:lnTo>
                      <a:pt x="339" y="865"/>
                    </a:lnTo>
                    <a:lnTo>
                      <a:pt x="330" y="873"/>
                    </a:lnTo>
                    <a:lnTo>
                      <a:pt x="319" y="879"/>
                    </a:lnTo>
                    <a:lnTo>
                      <a:pt x="309" y="884"/>
                    </a:lnTo>
                    <a:lnTo>
                      <a:pt x="298" y="888"/>
                    </a:lnTo>
                    <a:lnTo>
                      <a:pt x="287" y="891"/>
                    </a:lnTo>
                    <a:lnTo>
                      <a:pt x="276" y="893"/>
                    </a:lnTo>
                    <a:lnTo>
                      <a:pt x="276" y="893"/>
                    </a:lnTo>
                    <a:lnTo>
                      <a:pt x="264" y="894"/>
                    </a:lnTo>
                    <a:lnTo>
                      <a:pt x="253" y="893"/>
                    </a:lnTo>
                    <a:lnTo>
                      <a:pt x="241" y="891"/>
                    </a:lnTo>
                    <a:lnTo>
                      <a:pt x="229" y="888"/>
                    </a:lnTo>
                    <a:lnTo>
                      <a:pt x="218" y="884"/>
                    </a:lnTo>
                    <a:lnTo>
                      <a:pt x="207" y="880"/>
                    </a:lnTo>
                    <a:lnTo>
                      <a:pt x="196" y="873"/>
                    </a:lnTo>
                    <a:lnTo>
                      <a:pt x="185" y="866"/>
                    </a:lnTo>
                    <a:lnTo>
                      <a:pt x="174" y="859"/>
                    </a:lnTo>
                    <a:lnTo>
                      <a:pt x="164" y="850"/>
                    </a:lnTo>
                    <a:lnTo>
                      <a:pt x="143" y="831"/>
                    </a:lnTo>
                    <a:lnTo>
                      <a:pt x="123" y="806"/>
                    </a:lnTo>
                    <a:lnTo>
                      <a:pt x="103" y="779"/>
                    </a:lnTo>
                    <a:lnTo>
                      <a:pt x="87" y="749"/>
                    </a:lnTo>
                    <a:lnTo>
                      <a:pt x="70" y="716"/>
                    </a:lnTo>
                    <a:lnTo>
                      <a:pt x="55" y="680"/>
                    </a:lnTo>
                    <a:lnTo>
                      <a:pt x="41" y="643"/>
                    </a:lnTo>
                    <a:lnTo>
                      <a:pt x="29" y="601"/>
                    </a:lnTo>
                    <a:lnTo>
                      <a:pt x="19" y="560"/>
                    </a:lnTo>
                    <a:lnTo>
                      <a:pt x="11" y="516"/>
                    </a:lnTo>
                    <a:lnTo>
                      <a:pt x="6" y="470"/>
                    </a:lnTo>
                    <a:lnTo>
                      <a:pt x="6" y="470"/>
                    </a:lnTo>
                    <a:lnTo>
                      <a:pt x="1" y="425"/>
                    </a:lnTo>
                    <a:lnTo>
                      <a:pt x="0" y="381"/>
                    </a:lnTo>
                    <a:lnTo>
                      <a:pt x="1" y="336"/>
                    </a:lnTo>
                    <a:lnTo>
                      <a:pt x="4" y="295"/>
                    </a:lnTo>
                    <a:lnTo>
                      <a:pt x="10" y="255"/>
                    </a:lnTo>
                    <a:lnTo>
                      <a:pt x="17" y="216"/>
                    </a:lnTo>
                    <a:lnTo>
                      <a:pt x="26" y="182"/>
                    </a:lnTo>
                    <a:lnTo>
                      <a:pt x="37" y="149"/>
                    </a:lnTo>
                    <a:lnTo>
                      <a:pt x="50" y="117"/>
                    </a:lnTo>
                    <a:lnTo>
                      <a:pt x="63" y="89"/>
                    </a:lnTo>
                    <a:lnTo>
                      <a:pt x="80" y="66"/>
                    </a:lnTo>
                    <a:lnTo>
                      <a:pt x="88" y="55"/>
                    </a:lnTo>
                    <a:lnTo>
                      <a:pt x="97" y="45"/>
                    </a:lnTo>
                    <a:lnTo>
                      <a:pt x="106" y="36"/>
                    </a:lnTo>
                    <a:lnTo>
                      <a:pt x="116" y="27"/>
                    </a:lnTo>
                    <a:lnTo>
                      <a:pt x="126" y="20"/>
                    </a:lnTo>
                    <a:lnTo>
                      <a:pt x="137" y="15"/>
                    </a:lnTo>
                    <a:lnTo>
                      <a:pt x="146" y="9"/>
                    </a:lnTo>
                    <a:lnTo>
                      <a:pt x="157" y="5"/>
                    </a:lnTo>
                    <a:lnTo>
                      <a:pt x="168" y="2"/>
                    </a:lnTo>
                    <a:lnTo>
                      <a:pt x="181" y="1"/>
                    </a:lnTo>
                    <a:lnTo>
                      <a:pt x="181" y="1"/>
                    </a:lnTo>
                    <a:lnTo>
                      <a:pt x="192" y="0"/>
                    </a:lnTo>
                    <a:lnTo>
                      <a:pt x="203" y="1"/>
                    </a:lnTo>
                    <a:lnTo>
                      <a:pt x="214" y="2"/>
                    </a:lnTo>
                    <a:lnTo>
                      <a:pt x="226" y="5"/>
                    </a:lnTo>
                    <a:lnTo>
                      <a:pt x="237" y="9"/>
                    </a:lnTo>
                    <a:lnTo>
                      <a:pt x="248" y="13"/>
                    </a:lnTo>
                    <a:lnTo>
                      <a:pt x="259" y="19"/>
                    </a:lnTo>
                    <a:lnTo>
                      <a:pt x="270" y="26"/>
                    </a:lnTo>
                    <a:lnTo>
                      <a:pt x="281" y="34"/>
                    </a:lnTo>
                    <a:lnTo>
                      <a:pt x="293" y="42"/>
                    </a:lnTo>
                    <a:lnTo>
                      <a:pt x="313" y="63"/>
                    </a:lnTo>
                    <a:lnTo>
                      <a:pt x="333" y="87"/>
                    </a:lnTo>
                    <a:lnTo>
                      <a:pt x="352" y="114"/>
                    </a:lnTo>
                    <a:lnTo>
                      <a:pt x="370" y="145"/>
                    </a:lnTo>
                    <a:lnTo>
                      <a:pt x="385" y="178"/>
                    </a:lnTo>
                    <a:lnTo>
                      <a:pt x="400" y="214"/>
                    </a:lnTo>
                    <a:lnTo>
                      <a:pt x="414" y="251"/>
                    </a:lnTo>
                    <a:lnTo>
                      <a:pt x="426" y="291"/>
                    </a:lnTo>
                    <a:lnTo>
                      <a:pt x="436" y="334"/>
                    </a:lnTo>
                    <a:lnTo>
                      <a:pt x="444" y="378"/>
                    </a:lnTo>
                    <a:lnTo>
                      <a:pt x="450" y="423"/>
                    </a:lnTo>
                    <a:lnTo>
                      <a:pt x="450" y="423"/>
                    </a:lnTo>
                    <a:close/>
                  </a:path>
                </a:pathLst>
              </a:custGeom>
              <a:gradFill flip="none" rotWithShape="1">
                <a:gsLst>
                  <a:gs pos="38000">
                    <a:srgbClr val="A6A6A6"/>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 name="Freeform 20"/>
              <p:cNvSpPr>
                <a:spLocks/>
              </p:cNvSpPr>
              <p:nvPr/>
            </p:nvSpPr>
            <p:spPr bwMode="auto">
              <a:xfrm>
                <a:off x="3617505" y="3412490"/>
                <a:ext cx="266951" cy="521361"/>
              </a:xfrm>
              <a:custGeom>
                <a:avLst/>
                <a:gdLst/>
                <a:ahLst/>
                <a:cxnLst>
                  <a:cxn ang="0">
                    <a:pos x="292" y="276"/>
                  </a:cxn>
                  <a:cxn ang="0">
                    <a:pos x="296" y="334"/>
                  </a:cxn>
                  <a:cxn ang="0">
                    <a:pos x="293" y="389"/>
                  </a:cxn>
                  <a:cxn ang="0">
                    <a:pos x="285" y="440"/>
                  </a:cxn>
                  <a:cxn ang="0">
                    <a:pos x="271" y="485"/>
                  </a:cxn>
                  <a:cxn ang="0">
                    <a:pos x="255" y="523"/>
                  </a:cxn>
                  <a:cxn ang="0">
                    <a:pos x="233" y="552"/>
                  </a:cxn>
                  <a:cxn ang="0">
                    <a:pos x="207" y="572"/>
                  </a:cxn>
                  <a:cxn ang="0">
                    <a:pos x="179" y="581"/>
                  </a:cxn>
                  <a:cxn ang="0">
                    <a:pos x="164" y="581"/>
                  </a:cxn>
                  <a:cxn ang="0">
                    <a:pos x="135" y="572"/>
                  </a:cxn>
                  <a:cxn ang="0">
                    <a:pos x="106" y="553"/>
                  </a:cxn>
                  <a:cxn ang="0">
                    <a:pos x="80" y="524"/>
                  </a:cxn>
                  <a:cxn ang="0">
                    <a:pos x="56" y="487"/>
                  </a:cxn>
                  <a:cxn ang="0">
                    <a:pos x="35" y="443"/>
                  </a:cxn>
                  <a:cxn ang="0">
                    <a:pos x="19" y="392"/>
                  </a:cxn>
                  <a:cxn ang="0">
                    <a:pos x="6" y="336"/>
                  </a:cxn>
                  <a:cxn ang="0">
                    <a:pos x="2" y="306"/>
                  </a:cxn>
                  <a:cxn ang="0">
                    <a:pos x="0" y="248"/>
                  </a:cxn>
                  <a:cxn ang="0">
                    <a:pos x="2" y="192"/>
                  </a:cxn>
                  <a:cxn ang="0">
                    <a:pos x="11" y="142"/>
                  </a:cxn>
                  <a:cxn ang="0">
                    <a:pos x="23" y="96"/>
                  </a:cxn>
                  <a:cxn ang="0">
                    <a:pos x="41" y="59"/>
                  </a:cxn>
                  <a:cxn ang="0">
                    <a:pos x="63" y="29"/>
                  </a:cxn>
                  <a:cxn ang="0">
                    <a:pos x="88" y="9"/>
                  </a:cxn>
                  <a:cxn ang="0">
                    <a:pos x="117" y="1"/>
                  </a:cxn>
                  <a:cxn ang="0">
                    <a:pos x="132" y="0"/>
                  </a:cxn>
                  <a:cxn ang="0">
                    <a:pos x="161" y="9"/>
                  </a:cxn>
                  <a:cxn ang="0">
                    <a:pos x="190" y="29"/>
                  </a:cxn>
                  <a:cxn ang="0">
                    <a:pos x="216" y="56"/>
                  </a:cxn>
                  <a:cxn ang="0">
                    <a:pos x="240" y="94"/>
                  </a:cxn>
                  <a:cxn ang="0">
                    <a:pos x="260" y="139"/>
                  </a:cxn>
                  <a:cxn ang="0">
                    <a:pos x="277" y="190"/>
                  </a:cxn>
                  <a:cxn ang="0">
                    <a:pos x="288" y="245"/>
                  </a:cxn>
                  <a:cxn ang="0">
                    <a:pos x="292" y="276"/>
                  </a:cxn>
                </a:cxnLst>
                <a:rect l="0" t="0" r="r" b="b"/>
                <a:pathLst>
                  <a:path w="296" h="581">
                    <a:moveTo>
                      <a:pt x="292" y="276"/>
                    </a:moveTo>
                    <a:lnTo>
                      <a:pt x="292" y="276"/>
                    </a:lnTo>
                    <a:lnTo>
                      <a:pt x="295" y="305"/>
                    </a:lnTo>
                    <a:lnTo>
                      <a:pt x="296" y="334"/>
                    </a:lnTo>
                    <a:lnTo>
                      <a:pt x="295" y="363"/>
                    </a:lnTo>
                    <a:lnTo>
                      <a:pt x="293" y="389"/>
                    </a:lnTo>
                    <a:lnTo>
                      <a:pt x="289" y="415"/>
                    </a:lnTo>
                    <a:lnTo>
                      <a:pt x="285" y="440"/>
                    </a:lnTo>
                    <a:lnTo>
                      <a:pt x="280" y="463"/>
                    </a:lnTo>
                    <a:lnTo>
                      <a:pt x="271" y="485"/>
                    </a:lnTo>
                    <a:lnTo>
                      <a:pt x="263" y="505"/>
                    </a:lnTo>
                    <a:lnTo>
                      <a:pt x="255" y="523"/>
                    </a:lnTo>
                    <a:lnTo>
                      <a:pt x="244" y="539"/>
                    </a:lnTo>
                    <a:lnTo>
                      <a:pt x="233" y="552"/>
                    </a:lnTo>
                    <a:lnTo>
                      <a:pt x="220" y="564"/>
                    </a:lnTo>
                    <a:lnTo>
                      <a:pt x="207" y="572"/>
                    </a:lnTo>
                    <a:lnTo>
                      <a:pt x="193" y="578"/>
                    </a:lnTo>
                    <a:lnTo>
                      <a:pt x="179" y="581"/>
                    </a:lnTo>
                    <a:lnTo>
                      <a:pt x="179" y="581"/>
                    </a:lnTo>
                    <a:lnTo>
                      <a:pt x="164" y="581"/>
                    </a:lnTo>
                    <a:lnTo>
                      <a:pt x="149" y="578"/>
                    </a:lnTo>
                    <a:lnTo>
                      <a:pt x="135" y="572"/>
                    </a:lnTo>
                    <a:lnTo>
                      <a:pt x="120" y="564"/>
                    </a:lnTo>
                    <a:lnTo>
                      <a:pt x="106" y="553"/>
                    </a:lnTo>
                    <a:lnTo>
                      <a:pt x="92" y="541"/>
                    </a:lnTo>
                    <a:lnTo>
                      <a:pt x="80" y="524"/>
                    </a:lnTo>
                    <a:lnTo>
                      <a:pt x="67" y="508"/>
                    </a:lnTo>
                    <a:lnTo>
                      <a:pt x="56" y="487"/>
                    </a:lnTo>
                    <a:lnTo>
                      <a:pt x="45" y="466"/>
                    </a:lnTo>
                    <a:lnTo>
                      <a:pt x="35" y="443"/>
                    </a:lnTo>
                    <a:lnTo>
                      <a:pt x="26" y="418"/>
                    </a:lnTo>
                    <a:lnTo>
                      <a:pt x="19" y="392"/>
                    </a:lnTo>
                    <a:lnTo>
                      <a:pt x="12" y="364"/>
                    </a:lnTo>
                    <a:lnTo>
                      <a:pt x="6" y="336"/>
                    </a:lnTo>
                    <a:lnTo>
                      <a:pt x="2" y="306"/>
                    </a:lnTo>
                    <a:lnTo>
                      <a:pt x="2" y="306"/>
                    </a:lnTo>
                    <a:lnTo>
                      <a:pt x="1" y="277"/>
                    </a:lnTo>
                    <a:lnTo>
                      <a:pt x="0" y="248"/>
                    </a:lnTo>
                    <a:lnTo>
                      <a:pt x="0" y="219"/>
                    </a:lnTo>
                    <a:lnTo>
                      <a:pt x="2" y="192"/>
                    </a:lnTo>
                    <a:lnTo>
                      <a:pt x="5" y="165"/>
                    </a:lnTo>
                    <a:lnTo>
                      <a:pt x="11" y="142"/>
                    </a:lnTo>
                    <a:lnTo>
                      <a:pt x="16" y="118"/>
                    </a:lnTo>
                    <a:lnTo>
                      <a:pt x="23" y="96"/>
                    </a:lnTo>
                    <a:lnTo>
                      <a:pt x="31" y="77"/>
                    </a:lnTo>
                    <a:lnTo>
                      <a:pt x="41" y="59"/>
                    </a:lnTo>
                    <a:lnTo>
                      <a:pt x="51" y="42"/>
                    </a:lnTo>
                    <a:lnTo>
                      <a:pt x="63" y="29"/>
                    </a:lnTo>
                    <a:lnTo>
                      <a:pt x="75" y="18"/>
                    </a:lnTo>
                    <a:lnTo>
                      <a:pt x="88" y="9"/>
                    </a:lnTo>
                    <a:lnTo>
                      <a:pt x="102" y="4"/>
                    </a:lnTo>
                    <a:lnTo>
                      <a:pt x="117" y="1"/>
                    </a:lnTo>
                    <a:lnTo>
                      <a:pt x="117" y="1"/>
                    </a:lnTo>
                    <a:lnTo>
                      <a:pt x="132" y="0"/>
                    </a:lnTo>
                    <a:lnTo>
                      <a:pt x="146" y="4"/>
                    </a:lnTo>
                    <a:lnTo>
                      <a:pt x="161" y="9"/>
                    </a:lnTo>
                    <a:lnTo>
                      <a:pt x="175" y="18"/>
                    </a:lnTo>
                    <a:lnTo>
                      <a:pt x="190" y="29"/>
                    </a:lnTo>
                    <a:lnTo>
                      <a:pt x="202" y="41"/>
                    </a:lnTo>
                    <a:lnTo>
                      <a:pt x="216" y="56"/>
                    </a:lnTo>
                    <a:lnTo>
                      <a:pt x="229" y="74"/>
                    </a:lnTo>
                    <a:lnTo>
                      <a:pt x="240" y="94"/>
                    </a:lnTo>
                    <a:lnTo>
                      <a:pt x="251" y="116"/>
                    </a:lnTo>
                    <a:lnTo>
                      <a:pt x="260" y="139"/>
                    </a:lnTo>
                    <a:lnTo>
                      <a:pt x="269" y="164"/>
                    </a:lnTo>
                    <a:lnTo>
                      <a:pt x="277" y="190"/>
                    </a:lnTo>
                    <a:lnTo>
                      <a:pt x="284" y="218"/>
                    </a:lnTo>
                    <a:lnTo>
                      <a:pt x="288" y="245"/>
                    </a:lnTo>
                    <a:lnTo>
                      <a:pt x="292" y="276"/>
                    </a:lnTo>
                    <a:lnTo>
                      <a:pt x="292" y="276"/>
                    </a:lnTo>
                    <a:close/>
                  </a:path>
                </a:pathLst>
              </a:custGeom>
              <a:gradFill flip="none" rotWithShape="1">
                <a:gsLst>
                  <a:gs pos="38000">
                    <a:srgbClr val="BFBFBF"/>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 name="Freeform 21"/>
              <p:cNvSpPr>
                <a:spLocks/>
              </p:cNvSpPr>
              <p:nvPr/>
            </p:nvSpPr>
            <p:spPr bwMode="auto">
              <a:xfrm>
                <a:off x="3723211" y="3408907"/>
                <a:ext cx="204244" cy="524944"/>
              </a:xfrm>
              <a:custGeom>
                <a:avLst/>
                <a:gdLst/>
                <a:ahLst/>
                <a:cxnLst>
                  <a:cxn ang="0">
                    <a:pos x="110" y="581"/>
                  </a:cxn>
                  <a:cxn ang="0">
                    <a:pos x="139" y="573"/>
                  </a:cxn>
                  <a:cxn ang="0">
                    <a:pos x="164" y="552"/>
                  </a:cxn>
                  <a:cxn ang="0">
                    <a:pos x="186" y="523"/>
                  </a:cxn>
                  <a:cxn ang="0">
                    <a:pos x="204" y="486"/>
                  </a:cxn>
                  <a:cxn ang="0">
                    <a:pos x="216" y="440"/>
                  </a:cxn>
                  <a:cxn ang="0">
                    <a:pos x="225" y="389"/>
                  </a:cxn>
                  <a:cxn ang="0">
                    <a:pos x="228" y="334"/>
                  </a:cxn>
                  <a:cxn ang="0">
                    <a:pos x="223" y="275"/>
                  </a:cxn>
                  <a:cxn ang="0">
                    <a:pos x="221" y="246"/>
                  </a:cxn>
                  <a:cxn ang="0">
                    <a:pos x="208" y="189"/>
                  </a:cxn>
                  <a:cxn ang="0">
                    <a:pos x="192" y="140"/>
                  </a:cxn>
                  <a:cxn ang="0">
                    <a:pos x="171" y="94"/>
                  </a:cxn>
                  <a:cxn ang="0">
                    <a:pos x="147" y="57"/>
                  </a:cxn>
                  <a:cxn ang="0">
                    <a:pos x="121" y="28"/>
                  </a:cxn>
                  <a:cxn ang="0">
                    <a:pos x="92" y="8"/>
                  </a:cxn>
                  <a:cxn ang="0">
                    <a:pos x="63" y="0"/>
                  </a:cxn>
                  <a:cxn ang="0">
                    <a:pos x="0" y="7"/>
                  </a:cxn>
                  <a:cxn ang="0">
                    <a:pos x="15" y="6"/>
                  </a:cxn>
                  <a:cxn ang="0">
                    <a:pos x="44" y="15"/>
                  </a:cxn>
                  <a:cxn ang="0">
                    <a:pos x="73" y="35"/>
                  </a:cxn>
                  <a:cxn ang="0">
                    <a:pos x="99" y="62"/>
                  </a:cxn>
                  <a:cxn ang="0">
                    <a:pos x="123" y="100"/>
                  </a:cxn>
                  <a:cxn ang="0">
                    <a:pos x="143" y="145"/>
                  </a:cxn>
                  <a:cxn ang="0">
                    <a:pos x="160" y="196"/>
                  </a:cxn>
                  <a:cxn ang="0">
                    <a:pos x="171" y="251"/>
                  </a:cxn>
                  <a:cxn ang="0">
                    <a:pos x="175" y="282"/>
                  </a:cxn>
                  <a:cxn ang="0">
                    <a:pos x="179" y="340"/>
                  </a:cxn>
                  <a:cxn ang="0">
                    <a:pos x="176" y="395"/>
                  </a:cxn>
                  <a:cxn ang="0">
                    <a:pos x="168" y="446"/>
                  </a:cxn>
                  <a:cxn ang="0">
                    <a:pos x="154" y="491"/>
                  </a:cxn>
                  <a:cxn ang="0">
                    <a:pos x="138" y="529"/>
                  </a:cxn>
                  <a:cxn ang="0">
                    <a:pos x="116" y="558"/>
                  </a:cxn>
                  <a:cxn ang="0">
                    <a:pos x="90" y="578"/>
                  </a:cxn>
                  <a:cxn ang="0">
                    <a:pos x="62" y="587"/>
                  </a:cxn>
                </a:cxnLst>
                <a:rect l="0" t="0" r="r" b="b"/>
                <a:pathLst>
                  <a:path w="228" h="587">
                    <a:moveTo>
                      <a:pt x="110" y="581"/>
                    </a:moveTo>
                    <a:lnTo>
                      <a:pt x="110" y="581"/>
                    </a:lnTo>
                    <a:lnTo>
                      <a:pt x="124" y="578"/>
                    </a:lnTo>
                    <a:lnTo>
                      <a:pt x="139" y="573"/>
                    </a:lnTo>
                    <a:lnTo>
                      <a:pt x="152" y="563"/>
                    </a:lnTo>
                    <a:lnTo>
                      <a:pt x="164" y="552"/>
                    </a:lnTo>
                    <a:lnTo>
                      <a:pt x="175" y="538"/>
                    </a:lnTo>
                    <a:lnTo>
                      <a:pt x="186" y="523"/>
                    </a:lnTo>
                    <a:lnTo>
                      <a:pt x="196" y="505"/>
                    </a:lnTo>
                    <a:lnTo>
                      <a:pt x="204" y="486"/>
                    </a:lnTo>
                    <a:lnTo>
                      <a:pt x="211" y="464"/>
                    </a:lnTo>
                    <a:lnTo>
                      <a:pt x="216" y="440"/>
                    </a:lnTo>
                    <a:lnTo>
                      <a:pt x="221" y="416"/>
                    </a:lnTo>
                    <a:lnTo>
                      <a:pt x="225" y="389"/>
                    </a:lnTo>
                    <a:lnTo>
                      <a:pt x="226" y="363"/>
                    </a:lnTo>
                    <a:lnTo>
                      <a:pt x="228" y="334"/>
                    </a:lnTo>
                    <a:lnTo>
                      <a:pt x="226" y="305"/>
                    </a:lnTo>
                    <a:lnTo>
                      <a:pt x="223" y="275"/>
                    </a:lnTo>
                    <a:lnTo>
                      <a:pt x="223" y="275"/>
                    </a:lnTo>
                    <a:lnTo>
                      <a:pt x="221" y="246"/>
                    </a:lnTo>
                    <a:lnTo>
                      <a:pt x="215" y="217"/>
                    </a:lnTo>
                    <a:lnTo>
                      <a:pt x="208" y="189"/>
                    </a:lnTo>
                    <a:lnTo>
                      <a:pt x="200" y="163"/>
                    </a:lnTo>
                    <a:lnTo>
                      <a:pt x="192" y="140"/>
                    </a:lnTo>
                    <a:lnTo>
                      <a:pt x="182" y="116"/>
                    </a:lnTo>
                    <a:lnTo>
                      <a:pt x="171" y="94"/>
                    </a:lnTo>
                    <a:lnTo>
                      <a:pt x="160" y="75"/>
                    </a:lnTo>
                    <a:lnTo>
                      <a:pt x="147" y="57"/>
                    </a:lnTo>
                    <a:lnTo>
                      <a:pt x="134" y="42"/>
                    </a:lnTo>
                    <a:lnTo>
                      <a:pt x="121" y="28"/>
                    </a:lnTo>
                    <a:lnTo>
                      <a:pt x="107" y="17"/>
                    </a:lnTo>
                    <a:lnTo>
                      <a:pt x="92" y="8"/>
                    </a:lnTo>
                    <a:lnTo>
                      <a:pt x="77" y="3"/>
                    </a:lnTo>
                    <a:lnTo>
                      <a:pt x="63" y="0"/>
                    </a:lnTo>
                    <a:lnTo>
                      <a:pt x="48" y="0"/>
                    </a:lnTo>
                    <a:lnTo>
                      <a:pt x="0" y="7"/>
                    </a:lnTo>
                    <a:lnTo>
                      <a:pt x="0" y="7"/>
                    </a:lnTo>
                    <a:lnTo>
                      <a:pt x="15" y="6"/>
                    </a:lnTo>
                    <a:lnTo>
                      <a:pt x="29" y="10"/>
                    </a:lnTo>
                    <a:lnTo>
                      <a:pt x="44" y="15"/>
                    </a:lnTo>
                    <a:lnTo>
                      <a:pt x="58" y="24"/>
                    </a:lnTo>
                    <a:lnTo>
                      <a:pt x="73" y="35"/>
                    </a:lnTo>
                    <a:lnTo>
                      <a:pt x="85" y="47"/>
                    </a:lnTo>
                    <a:lnTo>
                      <a:pt x="99" y="62"/>
                    </a:lnTo>
                    <a:lnTo>
                      <a:pt x="112" y="80"/>
                    </a:lnTo>
                    <a:lnTo>
                      <a:pt x="123" y="100"/>
                    </a:lnTo>
                    <a:lnTo>
                      <a:pt x="134" y="122"/>
                    </a:lnTo>
                    <a:lnTo>
                      <a:pt x="143" y="145"/>
                    </a:lnTo>
                    <a:lnTo>
                      <a:pt x="152" y="170"/>
                    </a:lnTo>
                    <a:lnTo>
                      <a:pt x="160" y="196"/>
                    </a:lnTo>
                    <a:lnTo>
                      <a:pt x="167" y="224"/>
                    </a:lnTo>
                    <a:lnTo>
                      <a:pt x="171" y="251"/>
                    </a:lnTo>
                    <a:lnTo>
                      <a:pt x="175" y="282"/>
                    </a:lnTo>
                    <a:lnTo>
                      <a:pt x="175" y="282"/>
                    </a:lnTo>
                    <a:lnTo>
                      <a:pt x="178" y="311"/>
                    </a:lnTo>
                    <a:lnTo>
                      <a:pt x="179" y="340"/>
                    </a:lnTo>
                    <a:lnTo>
                      <a:pt x="178" y="369"/>
                    </a:lnTo>
                    <a:lnTo>
                      <a:pt x="176" y="395"/>
                    </a:lnTo>
                    <a:lnTo>
                      <a:pt x="172" y="421"/>
                    </a:lnTo>
                    <a:lnTo>
                      <a:pt x="168" y="446"/>
                    </a:lnTo>
                    <a:lnTo>
                      <a:pt x="163" y="469"/>
                    </a:lnTo>
                    <a:lnTo>
                      <a:pt x="154" y="491"/>
                    </a:lnTo>
                    <a:lnTo>
                      <a:pt x="146" y="511"/>
                    </a:lnTo>
                    <a:lnTo>
                      <a:pt x="138" y="529"/>
                    </a:lnTo>
                    <a:lnTo>
                      <a:pt x="127" y="545"/>
                    </a:lnTo>
                    <a:lnTo>
                      <a:pt x="116" y="558"/>
                    </a:lnTo>
                    <a:lnTo>
                      <a:pt x="103" y="570"/>
                    </a:lnTo>
                    <a:lnTo>
                      <a:pt x="90" y="578"/>
                    </a:lnTo>
                    <a:lnTo>
                      <a:pt x="76" y="584"/>
                    </a:lnTo>
                    <a:lnTo>
                      <a:pt x="62" y="587"/>
                    </a:lnTo>
                    <a:lnTo>
                      <a:pt x="110" y="581"/>
                    </a:lnTo>
                    <a:close/>
                  </a:path>
                </a:pathLst>
              </a:custGeom>
              <a:gradFill flip="none" rotWithShape="1">
                <a:gsLst>
                  <a:gs pos="38000">
                    <a:srgbClr val="FFFFFF"/>
                  </a:gs>
                  <a:gs pos="38000">
                    <a:srgbClr val="A6A6A6"/>
                  </a:gs>
                  <a:gs pos="100000">
                    <a:srgbClr val="595959"/>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 name="Freeform 22"/>
              <p:cNvSpPr>
                <a:spLocks/>
              </p:cNvSpPr>
              <p:nvPr/>
            </p:nvSpPr>
            <p:spPr bwMode="auto">
              <a:xfrm>
                <a:off x="3764417" y="3254828"/>
                <a:ext cx="2162480" cy="808020"/>
              </a:xfrm>
              <a:custGeom>
                <a:avLst/>
                <a:gdLst/>
                <a:ahLst/>
                <a:cxnLst>
                  <a:cxn ang="0">
                    <a:pos x="0" y="11"/>
                  </a:cxn>
                  <a:cxn ang="0">
                    <a:pos x="0" y="11"/>
                  </a:cxn>
                  <a:cxn ang="0">
                    <a:pos x="11" y="10"/>
                  </a:cxn>
                  <a:cxn ang="0">
                    <a:pos x="22" y="11"/>
                  </a:cxn>
                  <a:cxn ang="0">
                    <a:pos x="33" y="12"/>
                  </a:cxn>
                  <a:cxn ang="0">
                    <a:pos x="45" y="15"/>
                  </a:cxn>
                  <a:cxn ang="0">
                    <a:pos x="56" y="19"/>
                  </a:cxn>
                  <a:cxn ang="0">
                    <a:pos x="67" y="23"/>
                  </a:cxn>
                  <a:cxn ang="0">
                    <a:pos x="78" y="29"/>
                  </a:cxn>
                  <a:cxn ang="0">
                    <a:pos x="89" y="36"/>
                  </a:cxn>
                  <a:cxn ang="0">
                    <a:pos x="100" y="44"/>
                  </a:cxn>
                  <a:cxn ang="0">
                    <a:pos x="112" y="52"/>
                  </a:cxn>
                  <a:cxn ang="0">
                    <a:pos x="132" y="73"/>
                  </a:cxn>
                  <a:cxn ang="0">
                    <a:pos x="152" y="97"/>
                  </a:cxn>
                  <a:cxn ang="0">
                    <a:pos x="171" y="124"/>
                  </a:cxn>
                  <a:cxn ang="0">
                    <a:pos x="189" y="155"/>
                  </a:cxn>
                  <a:cxn ang="0">
                    <a:pos x="204" y="188"/>
                  </a:cxn>
                  <a:cxn ang="0">
                    <a:pos x="219" y="224"/>
                  </a:cxn>
                  <a:cxn ang="0">
                    <a:pos x="233" y="261"/>
                  </a:cxn>
                  <a:cxn ang="0">
                    <a:pos x="245" y="301"/>
                  </a:cxn>
                  <a:cxn ang="0">
                    <a:pos x="255" y="344"/>
                  </a:cxn>
                  <a:cxn ang="0">
                    <a:pos x="263" y="388"/>
                  </a:cxn>
                  <a:cxn ang="0">
                    <a:pos x="269" y="433"/>
                  </a:cxn>
                  <a:cxn ang="0">
                    <a:pos x="269" y="433"/>
                  </a:cxn>
                  <a:cxn ang="0">
                    <a:pos x="273" y="479"/>
                  </a:cxn>
                  <a:cxn ang="0">
                    <a:pos x="274" y="523"/>
                  </a:cxn>
                  <a:cxn ang="0">
                    <a:pos x="273" y="567"/>
                  </a:cxn>
                  <a:cxn ang="0">
                    <a:pos x="270" y="609"/>
                  </a:cxn>
                  <a:cxn ang="0">
                    <a:pos x="265" y="649"/>
                  </a:cxn>
                  <a:cxn ang="0">
                    <a:pos x="258" y="686"/>
                  </a:cxn>
                  <a:cxn ang="0">
                    <a:pos x="249" y="722"/>
                  </a:cxn>
                  <a:cxn ang="0">
                    <a:pos x="238" y="755"/>
                  </a:cxn>
                  <a:cxn ang="0">
                    <a:pos x="225" y="785"/>
                  </a:cxn>
                  <a:cxn ang="0">
                    <a:pos x="211" y="813"/>
                  </a:cxn>
                  <a:cxn ang="0">
                    <a:pos x="194" y="838"/>
                  </a:cxn>
                  <a:cxn ang="0">
                    <a:pos x="186" y="849"/>
                  </a:cxn>
                  <a:cxn ang="0">
                    <a:pos x="178" y="858"/>
                  </a:cxn>
                  <a:cxn ang="0">
                    <a:pos x="168" y="868"/>
                  </a:cxn>
                  <a:cxn ang="0">
                    <a:pos x="158" y="875"/>
                  </a:cxn>
                  <a:cxn ang="0">
                    <a:pos x="149" y="883"/>
                  </a:cxn>
                  <a:cxn ang="0">
                    <a:pos x="138" y="889"/>
                  </a:cxn>
                  <a:cxn ang="0">
                    <a:pos x="128" y="894"/>
                  </a:cxn>
                  <a:cxn ang="0">
                    <a:pos x="117" y="898"/>
                  </a:cxn>
                  <a:cxn ang="0">
                    <a:pos x="106" y="901"/>
                  </a:cxn>
                  <a:cxn ang="0">
                    <a:pos x="95" y="903"/>
                  </a:cxn>
                  <a:cxn ang="0">
                    <a:pos x="2413" y="613"/>
                  </a:cxn>
                  <a:cxn ang="0">
                    <a:pos x="80" y="0"/>
                  </a:cxn>
                  <a:cxn ang="0">
                    <a:pos x="0" y="11"/>
                  </a:cxn>
                </a:cxnLst>
                <a:rect l="0" t="0" r="r" b="b"/>
                <a:pathLst>
                  <a:path w="2413" h="903">
                    <a:moveTo>
                      <a:pt x="0" y="11"/>
                    </a:moveTo>
                    <a:lnTo>
                      <a:pt x="0" y="11"/>
                    </a:lnTo>
                    <a:lnTo>
                      <a:pt x="11" y="10"/>
                    </a:lnTo>
                    <a:lnTo>
                      <a:pt x="22" y="11"/>
                    </a:lnTo>
                    <a:lnTo>
                      <a:pt x="33" y="12"/>
                    </a:lnTo>
                    <a:lnTo>
                      <a:pt x="45" y="15"/>
                    </a:lnTo>
                    <a:lnTo>
                      <a:pt x="56" y="19"/>
                    </a:lnTo>
                    <a:lnTo>
                      <a:pt x="67" y="23"/>
                    </a:lnTo>
                    <a:lnTo>
                      <a:pt x="78" y="29"/>
                    </a:lnTo>
                    <a:lnTo>
                      <a:pt x="89" y="36"/>
                    </a:lnTo>
                    <a:lnTo>
                      <a:pt x="100" y="44"/>
                    </a:lnTo>
                    <a:lnTo>
                      <a:pt x="112" y="52"/>
                    </a:lnTo>
                    <a:lnTo>
                      <a:pt x="132" y="73"/>
                    </a:lnTo>
                    <a:lnTo>
                      <a:pt x="152" y="97"/>
                    </a:lnTo>
                    <a:lnTo>
                      <a:pt x="171" y="124"/>
                    </a:lnTo>
                    <a:lnTo>
                      <a:pt x="189" y="155"/>
                    </a:lnTo>
                    <a:lnTo>
                      <a:pt x="204" y="188"/>
                    </a:lnTo>
                    <a:lnTo>
                      <a:pt x="219" y="224"/>
                    </a:lnTo>
                    <a:lnTo>
                      <a:pt x="233" y="261"/>
                    </a:lnTo>
                    <a:lnTo>
                      <a:pt x="245" y="301"/>
                    </a:lnTo>
                    <a:lnTo>
                      <a:pt x="255" y="344"/>
                    </a:lnTo>
                    <a:lnTo>
                      <a:pt x="263" y="388"/>
                    </a:lnTo>
                    <a:lnTo>
                      <a:pt x="269" y="433"/>
                    </a:lnTo>
                    <a:lnTo>
                      <a:pt x="269" y="433"/>
                    </a:lnTo>
                    <a:lnTo>
                      <a:pt x="273" y="479"/>
                    </a:lnTo>
                    <a:lnTo>
                      <a:pt x="274" y="523"/>
                    </a:lnTo>
                    <a:lnTo>
                      <a:pt x="273" y="567"/>
                    </a:lnTo>
                    <a:lnTo>
                      <a:pt x="270" y="609"/>
                    </a:lnTo>
                    <a:lnTo>
                      <a:pt x="265" y="649"/>
                    </a:lnTo>
                    <a:lnTo>
                      <a:pt x="258" y="686"/>
                    </a:lnTo>
                    <a:lnTo>
                      <a:pt x="249" y="722"/>
                    </a:lnTo>
                    <a:lnTo>
                      <a:pt x="238" y="755"/>
                    </a:lnTo>
                    <a:lnTo>
                      <a:pt x="225" y="785"/>
                    </a:lnTo>
                    <a:lnTo>
                      <a:pt x="211" y="813"/>
                    </a:lnTo>
                    <a:lnTo>
                      <a:pt x="194" y="838"/>
                    </a:lnTo>
                    <a:lnTo>
                      <a:pt x="186" y="849"/>
                    </a:lnTo>
                    <a:lnTo>
                      <a:pt x="178" y="858"/>
                    </a:lnTo>
                    <a:lnTo>
                      <a:pt x="168" y="868"/>
                    </a:lnTo>
                    <a:lnTo>
                      <a:pt x="158" y="875"/>
                    </a:lnTo>
                    <a:lnTo>
                      <a:pt x="149" y="883"/>
                    </a:lnTo>
                    <a:lnTo>
                      <a:pt x="138" y="889"/>
                    </a:lnTo>
                    <a:lnTo>
                      <a:pt x="128" y="894"/>
                    </a:lnTo>
                    <a:lnTo>
                      <a:pt x="117" y="898"/>
                    </a:lnTo>
                    <a:lnTo>
                      <a:pt x="106" y="901"/>
                    </a:lnTo>
                    <a:lnTo>
                      <a:pt x="95" y="903"/>
                    </a:lnTo>
                    <a:lnTo>
                      <a:pt x="2413" y="613"/>
                    </a:lnTo>
                    <a:lnTo>
                      <a:pt x="80" y="0"/>
                    </a:lnTo>
                    <a:lnTo>
                      <a:pt x="0" y="11"/>
                    </a:lnTo>
                    <a:close/>
                  </a:path>
                </a:pathLst>
              </a:custGeom>
              <a:gradFill flip="none" rotWithShape="1">
                <a:gsLst>
                  <a:gs pos="0">
                    <a:srgbClr val="1C1C1C"/>
                  </a:gs>
                  <a:gs pos="31000">
                    <a:srgbClr val="B2B2B2"/>
                  </a:gs>
                  <a:gs pos="82000">
                    <a:srgbClr val="292929"/>
                  </a:gs>
                </a:gsLst>
                <a:lin ang="528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04" name="Group 239"/>
            <p:cNvGrpSpPr/>
            <p:nvPr/>
          </p:nvGrpSpPr>
          <p:grpSpPr>
            <a:xfrm>
              <a:off x="4856312" y="4354286"/>
              <a:ext cx="1771908" cy="856393"/>
              <a:chOff x="4876800" y="3592286"/>
              <a:chExt cx="1771908" cy="856393"/>
            </a:xfrm>
          </p:grpSpPr>
          <p:sp>
            <p:nvSpPr>
              <p:cNvPr id="111" name="Freeform 26"/>
              <p:cNvSpPr>
                <a:spLocks/>
              </p:cNvSpPr>
              <p:nvPr/>
            </p:nvSpPr>
            <p:spPr bwMode="auto">
              <a:xfrm>
                <a:off x="4876800" y="3604828"/>
                <a:ext cx="440737" cy="843851"/>
              </a:xfrm>
              <a:custGeom>
                <a:avLst/>
                <a:gdLst/>
                <a:ahLst/>
                <a:cxnLst>
                  <a:cxn ang="0">
                    <a:pos x="486" y="444"/>
                  </a:cxn>
                  <a:cxn ang="0">
                    <a:pos x="491" y="541"/>
                  </a:cxn>
                  <a:cxn ang="0">
                    <a:pos x="487" y="630"/>
                  </a:cxn>
                  <a:cxn ang="0">
                    <a:pos x="473" y="712"/>
                  </a:cxn>
                  <a:cxn ang="0">
                    <a:pos x="451" y="785"/>
                  </a:cxn>
                  <a:cxn ang="0">
                    <a:pos x="422" y="847"/>
                  </a:cxn>
                  <a:cxn ang="0">
                    <a:pos x="406" y="872"/>
                  </a:cxn>
                  <a:cxn ang="0">
                    <a:pos x="386" y="894"/>
                  </a:cxn>
                  <a:cxn ang="0">
                    <a:pos x="367" y="912"/>
                  </a:cxn>
                  <a:cxn ang="0">
                    <a:pos x="345" y="927"/>
                  </a:cxn>
                  <a:cxn ang="0">
                    <a:pos x="321" y="936"/>
                  </a:cxn>
                  <a:cxn ang="0">
                    <a:pos x="298" y="941"/>
                  </a:cxn>
                  <a:cxn ang="0">
                    <a:pos x="286" y="942"/>
                  </a:cxn>
                  <a:cxn ang="0">
                    <a:pos x="261" y="939"/>
                  </a:cxn>
                  <a:cxn ang="0">
                    <a:pos x="236" y="934"/>
                  </a:cxn>
                  <a:cxn ang="0">
                    <a:pos x="212" y="921"/>
                  </a:cxn>
                  <a:cxn ang="0">
                    <a:pos x="189" y="906"/>
                  </a:cxn>
                  <a:cxn ang="0">
                    <a:pos x="166" y="887"/>
                  </a:cxn>
                  <a:cxn ang="0">
                    <a:pos x="132" y="851"/>
                  </a:cxn>
                  <a:cxn ang="0">
                    <a:pos x="94" y="790"/>
                  </a:cxn>
                  <a:cxn ang="0">
                    <a:pos x="59" y="719"/>
                  </a:cxn>
                  <a:cxn ang="0">
                    <a:pos x="32" y="636"/>
                  </a:cxn>
                  <a:cxn ang="0">
                    <a:pos x="12" y="546"/>
                  </a:cxn>
                  <a:cxn ang="0">
                    <a:pos x="6" y="498"/>
                  </a:cxn>
                  <a:cxn ang="0">
                    <a:pos x="0" y="403"/>
                  </a:cxn>
                  <a:cxn ang="0">
                    <a:pos x="4" y="313"/>
                  </a:cxn>
                  <a:cxn ang="0">
                    <a:pos x="18" y="230"/>
                  </a:cxn>
                  <a:cxn ang="0">
                    <a:pos x="39" y="157"/>
                  </a:cxn>
                  <a:cxn ang="0">
                    <a:pos x="68" y="96"/>
                  </a:cxn>
                  <a:cxn ang="0">
                    <a:pos x="86" y="70"/>
                  </a:cxn>
                  <a:cxn ang="0">
                    <a:pos x="103" y="48"/>
                  </a:cxn>
                  <a:cxn ang="0">
                    <a:pos x="124" y="30"/>
                  </a:cxn>
                  <a:cxn ang="0">
                    <a:pos x="146" y="16"/>
                  </a:cxn>
                  <a:cxn ang="0">
                    <a:pos x="170" y="7"/>
                  </a:cxn>
                  <a:cxn ang="0">
                    <a:pos x="193" y="1"/>
                  </a:cxn>
                  <a:cxn ang="0">
                    <a:pos x="206" y="0"/>
                  </a:cxn>
                  <a:cxn ang="0">
                    <a:pos x="230" y="3"/>
                  </a:cxn>
                  <a:cxn ang="0">
                    <a:pos x="255" y="9"/>
                  </a:cxn>
                  <a:cxn ang="0">
                    <a:pos x="279" y="20"/>
                  </a:cxn>
                  <a:cxn ang="0">
                    <a:pos x="302" y="36"/>
                  </a:cxn>
                  <a:cxn ang="0">
                    <a:pos x="326" y="55"/>
                  </a:cxn>
                  <a:cxn ang="0">
                    <a:pos x="357" y="92"/>
                  </a:cxn>
                  <a:cxn ang="0">
                    <a:pos x="397" y="152"/>
                  </a:cxn>
                  <a:cxn ang="0">
                    <a:pos x="432" y="223"/>
                  </a:cxn>
                  <a:cxn ang="0">
                    <a:pos x="459" y="306"/>
                  </a:cxn>
                  <a:cxn ang="0">
                    <a:pos x="479" y="397"/>
                  </a:cxn>
                  <a:cxn ang="0">
                    <a:pos x="486" y="444"/>
                  </a:cxn>
                </a:cxnLst>
                <a:rect l="0" t="0" r="r" b="b"/>
                <a:pathLst>
                  <a:path w="491" h="942">
                    <a:moveTo>
                      <a:pt x="486" y="444"/>
                    </a:moveTo>
                    <a:lnTo>
                      <a:pt x="486" y="444"/>
                    </a:lnTo>
                    <a:lnTo>
                      <a:pt x="490" y="492"/>
                    </a:lnTo>
                    <a:lnTo>
                      <a:pt x="491" y="541"/>
                    </a:lnTo>
                    <a:lnTo>
                      <a:pt x="490" y="586"/>
                    </a:lnTo>
                    <a:lnTo>
                      <a:pt x="487" y="630"/>
                    </a:lnTo>
                    <a:lnTo>
                      <a:pt x="481" y="672"/>
                    </a:lnTo>
                    <a:lnTo>
                      <a:pt x="473" y="712"/>
                    </a:lnTo>
                    <a:lnTo>
                      <a:pt x="463" y="750"/>
                    </a:lnTo>
                    <a:lnTo>
                      <a:pt x="451" y="785"/>
                    </a:lnTo>
                    <a:lnTo>
                      <a:pt x="437" y="816"/>
                    </a:lnTo>
                    <a:lnTo>
                      <a:pt x="422" y="847"/>
                    </a:lnTo>
                    <a:lnTo>
                      <a:pt x="414" y="859"/>
                    </a:lnTo>
                    <a:lnTo>
                      <a:pt x="406" y="872"/>
                    </a:lnTo>
                    <a:lnTo>
                      <a:pt x="396" y="884"/>
                    </a:lnTo>
                    <a:lnTo>
                      <a:pt x="386" y="894"/>
                    </a:lnTo>
                    <a:lnTo>
                      <a:pt x="377" y="903"/>
                    </a:lnTo>
                    <a:lnTo>
                      <a:pt x="367" y="912"/>
                    </a:lnTo>
                    <a:lnTo>
                      <a:pt x="356" y="920"/>
                    </a:lnTo>
                    <a:lnTo>
                      <a:pt x="345" y="927"/>
                    </a:lnTo>
                    <a:lnTo>
                      <a:pt x="334" y="932"/>
                    </a:lnTo>
                    <a:lnTo>
                      <a:pt x="321" y="936"/>
                    </a:lnTo>
                    <a:lnTo>
                      <a:pt x="309" y="939"/>
                    </a:lnTo>
                    <a:lnTo>
                      <a:pt x="298" y="941"/>
                    </a:lnTo>
                    <a:lnTo>
                      <a:pt x="298" y="941"/>
                    </a:lnTo>
                    <a:lnTo>
                      <a:pt x="286" y="942"/>
                    </a:lnTo>
                    <a:lnTo>
                      <a:pt x="273" y="942"/>
                    </a:lnTo>
                    <a:lnTo>
                      <a:pt x="261" y="939"/>
                    </a:lnTo>
                    <a:lnTo>
                      <a:pt x="248" y="936"/>
                    </a:lnTo>
                    <a:lnTo>
                      <a:pt x="236" y="934"/>
                    </a:lnTo>
                    <a:lnTo>
                      <a:pt x="223" y="928"/>
                    </a:lnTo>
                    <a:lnTo>
                      <a:pt x="212" y="921"/>
                    </a:lnTo>
                    <a:lnTo>
                      <a:pt x="200" y="914"/>
                    </a:lnTo>
                    <a:lnTo>
                      <a:pt x="189" y="906"/>
                    </a:lnTo>
                    <a:lnTo>
                      <a:pt x="177" y="898"/>
                    </a:lnTo>
                    <a:lnTo>
                      <a:pt x="166" y="887"/>
                    </a:lnTo>
                    <a:lnTo>
                      <a:pt x="154" y="876"/>
                    </a:lnTo>
                    <a:lnTo>
                      <a:pt x="132" y="851"/>
                    </a:lnTo>
                    <a:lnTo>
                      <a:pt x="113" y="822"/>
                    </a:lnTo>
                    <a:lnTo>
                      <a:pt x="94" y="790"/>
                    </a:lnTo>
                    <a:lnTo>
                      <a:pt x="76" y="756"/>
                    </a:lnTo>
                    <a:lnTo>
                      <a:pt x="59" y="719"/>
                    </a:lnTo>
                    <a:lnTo>
                      <a:pt x="44" y="679"/>
                    </a:lnTo>
                    <a:lnTo>
                      <a:pt x="32" y="636"/>
                    </a:lnTo>
                    <a:lnTo>
                      <a:pt x="21" y="592"/>
                    </a:lnTo>
                    <a:lnTo>
                      <a:pt x="12" y="546"/>
                    </a:lnTo>
                    <a:lnTo>
                      <a:pt x="6" y="498"/>
                    </a:lnTo>
                    <a:lnTo>
                      <a:pt x="6" y="498"/>
                    </a:lnTo>
                    <a:lnTo>
                      <a:pt x="1" y="450"/>
                    </a:lnTo>
                    <a:lnTo>
                      <a:pt x="0" y="403"/>
                    </a:lnTo>
                    <a:lnTo>
                      <a:pt x="1" y="357"/>
                    </a:lnTo>
                    <a:lnTo>
                      <a:pt x="4" y="313"/>
                    </a:lnTo>
                    <a:lnTo>
                      <a:pt x="10" y="270"/>
                    </a:lnTo>
                    <a:lnTo>
                      <a:pt x="18" y="230"/>
                    </a:lnTo>
                    <a:lnTo>
                      <a:pt x="28" y="193"/>
                    </a:lnTo>
                    <a:lnTo>
                      <a:pt x="39" y="157"/>
                    </a:lnTo>
                    <a:lnTo>
                      <a:pt x="52" y="125"/>
                    </a:lnTo>
                    <a:lnTo>
                      <a:pt x="68" y="96"/>
                    </a:lnTo>
                    <a:lnTo>
                      <a:pt x="76" y="83"/>
                    </a:lnTo>
                    <a:lnTo>
                      <a:pt x="86" y="70"/>
                    </a:lnTo>
                    <a:lnTo>
                      <a:pt x="94" y="59"/>
                    </a:lnTo>
                    <a:lnTo>
                      <a:pt x="103" y="48"/>
                    </a:lnTo>
                    <a:lnTo>
                      <a:pt x="114" y="38"/>
                    </a:lnTo>
                    <a:lnTo>
                      <a:pt x="124" y="30"/>
                    </a:lnTo>
                    <a:lnTo>
                      <a:pt x="135" y="22"/>
                    </a:lnTo>
                    <a:lnTo>
                      <a:pt x="146" y="16"/>
                    </a:lnTo>
                    <a:lnTo>
                      <a:pt x="157" y="11"/>
                    </a:lnTo>
                    <a:lnTo>
                      <a:pt x="170" y="7"/>
                    </a:lnTo>
                    <a:lnTo>
                      <a:pt x="181" y="3"/>
                    </a:lnTo>
                    <a:lnTo>
                      <a:pt x="193" y="1"/>
                    </a:lnTo>
                    <a:lnTo>
                      <a:pt x="193" y="1"/>
                    </a:lnTo>
                    <a:lnTo>
                      <a:pt x="206" y="0"/>
                    </a:lnTo>
                    <a:lnTo>
                      <a:pt x="218" y="1"/>
                    </a:lnTo>
                    <a:lnTo>
                      <a:pt x="230" y="3"/>
                    </a:lnTo>
                    <a:lnTo>
                      <a:pt x="243" y="5"/>
                    </a:lnTo>
                    <a:lnTo>
                      <a:pt x="255" y="9"/>
                    </a:lnTo>
                    <a:lnTo>
                      <a:pt x="266" y="15"/>
                    </a:lnTo>
                    <a:lnTo>
                      <a:pt x="279" y="20"/>
                    </a:lnTo>
                    <a:lnTo>
                      <a:pt x="291" y="27"/>
                    </a:lnTo>
                    <a:lnTo>
                      <a:pt x="302" y="36"/>
                    </a:lnTo>
                    <a:lnTo>
                      <a:pt x="313" y="45"/>
                    </a:lnTo>
                    <a:lnTo>
                      <a:pt x="326" y="55"/>
                    </a:lnTo>
                    <a:lnTo>
                      <a:pt x="337" y="66"/>
                    </a:lnTo>
                    <a:lnTo>
                      <a:pt x="357" y="92"/>
                    </a:lnTo>
                    <a:lnTo>
                      <a:pt x="378" y="120"/>
                    </a:lnTo>
                    <a:lnTo>
                      <a:pt x="397" y="152"/>
                    </a:lnTo>
                    <a:lnTo>
                      <a:pt x="415" y="186"/>
                    </a:lnTo>
                    <a:lnTo>
                      <a:pt x="432" y="223"/>
                    </a:lnTo>
                    <a:lnTo>
                      <a:pt x="446" y="263"/>
                    </a:lnTo>
                    <a:lnTo>
                      <a:pt x="459" y="306"/>
                    </a:lnTo>
                    <a:lnTo>
                      <a:pt x="469" y="350"/>
                    </a:lnTo>
                    <a:lnTo>
                      <a:pt x="479" y="397"/>
                    </a:lnTo>
                    <a:lnTo>
                      <a:pt x="486" y="444"/>
                    </a:lnTo>
                    <a:lnTo>
                      <a:pt x="486" y="444"/>
                    </a:lnTo>
                    <a:close/>
                  </a:path>
                </a:pathLst>
              </a:custGeom>
              <a:gradFill flip="none" rotWithShape="1">
                <a:gsLst>
                  <a:gs pos="38000">
                    <a:srgbClr val="A6A6A6"/>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Freeform 27"/>
              <p:cNvSpPr>
                <a:spLocks/>
              </p:cNvSpPr>
              <p:nvPr/>
            </p:nvSpPr>
            <p:spPr bwMode="auto">
              <a:xfrm>
                <a:off x="4892925" y="3764281"/>
                <a:ext cx="284867" cy="546443"/>
              </a:xfrm>
              <a:custGeom>
                <a:avLst/>
                <a:gdLst/>
                <a:ahLst/>
                <a:cxnLst>
                  <a:cxn ang="0">
                    <a:pos x="316" y="288"/>
                  </a:cxn>
                  <a:cxn ang="0">
                    <a:pos x="319" y="350"/>
                  </a:cxn>
                  <a:cxn ang="0">
                    <a:pos x="316" y="408"/>
                  </a:cxn>
                  <a:cxn ang="0">
                    <a:pos x="308" y="462"/>
                  </a:cxn>
                  <a:cxn ang="0">
                    <a:pos x="294" y="509"/>
                  </a:cxn>
                  <a:cxn ang="0">
                    <a:pos x="274" y="549"/>
                  </a:cxn>
                  <a:cxn ang="0">
                    <a:pos x="251" y="581"/>
                  </a:cxn>
                  <a:cxn ang="0">
                    <a:pos x="223" y="601"/>
                  </a:cxn>
                  <a:cxn ang="0">
                    <a:pos x="193" y="611"/>
                  </a:cxn>
                  <a:cxn ang="0">
                    <a:pos x="176" y="611"/>
                  </a:cxn>
                  <a:cxn ang="0">
                    <a:pos x="145" y="603"/>
                  </a:cxn>
                  <a:cxn ang="0">
                    <a:pos x="114" y="582"/>
                  </a:cxn>
                  <a:cxn ang="0">
                    <a:pos x="87" y="553"/>
                  </a:cxn>
                  <a:cxn ang="0">
                    <a:pos x="61" y="513"/>
                  </a:cxn>
                  <a:cxn ang="0">
                    <a:pos x="39" y="466"/>
                  </a:cxn>
                  <a:cxn ang="0">
                    <a:pos x="21" y="412"/>
                  </a:cxn>
                  <a:cxn ang="0">
                    <a:pos x="8" y="354"/>
                  </a:cxn>
                  <a:cxn ang="0">
                    <a:pos x="3" y="323"/>
                  </a:cxn>
                  <a:cxn ang="0">
                    <a:pos x="0" y="260"/>
                  </a:cxn>
                  <a:cxn ang="0">
                    <a:pos x="3" y="203"/>
                  </a:cxn>
                  <a:cxn ang="0">
                    <a:pos x="11" y="149"/>
                  </a:cxn>
                  <a:cxn ang="0">
                    <a:pos x="25" y="100"/>
                  </a:cxn>
                  <a:cxn ang="0">
                    <a:pos x="44" y="62"/>
                  </a:cxn>
                  <a:cxn ang="0">
                    <a:pos x="68" y="30"/>
                  </a:cxn>
                  <a:cxn ang="0">
                    <a:pos x="95" y="9"/>
                  </a:cxn>
                  <a:cxn ang="0">
                    <a:pos x="125" y="0"/>
                  </a:cxn>
                  <a:cxn ang="0">
                    <a:pos x="142" y="0"/>
                  </a:cxn>
                  <a:cxn ang="0">
                    <a:pos x="174" y="8"/>
                  </a:cxn>
                  <a:cxn ang="0">
                    <a:pos x="204" y="27"/>
                  </a:cxn>
                  <a:cxn ang="0">
                    <a:pos x="232" y="58"/>
                  </a:cxn>
                  <a:cxn ang="0">
                    <a:pos x="258" y="98"/>
                  </a:cxn>
                  <a:cxn ang="0">
                    <a:pos x="280" y="145"/>
                  </a:cxn>
                  <a:cxn ang="0">
                    <a:pos x="298" y="198"/>
                  </a:cxn>
                  <a:cxn ang="0">
                    <a:pos x="310" y="256"/>
                  </a:cxn>
                  <a:cxn ang="0">
                    <a:pos x="316" y="288"/>
                  </a:cxn>
                </a:cxnLst>
                <a:rect l="0" t="0" r="r" b="b"/>
                <a:pathLst>
                  <a:path w="319" h="611">
                    <a:moveTo>
                      <a:pt x="316" y="288"/>
                    </a:moveTo>
                    <a:lnTo>
                      <a:pt x="316" y="288"/>
                    </a:lnTo>
                    <a:lnTo>
                      <a:pt x="317" y="320"/>
                    </a:lnTo>
                    <a:lnTo>
                      <a:pt x="319" y="350"/>
                    </a:lnTo>
                    <a:lnTo>
                      <a:pt x="319" y="379"/>
                    </a:lnTo>
                    <a:lnTo>
                      <a:pt x="316" y="408"/>
                    </a:lnTo>
                    <a:lnTo>
                      <a:pt x="313" y="436"/>
                    </a:lnTo>
                    <a:lnTo>
                      <a:pt x="308" y="462"/>
                    </a:lnTo>
                    <a:lnTo>
                      <a:pt x="301" y="487"/>
                    </a:lnTo>
                    <a:lnTo>
                      <a:pt x="294" y="509"/>
                    </a:lnTo>
                    <a:lnTo>
                      <a:pt x="284" y="531"/>
                    </a:lnTo>
                    <a:lnTo>
                      <a:pt x="274" y="549"/>
                    </a:lnTo>
                    <a:lnTo>
                      <a:pt x="263" y="567"/>
                    </a:lnTo>
                    <a:lnTo>
                      <a:pt x="251" y="581"/>
                    </a:lnTo>
                    <a:lnTo>
                      <a:pt x="239" y="593"/>
                    </a:lnTo>
                    <a:lnTo>
                      <a:pt x="223" y="601"/>
                    </a:lnTo>
                    <a:lnTo>
                      <a:pt x="208" y="608"/>
                    </a:lnTo>
                    <a:lnTo>
                      <a:pt x="193" y="611"/>
                    </a:lnTo>
                    <a:lnTo>
                      <a:pt x="193" y="611"/>
                    </a:lnTo>
                    <a:lnTo>
                      <a:pt x="176" y="611"/>
                    </a:lnTo>
                    <a:lnTo>
                      <a:pt x="161" y="608"/>
                    </a:lnTo>
                    <a:lnTo>
                      <a:pt x="145" y="603"/>
                    </a:lnTo>
                    <a:lnTo>
                      <a:pt x="130" y="594"/>
                    </a:lnTo>
                    <a:lnTo>
                      <a:pt x="114" y="582"/>
                    </a:lnTo>
                    <a:lnTo>
                      <a:pt x="101" y="568"/>
                    </a:lnTo>
                    <a:lnTo>
                      <a:pt x="87" y="553"/>
                    </a:lnTo>
                    <a:lnTo>
                      <a:pt x="73" y="534"/>
                    </a:lnTo>
                    <a:lnTo>
                      <a:pt x="61" y="513"/>
                    </a:lnTo>
                    <a:lnTo>
                      <a:pt x="48" y="491"/>
                    </a:lnTo>
                    <a:lnTo>
                      <a:pt x="39" y="466"/>
                    </a:lnTo>
                    <a:lnTo>
                      <a:pt x="29" y="440"/>
                    </a:lnTo>
                    <a:lnTo>
                      <a:pt x="21" y="412"/>
                    </a:lnTo>
                    <a:lnTo>
                      <a:pt x="14" y="383"/>
                    </a:lnTo>
                    <a:lnTo>
                      <a:pt x="8" y="354"/>
                    </a:lnTo>
                    <a:lnTo>
                      <a:pt x="3" y="323"/>
                    </a:lnTo>
                    <a:lnTo>
                      <a:pt x="3" y="323"/>
                    </a:lnTo>
                    <a:lnTo>
                      <a:pt x="0" y="291"/>
                    </a:lnTo>
                    <a:lnTo>
                      <a:pt x="0" y="260"/>
                    </a:lnTo>
                    <a:lnTo>
                      <a:pt x="0" y="230"/>
                    </a:lnTo>
                    <a:lnTo>
                      <a:pt x="3" y="203"/>
                    </a:lnTo>
                    <a:lnTo>
                      <a:pt x="5" y="175"/>
                    </a:lnTo>
                    <a:lnTo>
                      <a:pt x="11" y="149"/>
                    </a:lnTo>
                    <a:lnTo>
                      <a:pt x="18" y="124"/>
                    </a:lnTo>
                    <a:lnTo>
                      <a:pt x="25" y="100"/>
                    </a:lnTo>
                    <a:lnTo>
                      <a:pt x="34" y="80"/>
                    </a:lnTo>
                    <a:lnTo>
                      <a:pt x="44" y="62"/>
                    </a:lnTo>
                    <a:lnTo>
                      <a:pt x="55" y="44"/>
                    </a:lnTo>
                    <a:lnTo>
                      <a:pt x="68" y="30"/>
                    </a:lnTo>
                    <a:lnTo>
                      <a:pt x="80" y="18"/>
                    </a:lnTo>
                    <a:lnTo>
                      <a:pt x="95" y="9"/>
                    </a:lnTo>
                    <a:lnTo>
                      <a:pt x="109" y="3"/>
                    </a:lnTo>
                    <a:lnTo>
                      <a:pt x="125" y="0"/>
                    </a:lnTo>
                    <a:lnTo>
                      <a:pt x="125" y="0"/>
                    </a:lnTo>
                    <a:lnTo>
                      <a:pt x="142" y="0"/>
                    </a:lnTo>
                    <a:lnTo>
                      <a:pt x="157" y="3"/>
                    </a:lnTo>
                    <a:lnTo>
                      <a:pt x="174" y="8"/>
                    </a:lnTo>
                    <a:lnTo>
                      <a:pt x="189" y="16"/>
                    </a:lnTo>
                    <a:lnTo>
                      <a:pt x="204" y="27"/>
                    </a:lnTo>
                    <a:lnTo>
                      <a:pt x="218" y="43"/>
                    </a:lnTo>
                    <a:lnTo>
                      <a:pt x="232" y="58"/>
                    </a:lnTo>
                    <a:lnTo>
                      <a:pt x="245" y="77"/>
                    </a:lnTo>
                    <a:lnTo>
                      <a:pt x="258" y="98"/>
                    </a:lnTo>
                    <a:lnTo>
                      <a:pt x="269" y="120"/>
                    </a:lnTo>
                    <a:lnTo>
                      <a:pt x="280" y="145"/>
                    </a:lnTo>
                    <a:lnTo>
                      <a:pt x="290" y="171"/>
                    </a:lnTo>
                    <a:lnTo>
                      <a:pt x="298" y="198"/>
                    </a:lnTo>
                    <a:lnTo>
                      <a:pt x="305" y="227"/>
                    </a:lnTo>
                    <a:lnTo>
                      <a:pt x="310" y="256"/>
                    </a:lnTo>
                    <a:lnTo>
                      <a:pt x="316" y="288"/>
                    </a:lnTo>
                    <a:lnTo>
                      <a:pt x="316" y="288"/>
                    </a:lnTo>
                    <a:close/>
                  </a:path>
                </a:pathLst>
              </a:custGeom>
              <a:gradFill flip="none" rotWithShape="1">
                <a:gsLst>
                  <a:gs pos="38000">
                    <a:srgbClr val="BFBFBF"/>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 name="Freeform 28"/>
              <p:cNvSpPr>
                <a:spLocks/>
              </p:cNvSpPr>
              <p:nvPr/>
            </p:nvSpPr>
            <p:spPr bwMode="auto">
              <a:xfrm>
                <a:off x="5005796" y="3757115"/>
                <a:ext cx="218577" cy="553610"/>
              </a:xfrm>
              <a:custGeom>
                <a:avLst/>
                <a:gdLst/>
                <a:ahLst/>
                <a:cxnLst>
                  <a:cxn ang="0">
                    <a:pos x="120" y="612"/>
                  </a:cxn>
                  <a:cxn ang="0">
                    <a:pos x="151" y="603"/>
                  </a:cxn>
                  <a:cxn ang="0">
                    <a:pos x="178" y="581"/>
                  </a:cxn>
                  <a:cxn ang="0">
                    <a:pos x="202" y="550"/>
                  </a:cxn>
                  <a:cxn ang="0">
                    <a:pos x="221" y="510"/>
                  </a:cxn>
                  <a:cxn ang="0">
                    <a:pos x="235" y="462"/>
                  </a:cxn>
                  <a:cxn ang="0">
                    <a:pos x="243" y="410"/>
                  </a:cxn>
                  <a:cxn ang="0">
                    <a:pos x="246" y="350"/>
                  </a:cxn>
                  <a:cxn ang="0">
                    <a:pos x="242" y="288"/>
                  </a:cxn>
                  <a:cxn ang="0">
                    <a:pos x="238" y="258"/>
                  </a:cxn>
                  <a:cxn ang="0">
                    <a:pos x="225" y="199"/>
                  </a:cxn>
                  <a:cxn ang="0">
                    <a:pos x="207" y="145"/>
                  </a:cxn>
                  <a:cxn ang="0">
                    <a:pos x="185" y="98"/>
                  </a:cxn>
                  <a:cxn ang="0">
                    <a:pos x="159" y="59"/>
                  </a:cxn>
                  <a:cxn ang="0">
                    <a:pos x="131" y="29"/>
                  </a:cxn>
                  <a:cxn ang="0">
                    <a:pos x="100" y="8"/>
                  </a:cxn>
                  <a:cxn ang="0">
                    <a:pos x="68" y="0"/>
                  </a:cxn>
                  <a:cxn ang="0">
                    <a:pos x="0" y="7"/>
                  </a:cxn>
                  <a:cxn ang="0">
                    <a:pos x="17" y="7"/>
                  </a:cxn>
                  <a:cxn ang="0">
                    <a:pos x="49" y="15"/>
                  </a:cxn>
                  <a:cxn ang="0">
                    <a:pos x="79" y="34"/>
                  </a:cxn>
                  <a:cxn ang="0">
                    <a:pos x="107" y="65"/>
                  </a:cxn>
                  <a:cxn ang="0">
                    <a:pos x="133" y="105"/>
                  </a:cxn>
                  <a:cxn ang="0">
                    <a:pos x="155" y="152"/>
                  </a:cxn>
                  <a:cxn ang="0">
                    <a:pos x="173" y="205"/>
                  </a:cxn>
                  <a:cxn ang="0">
                    <a:pos x="185" y="263"/>
                  </a:cxn>
                  <a:cxn ang="0">
                    <a:pos x="191" y="295"/>
                  </a:cxn>
                  <a:cxn ang="0">
                    <a:pos x="194" y="357"/>
                  </a:cxn>
                  <a:cxn ang="0">
                    <a:pos x="191" y="415"/>
                  </a:cxn>
                  <a:cxn ang="0">
                    <a:pos x="183" y="469"/>
                  </a:cxn>
                  <a:cxn ang="0">
                    <a:pos x="169" y="516"/>
                  </a:cxn>
                  <a:cxn ang="0">
                    <a:pos x="149" y="556"/>
                  </a:cxn>
                  <a:cxn ang="0">
                    <a:pos x="126" y="588"/>
                  </a:cxn>
                  <a:cxn ang="0">
                    <a:pos x="98" y="608"/>
                  </a:cxn>
                  <a:cxn ang="0">
                    <a:pos x="68" y="618"/>
                  </a:cxn>
                </a:cxnLst>
                <a:rect l="0" t="0" r="r" b="b"/>
                <a:pathLst>
                  <a:path w="246" h="618">
                    <a:moveTo>
                      <a:pt x="120" y="612"/>
                    </a:moveTo>
                    <a:lnTo>
                      <a:pt x="120" y="612"/>
                    </a:lnTo>
                    <a:lnTo>
                      <a:pt x="136" y="608"/>
                    </a:lnTo>
                    <a:lnTo>
                      <a:pt x="151" y="603"/>
                    </a:lnTo>
                    <a:lnTo>
                      <a:pt x="165" y="593"/>
                    </a:lnTo>
                    <a:lnTo>
                      <a:pt x="178" y="581"/>
                    </a:lnTo>
                    <a:lnTo>
                      <a:pt x="191" y="567"/>
                    </a:lnTo>
                    <a:lnTo>
                      <a:pt x="202" y="550"/>
                    </a:lnTo>
                    <a:lnTo>
                      <a:pt x="211" y="531"/>
                    </a:lnTo>
                    <a:lnTo>
                      <a:pt x="221" y="510"/>
                    </a:lnTo>
                    <a:lnTo>
                      <a:pt x="228" y="487"/>
                    </a:lnTo>
                    <a:lnTo>
                      <a:pt x="235" y="462"/>
                    </a:lnTo>
                    <a:lnTo>
                      <a:pt x="239" y="437"/>
                    </a:lnTo>
                    <a:lnTo>
                      <a:pt x="243" y="410"/>
                    </a:lnTo>
                    <a:lnTo>
                      <a:pt x="246" y="381"/>
                    </a:lnTo>
                    <a:lnTo>
                      <a:pt x="246" y="350"/>
                    </a:lnTo>
                    <a:lnTo>
                      <a:pt x="245" y="320"/>
                    </a:lnTo>
                    <a:lnTo>
                      <a:pt x="242" y="288"/>
                    </a:lnTo>
                    <a:lnTo>
                      <a:pt x="242" y="288"/>
                    </a:lnTo>
                    <a:lnTo>
                      <a:pt x="238" y="258"/>
                    </a:lnTo>
                    <a:lnTo>
                      <a:pt x="232" y="227"/>
                    </a:lnTo>
                    <a:lnTo>
                      <a:pt x="225" y="199"/>
                    </a:lnTo>
                    <a:lnTo>
                      <a:pt x="217" y="171"/>
                    </a:lnTo>
                    <a:lnTo>
                      <a:pt x="207" y="145"/>
                    </a:lnTo>
                    <a:lnTo>
                      <a:pt x="196" y="120"/>
                    </a:lnTo>
                    <a:lnTo>
                      <a:pt x="185" y="98"/>
                    </a:lnTo>
                    <a:lnTo>
                      <a:pt x="173" y="77"/>
                    </a:lnTo>
                    <a:lnTo>
                      <a:pt x="159" y="59"/>
                    </a:lnTo>
                    <a:lnTo>
                      <a:pt x="145" y="43"/>
                    </a:lnTo>
                    <a:lnTo>
                      <a:pt x="131" y="29"/>
                    </a:lnTo>
                    <a:lnTo>
                      <a:pt x="116" y="18"/>
                    </a:lnTo>
                    <a:lnTo>
                      <a:pt x="100" y="8"/>
                    </a:lnTo>
                    <a:lnTo>
                      <a:pt x="85" y="3"/>
                    </a:lnTo>
                    <a:lnTo>
                      <a:pt x="68" y="0"/>
                    </a:lnTo>
                    <a:lnTo>
                      <a:pt x="53" y="0"/>
                    </a:lnTo>
                    <a:lnTo>
                      <a:pt x="0" y="7"/>
                    </a:lnTo>
                    <a:lnTo>
                      <a:pt x="0" y="7"/>
                    </a:lnTo>
                    <a:lnTo>
                      <a:pt x="17" y="7"/>
                    </a:lnTo>
                    <a:lnTo>
                      <a:pt x="32" y="10"/>
                    </a:lnTo>
                    <a:lnTo>
                      <a:pt x="49" y="15"/>
                    </a:lnTo>
                    <a:lnTo>
                      <a:pt x="64" y="23"/>
                    </a:lnTo>
                    <a:lnTo>
                      <a:pt x="79" y="34"/>
                    </a:lnTo>
                    <a:lnTo>
                      <a:pt x="93" y="50"/>
                    </a:lnTo>
                    <a:lnTo>
                      <a:pt x="107" y="65"/>
                    </a:lnTo>
                    <a:lnTo>
                      <a:pt x="120" y="84"/>
                    </a:lnTo>
                    <a:lnTo>
                      <a:pt x="133" y="105"/>
                    </a:lnTo>
                    <a:lnTo>
                      <a:pt x="144" y="127"/>
                    </a:lnTo>
                    <a:lnTo>
                      <a:pt x="155" y="152"/>
                    </a:lnTo>
                    <a:lnTo>
                      <a:pt x="165" y="178"/>
                    </a:lnTo>
                    <a:lnTo>
                      <a:pt x="173" y="205"/>
                    </a:lnTo>
                    <a:lnTo>
                      <a:pt x="180" y="234"/>
                    </a:lnTo>
                    <a:lnTo>
                      <a:pt x="185" y="263"/>
                    </a:lnTo>
                    <a:lnTo>
                      <a:pt x="191" y="295"/>
                    </a:lnTo>
                    <a:lnTo>
                      <a:pt x="191" y="295"/>
                    </a:lnTo>
                    <a:lnTo>
                      <a:pt x="192" y="327"/>
                    </a:lnTo>
                    <a:lnTo>
                      <a:pt x="194" y="357"/>
                    </a:lnTo>
                    <a:lnTo>
                      <a:pt x="194" y="386"/>
                    </a:lnTo>
                    <a:lnTo>
                      <a:pt x="191" y="415"/>
                    </a:lnTo>
                    <a:lnTo>
                      <a:pt x="188" y="443"/>
                    </a:lnTo>
                    <a:lnTo>
                      <a:pt x="183" y="469"/>
                    </a:lnTo>
                    <a:lnTo>
                      <a:pt x="176" y="494"/>
                    </a:lnTo>
                    <a:lnTo>
                      <a:pt x="169" y="516"/>
                    </a:lnTo>
                    <a:lnTo>
                      <a:pt x="159" y="538"/>
                    </a:lnTo>
                    <a:lnTo>
                      <a:pt x="149" y="556"/>
                    </a:lnTo>
                    <a:lnTo>
                      <a:pt x="138" y="574"/>
                    </a:lnTo>
                    <a:lnTo>
                      <a:pt x="126" y="588"/>
                    </a:lnTo>
                    <a:lnTo>
                      <a:pt x="114" y="600"/>
                    </a:lnTo>
                    <a:lnTo>
                      <a:pt x="98" y="608"/>
                    </a:lnTo>
                    <a:lnTo>
                      <a:pt x="83" y="615"/>
                    </a:lnTo>
                    <a:lnTo>
                      <a:pt x="68" y="618"/>
                    </a:lnTo>
                    <a:lnTo>
                      <a:pt x="120" y="612"/>
                    </a:lnTo>
                    <a:close/>
                  </a:path>
                </a:pathLst>
              </a:custGeom>
              <a:gradFill flip="none" rotWithShape="1">
                <a:gsLst>
                  <a:gs pos="38000">
                    <a:srgbClr val="FFFFFF"/>
                  </a:gs>
                  <a:gs pos="38000">
                    <a:srgbClr val="A6A6A6"/>
                  </a:gs>
                  <a:gs pos="100000">
                    <a:srgbClr val="595959"/>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 name="Freeform 29"/>
              <p:cNvSpPr>
                <a:spLocks/>
              </p:cNvSpPr>
              <p:nvPr/>
            </p:nvSpPr>
            <p:spPr bwMode="auto">
              <a:xfrm>
                <a:off x="5050587" y="3592286"/>
                <a:ext cx="1598121" cy="854601"/>
              </a:xfrm>
              <a:custGeom>
                <a:avLst/>
                <a:gdLst/>
                <a:ahLst/>
                <a:cxnLst>
                  <a:cxn ang="0">
                    <a:pos x="112" y="0"/>
                  </a:cxn>
                  <a:cxn ang="0">
                    <a:pos x="0" y="15"/>
                  </a:cxn>
                  <a:cxn ang="0">
                    <a:pos x="25" y="15"/>
                  </a:cxn>
                  <a:cxn ang="0">
                    <a:pos x="50" y="19"/>
                  </a:cxn>
                  <a:cxn ang="0">
                    <a:pos x="73" y="29"/>
                  </a:cxn>
                  <a:cxn ang="0">
                    <a:pos x="98" y="41"/>
                  </a:cxn>
                  <a:cxn ang="0">
                    <a:pos x="120" y="59"/>
                  </a:cxn>
                  <a:cxn ang="0">
                    <a:pos x="144" y="80"/>
                  </a:cxn>
                  <a:cxn ang="0">
                    <a:pos x="185" y="134"/>
                  </a:cxn>
                  <a:cxn ang="0">
                    <a:pos x="222" y="200"/>
                  </a:cxn>
                  <a:cxn ang="0">
                    <a:pos x="253" y="277"/>
                  </a:cxn>
                  <a:cxn ang="0">
                    <a:pos x="276" y="364"/>
                  </a:cxn>
                  <a:cxn ang="0">
                    <a:pos x="293" y="458"/>
                  </a:cxn>
                  <a:cxn ang="0">
                    <a:pos x="297" y="506"/>
                  </a:cxn>
                  <a:cxn ang="0">
                    <a:pos x="297" y="600"/>
                  </a:cxn>
                  <a:cxn ang="0">
                    <a:pos x="288" y="686"/>
                  </a:cxn>
                  <a:cxn ang="0">
                    <a:pos x="270" y="764"/>
                  </a:cxn>
                  <a:cxn ang="0">
                    <a:pos x="244" y="830"/>
                  </a:cxn>
                  <a:cxn ang="0">
                    <a:pos x="221" y="873"/>
                  </a:cxn>
                  <a:cxn ang="0">
                    <a:pos x="203" y="898"/>
                  </a:cxn>
                  <a:cxn ang="0">
                    <a:pos x="184" y="917"/>
                  </a:cxn>
                  <a:cxn ang="0">
                    <a:pos x="163" y="934"/>
                  </a:cxn>
                  <a:cxn ang="0">
                    <a:pos x="141" y="946"/>
                  </a:cxn>
                  <a:cxn ang="0">
                    <a:pos x="116" y="953"/>
                  </a:cxn>
                  <a:cxn ang="0">
                    <a:pos x="1785" y="739"/>
                  </a:cxn>
                  <a:cxn ang="0">
                    <a:pos x="1775" y="710"/>
                  </a:cxn>
                  <a:cxn ang="0">
                    <a:pos x="1753" y="655"/>
                  </a:cxn>
                  <a:cxn ang="0">
                    <a:pos x="1728" y="607"/>
                  </a:cxn>
                  <a:cxn ang="0">
                    <a:pos x="1699" y="563"/>
                  </a:cxn>
                  <a:cxn ang="0">
                    <a:pos x="1669" y="524"/>
                  </a:cxn>
                  <a:cxn ang="0">
                    <a:pos x="1637" y="488"/>
                  </a:cxn>
                  <a:cxn ang="0">
                    <a:pos x="1589" y="444"/>
                  </a:cxn>
                  <a:cxn ang="0">
                    <a:pos x="1526" y="399"/>
                  </a:cxn>
                  <a:cxn ang="0">
                    <a:pos x="1471" y="367"/>
                  </a:cxn>
                  <a:cxn ang="0">
                    <a:pos x="1428" y="348"/>
                  </a:cxn>
                  <a:cxn ang="0">
                    <a:pos x="1400" y="338"/>
                  </a:cxn>
                </a:cxnLst>
                <a:rect l="0" t="0" r="r" b="b"/>
                <a:pathLst>
                  <a:path w="1785" h="955">
                    <a:moveTo>
                      <a:pt x="1400" y="338"/>
                    </a:moveTo>
                    <a:lnTo>
                      <a:pt x="112" y="0"/>
                    </a:lnTo>
                    <a:lnTo>
                      <a:pt x="0" y="15"/>
                    </a:lnTo>
                    <a:lnTo>
                      <a:pt x="0" y="15"/>
                    </a:lnTo>
                    <a:lnTo>
                      <a:pt x="13" y="14"/>
                    </a:lnTo>
                    <a:lnTo>
                      <a:pt x="25" y="15"/>
                    </a:lnTo>
                    <a:lnTo>
                      <a:pt x="37" y="17"/>
                    </a:lnTo>
                    <a:lnTo>
                      <a:pt x="50" y="19"/>
                    </a:lnTo>
                    <a:lnTo>
                      <a:pt x="62" y="23"/>
                    </a:lnTo>
                    <a:lnTo>
                      <a:pt x="73" y="29"/>
                    </a:lnTo>
                    <a:lnTo>
                      <a:pt x="86" y="34"/>
                    </a:lnTo>
                    <a:lnTo>
                      <a:pt x="98" y="41"/>
                    </a:lnTo>
                    <a:lnTo>
                      <a:pt x="109" y="50"/>
                    </a:lnTo>
                    <a:lnTo>
                      <a:pt x="120" y="59"/>
                    </a:lnTo>
                    <a:lnTo>
                      <a:pt x="133" y="69"/>
                    </a:lnTo>
                    <a:lnTo>
                      <a:pt x="144" y="80"/>
                    </a:lnTo>
                    <a:lnTo>
                      <a:pt x="164" y="106"/>
                    </a:lnTo>
                    <a:lnTo>
                      <a:pt x="185" y="134"/>
                    </a:lnTo>
                    <a:lnTo>
                      <a:pt x="204" y="166"/>
                    </a:lnTo>
                    <a:lnTo>
                      <a:pt x="222" y="200"/>
                    </a:lnTo>
                    <a:lnTo>
                      <a:pt x="239" y="237"/>
                    </a:lnTo>
                    <a:lnTo>
                      <a:pt x="253" y="277"/>
                    </a:lnTo>
                    <a:lnTo>
                      <a:pt x="266" y="320"/>
                    </a:lnTo>
                    <a:lnTo>
                      <a:pt x="276" y="364"/>
                    </a:lnTo>
                    <a:lnTo>
                      <a:pt x="286" y="411"/>
                    </a:lnTo>
                    <a:lnTo>
                      <a:pt x="293" y="458"/>
                    </a:lnTo>
                    <a:lnTo>
                      <a:pt x="293" y="458"/>
                    </a:lnTo>
                    <a:lnTo>
                      <a:pt x="297" y="506"/>
                    </a:lnTo>
                    <a:lnTo>
                      <a:pt x="298" y="555"/>
                    </a:lnTo>
                    <a:lnTo>
                      <a:pt x="297" y="600"/>
                    </a:lnTo>
                    <a:lnTo>
                      <a:pt x="294" y="644"/>
                    </a:lnTo>
                    <a:lnTo>
                      <a:pt x="288" y="686"/>
                    </a:lnTo>
                    <a:lnTo>
                      <a:pt x="280" y="726"/>
                    </a:lnTo>
                    <a:lnTo>
                      <a:pt x="270" y="764"/>
                    </a:lnTo>
                    <a:lnTo>
                      <a:pt x="258" y="799"/>
                    </a:lnTo>
                    <a:lnTo>
                      <a:pt x="244" y="830"/>
                    </a:lnTo>
                    <a:lnTo>
                      <a:pt x="229" y="861"/>
                    </a:lnTo>
                    <a:lnTo>
                      <a:pt x="221" y="873"/>
                    </a:lnTo>
                    <a:lnTo>
                      <a:pt x="213" y="886"/>
                    </a:lnTo>
                    <a:lnTo>
                      <a:pt x="203" y="898"/>
                    </a:lnTo>
                    <a:lnTo>
                      <a:pt x="193" y="908"/>
                    </a:lnTo>
                    <a:lnTo>
                      <a:pt x="184" y="917"/>
                    </a:lnTo>
                    <a:lnTo>
                      <a:pt x="174" y="926"/>
                    </a:lnTo>
                    <a:lnTo>
                      <a:pt x="163" y="934"/>
                    </a:lnTo>
                    <a:lnTo>
                      <a:pt x="152" y="941"/>
                    </a:lnTo>
                    <a:lnTo>
                      <a:pt x="141" y="946"/>
                    </a:lnTo>
                    <a:lnTo>
                      <a:pt x="128" y="950"/>
                    </a:lnTo>
                    <a:lnTo>
                      <a:pt x="116" y="953"/>
                    </a:lnTo>
                    <a:lnTo>
                      <a:pt x="105" y="955"/>
                    </a:lnTo>
                    <a:lnTo>
                      <a:pt x="1785" y="739"/>
                    </a:lnTo>
                    <a:lnTo>
                      <a:pt x="1785" y="739"/>
                    </a:lnTo>
                    <a:lnTo>
                      <a:pt x="1775" y="710"/>
                    </a:lnTo>
                    <a:lnTo>
                      <a:pt x="1766" y="683"/>
                    </a:lnTo>
                    <a:lnTo>
                      <a:pt x="1753" y="655"/>
                    </a:lnTo>
                    <a:lnTo>
                      <a:pt x="1741" y="630"/>
                    </a:lnTo>
                    <a:lnTo>
                      <a:pt x="1728" y="607"/>
                    </a:lnTo>
                    <a:lnTo>
                      <a:pt x="1715" y="585"/>
                    </a:lnTo>
                    <a:lnTo>
                      <a:pt x="1699" y="563"/>
                    </a:lnTo>
                    <a:lnTo>
                      <a:pt x="1684" y="542"/>
                    </a:lnTo>
                    <a:lnTo>
                      <a:pt x="1669" y="524"/>
                    </a:lnTo>
                    <a:lnTo>
                      <a:pt x="1654" y="506"/>
                    </a:lnTo>
                    <a:lnTo>
                      <a:pt x="1637" y="488"/>
                    </a:lnTo>
                    <a:lnTo>
                      <a:pt x="1621" y="473"/>
                    </a:lnTo>
                    <a:lnTo>
                      <a:pt x="1589" y="444"/>
                    </a:lnTo>
                    <a:lnTo>
                      <a:pt x="1557" y="419"/>
                    </a:lnTo>
                    <a:lnTo>
                      <a:pt x="1526" y="399"/>
                    </a:lnTo>
                    <a:lnTo>
                      <a:pt x="1497" y="382"/>
                    </a:lnTo>
                    <a:lnTo>
                      <a:pt x="1471" y="367"/>
                    </a:lnTo>
                    <a:lnTo>
                      <a:pt x="1447" y="356"/>
                    </a:lnTo>
                    <a:lnTo>
                      <a:pt x="1428" y="348"/>
                    </a:lnTo>
                    <a:lnTo>
                      <a:pt x="1413" y="342"/>
                    </a:lnTo>
                    <a:lnTo>
                      <a:pt x="1400" y="338"/>
                    </a:lnTo>
                    <a:lnTo>
                      <a:pt x="1400" y="338"/>
                    </a:lnTo>
                    <a:close/>
                  </a:path>
                </a:pathLst>
              </a:custGeom>
              <a:gradFill flip="none" rotWithShape="1">
                <a:gsLst>
                  <a:gs pos="0">
                    <a:srgbClr val="1C1C1C"/>
                  </a:gs>
                  <a:gs pos="31000">
                    <a:srgbClr val="B2B2B2"/>
                  </a:gs>
                  <a:gs pos="82000">
                    <a:srgbClr val="292929"/>
                  </a:gs>
                </a:gsLst>
                <a:lin ang="528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05" name="Group 238"/>
            <p:cNvGrpSpPr/>
            <p:nvPr/>
          </p:nvGrpSpPr>
          <p:grpSpPr>
            <a:xfrm>
              <a:off x="6052459" y="4713514"/>
              <a:ext cx="546443" cy="906559"/>
              <a:chOff x="6117772" y="3951514"/>
              <a:chExt cx="546443" cy="906559"/>
            </a:xfrm>
          </p:grpSpPr>
          <p:sp>
            <p:nvSpPr>
              <p:cNvPr id="107" name="Freeform 40"/>
              <p:cNvSpPr>
                <a:spLocks/>
              </p:cNvSpPr>
              <p:nvPr/>
            </p:nvSpPr>
            <p:spPr bwMode="auto">
              <a:xfrm>
                <a:off x="6117772" y="3964056"/>
                <a:ext cx="494486" cy="894017"/>
              </a:xfrm>
              <a:custGeom>
                <a:avLst/>
                <a:gdLst/>
                <a:ahLst/>
                <a:cxnLst>
                  <a:cxn ang="0">
                    <a:pos x="545" y="464"/>
                  </a:cxn>
                  <a:cxn ang="0">
                    <a:pos x="552" y="566"/>
                  </a:cxn>
                  <a:cxn ang="0">
                    <a:pos x="549" y="662"/>
                  </a:cxn>
                  <a:cxn ang="0">
                    <a:pos x="534" y="750"/>
                  </a:cxn>
                  <a:cxn ang="0">
                    <a:pos x="511" y="827"/>
                  </a:cxn>
                  <a:cxn ang="0">
                    <a:pos x="489" y="878"/>
                  </a:cxn>
                  <a:cxn ang="0">
                    <a:pos x="471" y="907"/>
                  </a:cxn>
                  <a:cxn ang="0">
                    <a:pos x="450" y="933"/>
                  </a:cxn>
                  <a:cxn ang="0">
                    <a:pos x="428" y="955"/>
                  </a:cxn>
                  <a:cxn ang="0">
                    <a:pos x="404" y="973"/>
                  </a:cxn>
                  <a:cxn ang="0">
                    <a:pos x="380" y="986"/>
                  </a:cxn>
                  <a:cxn ang="0">
                    <a:pos x="353" y="995"/>
                  </a:cxn>
                  <a:cxn ang="0">
                    <a:pos x="340" y="997"/>
                  </a:cxn>
                  <a:cxn ang="0">
                    <a:pos x="312" y="998"/>
                  </a:cxn>
                  <a:cxn ang="0">
                    <a:pos x="284" y="994"/>
                  </a:cxn>
                  <a:cxn ang="0">
                    <a:pos x="257" y="986"/>
                  </a:cxn>
                  <a:cxn ang="0">
                    <a:pos x="230" y="972"/>
                  </a:cxn>
                  <a:cxn ang="0">
                    <a:pos x="204" y="954"/>
                  </a:cxn>
                  <a:cxn ang="0">
                    <a:pos x="178" y="932"/>
                  </a:cxn>
                  <a:cxn ang="0">
                    <a:pos x="155" y="906"/>
                  </a:cxn>
                  <a:cxn ang="0">
                    <a:pos x="109" y="842"/>
                  </a:cxn>
                  <a:cxn ang="0">
                    <a:pos x="70" y="766"/>
                  </a:cxn>
                  <a:cxn ang="0">
                    <a:pos x="37" y="680"/>
                  </a:cxn>
                  <a:cxn ang="0">
                    <a:pos x="15" y="584"/>
                  </a:cxn>
                  <a:cxn ang="0">
                    <a:pos x="7" y="533"/>
                  </a:cxn>
                  <a:cxn ang="0">
                    <a:pos x="0" y="433"/>
                  </a:cxn>
                  <a:cxn ang="0">
                    <a:pos x="3" y="338"/>
                  </a:cxn>
                  <a:cxn ang="0">
                    <a:pos x="18" y="249"/>
                  </a:cxn>
                  <a:cxn ang="0">
                    <a:pos x="41" y="171"/>
                  </a:cxn>
                  <a:cxn ang="0">
                    <a:pos x="63" y="121"/>
                  </a:cxn>
                  <a:cxn ang="0">
                    <a:pos x="81" y="91"/>
                  </a:cxn>
                  <a:cxn ang="0">
                    <a:pos x="102" y="65"/>
                  </a:cxn>
                  <a:cxn ang="0">
                    <a:pos x="124" y="44"/>
                  </a:cxn>
                  <a:cxn ang="0">
                    <a:pos x="148" y="26"/>
                  </a:cxn>
                  <a:cxn ang="0">
                    <a:pos x="173" y="12"/>
                  </a:cxn>
                  <a:cxn ang="0">
                    <a:pos x="199" y="4"/>
                  </a:cxn>
                  <a:cxn ang="0">
                    <a:pos x="213" y="1"/>
                  </a:cxn>
                  <a:cxn ang="0">
                    <a:pos x="240" y="0"/>
                  </a:cxn>
                  <a:cxn ang="0">
                    <a:pos x="268" y="4"/>
                  </a:cxn>
                  <a:cxn ang="0">
                    <a:pos x="295" y="14"/>
                  </a:cxn>
                  <a:cxn ang="0">
                    <a:pos x="322" y="27"/>
                  </a:cxn>
                  <a:cxn ang="0">
                    <a:pos x="348" y="45"/>
                  </a:cxn>
                  <a:cxn ang="0">
                    <a:pos x="374" y="67"/>
                  </a:cxn>
                  <a:cxn ang="0">
                    <a:pos x="397" y="94"/>
                  </a:cxn>
                  <a:cxn ang="0">
                    <a:pos x="443" y="156"/>
                  </a:cxn>
                  <a:cxn ang="0">
                    <a:pos x="482" y="231"/>
                  </a:cxn>
                  <a:cxn ang="0">
                    <a:pos x="515" y="318"/>
                  </a:cxn>
                  <a:cxn ang="0">
                    <a:pos x="537" y="415"/>
                  </a:cxn>
                  <a:cxn ang="0">
                    <a:pos x="545" y="464"/>
                  </a:cxn>
                </a:cxnLst>
                <a:rect l="0" t="0" r="r" b="b"/>
                <a:pathLst>
                  <a:path w="552" h="998">
                    <a:moveTo>
                      <a:pt x="545" y="464"/>
                    </a:moveTo>
                    <a:lnTo>
                      <a:pt x="545" y="464"/>
                    </a:lnTo>
                    <a:lnTo>
                      <a:pt x="551" y="515"/>
                    </a:lnTo>
                    <a:lnTo>
                      <a:pt x="552" y="566"/>
                    </a:lnTo>
                    <a:lnTo>
                      <a:pt x="552" y="615"/>
                    </a:lnTo>
                    <a:lnTo>
                      <a:pt x="549" y="662"/>
                    </a:lnTo>
                    <a:lnTo>
                      <a:pt x="542" y="707"/>
                    </a:lnTo>
                    <a:lnTo>
                      <a:pt x="534" y="750"/>
                    </a:lnTo>
                    <a:lnTo>
                      <a:pt x="524" y="790"/>
                    </a:lnTo>
                    <a:lnTo>
                      <a:pt x="511" y="827"/>
                    </a:lnTo>
                    <a:lnTo>
                      <a:pt x="497" y="862"/>
                    </a:lnTo>
                    <a:lnTo>
                      <a:pt x="489" y="878"/>
                    </a:lnTo>
                    <a:lnTo>
                      <a:pt x="479" y="893"/>
                    </a:lnTo>
                    <a:lnTo>
                      <a:pt x="471" y="907"/>
                    </a:lnTo>
                    <a:lnTo>
                      <a:pt x="460" y="921"/>
                    </a:lnTo>
                    <a:lnTo>
                      <a:pt x="450" y="933"/>
                    </a:lnTo>
                    <a:lnTo>
                      <a:pt x="439" y="944"/>
                    </a:lnTo>
                    <a:lnTo>
                      <a:pt x="428" y="955"/>
                    </a:lnTo>
                    <a:lnTo>
                      <a:pt x="417" y="965"/>
                    </a:lnTo>
                    <a:lnTo>
                      <a:pt x="404" y="973"/>
                    </a:lnTo>
                    <a:lnTo>
                      <a:pt x="392" y="980"/>
                    </a:lnTo>
                    <a:lnTo>
                      <a:pt x="380" y="986"/>
                    </a:lnTo>
                    <a:lnTo>
                      <a:pt x="367" y="991"/>
                    </a:lnTo>
                    <a:lnTo>
                      <a:pt x="353" y="995"/>
                    </a:lnTo>
                    <a:lnTo>
                      <a:pt x="340" y="997"/>
                    </a:lnTo>
                    <a:lnTo>
                      <a:pt x="340" y="997"/>
                    </a:lnTo>
                    <a:lnTo>
                      <a:pt x="326" y="998"/>
                    </a:lnTo>
                    <a:lnTo>
                      <a:pt x="312" y="998"/>
                    </a:lnTo>
                    <a:lnTo>
                      <a:pt x="298" y="997"/>
                    </a:lnTo>
                    <a:lnTo>
                      <a:pt x="284" y="994"/>
                    </a:lnTo>
                    <a:lnTo>
                      <a:pt x="270" y="990"/>
                    </a:lnTo>
                    <a:lnTo>
                      <a:pt x="257" y="986"/>
                    </a:lnTo>
                    <a:lnTo>
                      <a:pt x="243" y="979"/>
                    </a:lnTo>
                    <a:lnTo>
                      <a:pt x="230" y="972"/>
                    </a:lnTo>
                    <a:lnTo>
                      <a:pt x="217" y="964"/>
                    </a:lnTo>
                    <a:lnTo>
                      <a:pt x="204" y="954"/>
                    </a:lnTo>
                    <a:lnTo>
                      <a:pt x="190" y="943"/>
                    </a:lnTo>
                    <a:lnTo>
                      <a:pt x="178" y="932"/>
                    </a:lnTo>
                    <a:lnTo>
                      <a:pt x="166" y="919"/>
                    </a:lnTo>
                    <a:lnTo>
                      <a:pt x="155" y="906"/>
                    </a:lnTo>
                    <a:lnTo>
                      <a:pt x="131" y="875"/>
                    </a:lnTo>
                    <a:lnTo>
                      <a:pt x="109" y="842"/>
                    </a:lnTo>
                    <a:lnTo>
                      <a:pt x="88" y="806"/>
                    </a:lnTo>
                    <a:lnTo>
                      <a:pt x="70" y="766"/>
                    </a:lnTo>
                    <a:lnTo>
                      <a:pt x="52" y="725"/>
                    </a:lnTo>
                    <a:lnTo>
                      <a:pt x="37" y="680"/>
                    </a:lnTo>
                    <a:lnTo>
                      <a:pt x="25" y="633"/>
                    </a:lnTo>
                    <a:lnTo>
                      <a:pt x="15" y="584"/>
                    </a:lnTo>
                    <a:lnTo>
                      <a:pt x="7" y="533"/>
                    </a:lnTo>
                    <a:lnTo>
                      <a:pt x="7" y="533"/>
                    </a:lnTo>
                    <a:lnTo>
                      <a:pt x="1" y="482"/>
                    </a:lnTo>
                    <a:lnTo>
                      <a:pt x="0" y="433"/>
                    </a:lnTo>
                    <a:lnTo>
                      <a:pt x="0" y="384"/>
                    </a:lnTo>
                    <a:lnTo>
                      <a:pt x="3" y="338"/>
                    </a:lnTo>
                    <a:lnTo>
                      <a:pt x="10" y="292"/>
                    </a:lnTo>
                    <a:lnTo>
                      <a:pt x="18" y="249"/>
                    </a:lnTo>
                    <a:lnTo>
                      <a:pt x="28" y="209"/>
                    </a:lnTo>
                    <a:lnTo>
                      <a:pt x="41" y="171"/>
                    </a:lnTo>
                    <a:lnTo>
                      <a:pt x="55" y="136"/>
                    </a:lnTo>
                    <a:lnTo>
                      <a:pt x="63" y="121"/>
                    </a:lnTo>
                    <a:lnTo>
                      <a:pt x="73" y="106"/>
                    </a:lnTo>
                    <a:lnTo>
                      <a:pt x="81" y="91"/>
                    </a:lnTo>
                    <a:lnTo>
                      <a:pt x="92" y="78"/>
                    </a:lnTo>
                    <a:lnTo>
                      <a:pt x="102" y="65"/>
                    </a:lnTo>
                    <a:lnTo>
                      <a:pt x="113" y="54"/>
                    </a:lnTo>
                    <a:lnTo>
                      <a:pt x="124" y="44"/>
                    </a:lnTo>
                    <a:lnTo>
                      <a:pt x="135" y="34"/>
                    </a:lnTo>
                    <a:lnTo>
                      <a:pt x="148" y="26"/>
                    </a:lnTo>
                    <a:lnTo>
                      <a:pt x="160" y="18"/>
                    </a:lnTo>
                    <a:lnTo>
                      <a:pt x="173" y="12"/>
                    </a:lnTo>
                    <a:lnTo>
                      <a:pt x="185" y="8"/>
                    </a:lnTo>
                    <a:lnTo>
                      <a:pt x="199" y="4"/>
                    </a:lnTo>
                    <a:lnTo>
                      <a:pt x="213" y="1"/>
                    </a:lnTo>
                    <a:lnTo>
                      <a:pt x="213" y="1"/>
                    </a:lnTo>
                    <a:lnTo>
                      <a:pt x="226" y="0"/>
                    </a:lnTo>
                    <a:lnTo>
                      <a:pt x="240" y="0"/>
                    </a:lnTo>
                    <a:lnTo>
                      <a:pt x="254" y="1"/>
                    </a:lnTo>
                    <a:lnTo>
                      <a:pt x="268" y="4"/>
                    </a:lnTo>
                    <a:lnTo>
                      <a:pt x="282" y="8"/>
                    </a:lnTo>
                    <a:lnTo>
                      <a:pt x="295" y="14"/>
                    </a:lnTo>
                    <a:lnTo>
                      <a:pt x="309" y="19"/>
                    </a:lnTo>
                    <a:lnTo>
                      <a:pt x="322" y="27"/>
                    </a:lnTo>
                    <a:lnTo>
                      <a:pt x="335" y="36"/>
                    </a:lnTo>
                    <a:lnTo>
                      <a:pt x="348" y="45"/>
                    </a:lnTo>
                    <a:lnTo>
                      <a:pt x="362" y="55"/>
                    </a:lnTo>
                    <a:lnTo>
                      <a:pt x="374" y="67"/>
                    </a:lnTo>
                    <a:lnTo>
                      <a:pt x="386" y="80"/>
                    </a:lnTo>
                    <a:lnTo>
                      <a:pt x="397" y="94"/>
                    </a:lnTo>
                    <a:lnTo>
                      <a:pt x="421" y="122"/>
                    </a:lnTo>
                    <a:lnTo>
                      <a:pt x="443" y="156"/>
                    </a:lnTo>
                    <a:lnTo>
                      <a:pt x="464" y="193"/>
                    </a:lnTo>
                    <a:lnTo>
                      <a:pt x="482" y="231"/>
                    </a:lnTo>
                    <a:lnTo>
                      <a:pt x="500" y="274"/>
                    </a:lnTo>
                    <a:lnTo>
                      <a:pt x="515" y="318"/>
                    </a:lnTo>
                    <a:lnTo>
                      <a:pt x="527" y="365"/>
                    </a:lnTo>
                    <a:lnTo>
                      <a:pt x="537" y="415"/>
                    </a:lnTo>
                    <a:lnTo>
                      <a:pt x="545" y="464"/>
                    </a:lnTo>
                    <a:lnTo>
                      <a:pt x="545" y="464"/>
                    </a:lnTo>
                    <a:close/>
                  </a:path>
                </a:pathLst>
              </a:custGeom>
              <a:gradFill flip="none" rotWithShape="1">
                <a:gsLst>
                  <a:gs pos="38000">
                    <a:srgbClr val="A6A6A6"/>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 name="Freeform 41"/>
              <p:cNvSpPr>
                <a:spLocks/>
              </p:cNvSpPr>
              <p:nvPr/>
            </p:nvSpPr>
            <p:spPr bwMode="auto">
              <a:xfrm>
                <a:off x="6135688" y="4132468"/>
                <a:ext cx="322491" cy="582276"/>
              </a:xfrm>
              <a:custGeom>
                <a:avLst/>
                <a:gdLst/>
                <a:ahLst/>
                <a:cxnLst>
                  <a:cxn ang="0">
                    <a:pos x="356" y="303"/>
                  </a:cxn>
                  <a:cxn ang="0">
                    <a:pos x="361" y="368"/>
                  </a:cxn>
                  <a:cxn ang="0">
                    <a:pos x="358" y="430"/>
                  </a:cxn>
                  <a:cxn ang="0">
                    <a:pos x="349" y="488"/>
                  </a:cxn>
                  <a:cxn ang="0">
                    <a:pos x="334" y="539"/>
                  </a:cxn>
                  <a:cxn ang="0">
                    <a:pos x="312" y="582"/>
                  </a:cxn>
                  <a:cxn ang="0">
                    <a:pos x="287" y="615"/>
                  </a:cxn>
                  <a:cxn ang="0">
                    <a:pos x="257" y="638"/>
                  </a:cxn>
                  <a:cxn ang="0">
                    <a:pos x="231" y="648"/>
                  </a:cxn>
                  <a:cxn ang="0">
                    <a:pos x="223" y="649"/>
                  </a:cxn>
                  <a:cxn ang="0">
                    <a:pos x="203" y="649"/>
                  </a:cxn>
                  <a:cxn ang="0">
                    <a:pos x="169" y="641"/>
                  </a:cxn>
                  <a:cxn ang="0">
                    <a:pos x="134" y="620"/>
                  </a:cxn>
                  <a:cxn ang="0">
                    <a:pos x="101" y="590"/>
                  </a:cxn>
                  <a:cxn ang="0">
                    <a:pos x="72" y="548"/>
                  </a:cxn>
                  <a:cxn ang="0">
                    <a:pos x="46" y="499"/>
                  </a:cxn>
                  <a:cxn ang="0">
                    <a:pos x="25" y="442"/>
                  </a:cxn>
                  <a:cxn ang="0">
                    <a:pos x="10" y="380"/>
                  </a:cxn>
                  <a:cxn ang="0">
                    <a:pos x="6" y="347"/>
                  </a:cxn>
                  <a:cxn ang="0">
                    <a:pos x="0" y="281"/>
                  </a:cxn>
                  <a:cxn ang="0">
                    <a:pos x="3" y="219"/>
                  </a:cxn>
                  <a:cxn ang="0">
                    <a:pos x="13" y="162"/>
                  </a:cxn>
                  <a:cxn ang="0">
                    <a:pos x="28" y="111"/>
                  </a:cxn>
                  <a:cxn ang="0">
                    <a:pos x="49" y="69"/>
                  </a:cxn>
                  <a:cxn ang="0">
                    <a:pos x="75" y="36"/>
                  </a:cxn>
                  <a:cxn ang="0">
                    <a:pos x="105" y="12"/>
                  </a:cxn>
                  <a:cxn ang="0">
                    <a:pos x="130" y="2"/>
                  </a:cxn>
                  <a:cxn ang="0">
                    <a:pos x="140" y="1"/>
                  </a:cxn>
                  <a:cxn ang="0">
                    <a:pos x="158" y="0"/>
                  </a:cxn>
                  <a:cxn ang="0">
                    <a:pos x="194" y="8"/>
                  </a:cxn>
                  <a:cxn ang="0">
                    <a:pos x="228" y="29"/>
                  </a:cxn>
                  <a:cxn ang="0">
                    <a:pos x="260" y="60"/>
                  </a:cxn>
                  <a:cxn ang="0">
                    <a:pos x="289" y="102"/>
                  </a:cxn>
                  <a:cxn ang="0">
                    <a:pos x="315" y="150"/>
                  </a:cxn>
                  <a:cxn ang="0">
                    <a:pos x="336" y="206"/>
                  </a:cxn>
                  <a:cxn ang="0">
                    <a:pos x="351" y="270"/>
                  </a:cxn>
                  <a:cxn ang="0">
                    <a:pos x="356" y="303"/>
                  </a:cxn>
                </a:cxnLst>
                <a:rect l="0" t="0" r="r" b="b"/>
                <a:pathLst>
                  <a:path w="361" h="649">
                    <a:moveTo>
                      <a:pt x="356" y="303"/>
                    </a:moveTo>
                    <a:lnTo>
                      <a:pt x="356" y="303"/>
                    </a:lnTo>
                    <a:lnTo>
                      <a:pt x="359" y="336"/>
                    </a:lnTo>
                    <a:lnTo>
                      <a:pt x="361" y="368"/>
                    </a:lnTo>
                    <a:lnTo>
                      <a:pt x="361" y="400"/>
                    </a:lnTo>
                    <a:lnTo>
                      <a:pt x="358" y="430"/>
                    </a:lnTo>
                    <a:lnTo>
                      <a:pt x="355" y="460"/>
                    </a:lnTo>
                    <a:lnTo>
                      <a:pt x="349" y="488"/>
                    </a:lnTo>
                    <a:lnTo>
                      <a:pt x="343" y="514"/>
                    </a:lnTo>
                    <a:lnTo>
                      <a:pt x="334" y="539"/>
                    </a:lnTo>
                    <a:lnTo>
                      <a:pt x="325" y="561"/>
                    </a:lnTo>
                    <a:lnTo>
                      <a:pt x="312" y="582"/>
                    </a:lnTo>
                    <a:lnTo>
                      <a:pt x="301" y="599"/>
                    </a:lnTo>
                    <a:lnTo>
                      <a:pt x="287" y="615"/>
                    </a:lnTo>
                    <a:lnTo>
                      <a:pt x="272" y="627"/>
                    </a:lnTo>
                    <a:lnTo>
                      <a:pt x="257" y="638"/>
                    </a:lnTo>
                    <a:lnTo>
                      <a:pt x="239" y="645"/>
                    </a:lnTo>
                    <a:lnTo>
                      <a:pt x="231" y="648"/>
                    </a:lnTo>
                    <a:lnTo>
                      <a:pt x="223" y="649"/>
                    </a:lnTo>
                    <a:lnTo>
                      <a:pt x="223" y="649"/>
                    </a:lnTo>
                    <a:lnTo>
                      <a:pt x="213" y="649"/>
                    </a:lnTo>
                    <a:lnTo>
                      <a:pt x="203" y="649"/>
                    </a:lnTo>
                    <a:lnTo>
                      <a:pt x="185" y="646"/>
                    </a:lnTo>
                    <a:lnTo>
                      <a:pt x="169" y="641"/>
                    </a:lnTo>
                    <a:lnTo>
                      <a:pt x="151" y="633"/>
                    </a:lnTo>
                    <a:lnTo>
                      <a:pt x="134" y="620"/>
                    </a:lnTo>
                    <a:lnTo>
                      <a:pt x="118" y="606"/>
                    </a:lnTo>
                    <a:lnTo>
                      <a:pt x="101" y="590"/>
                    </a:lnTo>
                    <a:lnTo>
                      <a:pt x="86" y="569"/>
                    </a:lnTo>
                    <a:lnTo>
                      <a:pt x="72" y="548"/>
                    </a:lnTo>
                    <a:lnTo>
                      <a:pt x="58" y="525"/>
                    </a:lnTo>
                    <a:lnTo>
                      <a:pt x="46" y="499"/>
                    </a:lnTo>
                    <a:lnTo>
                      <a:pt x="35" y="471"/>
                    </a:lnTo>
                    <a:lnTo>
                      <a:pt x="25" y="442"/>
                    </a:lnTo>
                    <a:lnTo>
                      <a:pt x="17" y="412"/>
                    </a:lnTo>
                    <a:lnTo>
                      <a:pt x="10" y="380"/>
                    </a:lnTo>
                    <a:lnTo>
                      <a:pt x="6" y="347"/>
                    </a:lnTo>
                    <a:lnTo>
                      <a:pt x="6" y="347"/>
                    </a:lnTo>
                    <a:lnTo>
                      <a:pt x="2" y="314"/>
                    </a:lnTo>
                    <a:lnTo>
                      <a:pt x="0" y="281"/>
                    </a:lnTo>
                    <a:lnTo>
                      <a:pt x="2" y="249"/>
                    </a:lnTo>
                    <a:lnTo>
                      <a:pt x="3" y="219"/>
                    </a:lnTo>
                    <a:lnTo>
                      <a:pt x="7" y="190"/>
                    </a:lnTo>
                    <a:lnTo>
                      <a:pt x="13" y="162"/>
                    </a:lnTo>
                    <a:lnTo>
                      <a:pt x="20" y="136"/>
                    </a:lnTo>
                    <a:lnTo>
                      <a:pt x="28" y="111"/>
                    </a:lnTo>
                    <a:lnTo>
                      <a:pt x="38" y="89"/>
                    </a:lnTo>
                    <a:lnTo>
                      <a:pt x="49" y="69"/>
                    </a:lnTo>
                    <a:lnTo>
                      <a:pt x="61" y="51"/>
                    </a:lnTo>
                    <a:lnTo>
                      <a:pt x="75" y="36"/>
                    </a:lnTo>
                    <a:lnTo>
                      <a:pt x="89" y="22"/>
                    </a:lnTo>
                    <a:lnTo>
                      <a:pt x="105" y="12"/>
                    </a:lnTo>
                    <a:lnTo>
                      <a:pt x="122" y="5"/>
                    </a:lnTo>
                    <a:lnTo>
                      <a:pt x="130" y="2"/>
                    </a:lnTo>
                    <a:lnTo>
                      <a:pt x="140" y="1"/>
                    </a:lnTo>
                    <a:lnTo>
                      <a:pt x="140" y="1"/>
                    </a:lnTo>
                    <a:lnTo>
                      <a:pt x="148" y="0"/>
                    </a:lnTo>
                    <a:lnTo>
                      <a:pt x="158" y="0"/>
                    </a:lnTo>
                    <a:lnTo>
                      <a:pt x="176" y="2"/>
                    </a:lnTo>
                    <a:lnTo>
                      <a:pt x="194" y="8"/>
                    </a:lnTo>
                    <a:lnTo>
                      <a:pt x="210" y="18"/>
                    </a:lnTo>
                    <a:lnTo>
                      <a:pt x="228" y="29"/>
                    </a:lnTo>
                    <a:lnTo>
                      <a:pt x="245" y="44"/>
                    </a:lnTo>
                    <a:lnTo>
                      <a:pt x="260" y="60"/>
                    </a:lnTo>
                    <a:lnTo>
                      <a:pt x="275" y="80"/>
                    </a:lnTo>
                    <a:lnTo>
                      <a:pt x="289" y="102"/>
                    </a:lnTo>
                    <a:lnTo>
                      <a:pt x="303" y="125"/>
                    </a:lnTo>
                    <a:lnTo>
                      <a:pt x="315" y="150"/>
                    </a:lnTo>
                    <a:lnTo>
                      <a:pt x="326" y="178"/>
                    </a:lnTo>
                    <a:lnTo>
                      <a:pt x="336" y="206"/>
                    </a:lnTo>
                    <a:lnTo>
                      <a:pt x="344" y="238"/>
                    </a:lnTo>
                    <a:lnTo>
                      <a:pt x="351" y="270"/>
                    </a:lnTo>
                    <a:lnTo>
                      <a:pt x="356" y="303"/>
                    </a:lnTo>
                    <a:lnTo>
                      <a:pt x="356" y="303"/>
                    </a:lnTo>
                    <a:close/>
                  </a:path>
                </a:pathLst>
              </a:custGeom>
              <a:gradFill flip="none" rotWithShape="1">
                <a:gsLst>
                  <a:gs pos="38000">
                    <a:srgbClr val="BFBFBF"/>
                  </a:gs>
                  <a:gs pos="100000">
                    <a:srgbClr val="7F7F7F"/>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 name="Freeform 42"/>
              <p:cNvSpPr>
                <a:spLocks/>
              </p:cNvSpPr>
              <p:nvPr/>
            </p:nvSpPr>
            <p:spPr bwMode="auto">
              <a:xfrm>
                <a:off x="6259310" y="4125301"/>
                <a:ext cx="250826" cy="589442"/>
              </a:xfrm>
              <a:custGeom>
                <a:avLst/>
                <a:gdLst/>
                <a:ahLst/>
                <a:cxnLst>
                  <a:cxn ang="0">
                    <a:pos x="140" y="650"/>
                  </a:cxn>
                  <a:cxn ang="0">
                    <a:pos x="158" y="646"/>
                  </a:cxn>
                  <a:cxn ang="0">
                    <a:pos x="190" y="629"/>
                  </a:cxn>
                  <a:cxn ang="0">
                    <a:pos x="219" y="600"/>
                  </a:cxn>
                  <a:cxn ang="0">
                    <a:pos x="243" y="562"/>
                  </a:cxn>
                  <a:cxn ang="0">
                    <a:pos x="261" y="515"/>
                  </a:cxn>
                  <a:cxn ang="0">
                    <a:pos x="273" y="461"/>
                  </a:cxn>
                  <a:cxn ang="0">
                    <a:pos x="278" y="400"/>
                  </a:cxn>
                  <a:cxn ang="0">
                    <a:pos x="277" y="337"/>
                  </a:cxn>
                  <a:cxn ang="0">
                    <a:pos x="274" y="304"/>
                  </a:cxn>
                  <a:cxn ang="0">
                    <a:pos x="262" y="239"/>
                  </a:cxn>
                  <a:cxn ang="0">
                    <a:pos x="244" y="178"/>
                  </a:cxn>
                  <a:cxn ang="0">
                    <a:pos x="222" y="126"/>
                  </a:cxn>
                  <a:cxn ang="0">
                    <a:pos x="194" y="80"/>
                  </a:cxn>
                  <a:cxn ang="0">
                    <a:pos x="163" y="45"/>
                  </a:cxn>
                  <a:cxn ang="0">
                    <a:pos x="129" y="18"/>
                  </a:cxn>
                  <a:cxn ang="0">
                    <a:pos x="94" y="3"/>
                  </a:cxn>
                  <a:cxn ang="0">
                    <a:pos x="67" y="0"/>
                  </a:cxn>
                  <a:cxn ang="0">
                    <a:pos x="0" y="10"/>
                  </a:cxn>
                  <a:cxn ang="0">
                    <a:pos x="8" y="9"/>
                  </a:cxn>
                  <a:cxn ang="0">
                    <a:pos x="36" y="11"/>
                  </a:cxn>
                  <a:cxn ang="0">
                    <a:pos x="70" y="27"/>
                  </a:cxn>
                  <a:cxn ang="0">
                    <a:pos x="105" y="53"/>
                  </a:cxn>
                  <a:cxn ang="0">
                    <a:pos x="135" y="89"/>
                  </a:cxn>
                  <a:cxn ang="0">
                    <a:pos x="163" y="134"/>
                  </a:cxn>
                  <a:cxn ang="0">
                    <a:pos x="186" y="187"/>
                  </a:cxn>
                  <a:cxn ang="0">
                    <a:pos x="204" y="247"/>
                  </a:cxn>
                  <a:cxn ang="0">
                    <a:pos x="216" y="312"/>
                  </a:cxn>
                  <a:cxn ang="0">
                    <a:pos x="219" y="345"/>
                  </a:cxn>
                  <a:cxn ang="0">
                    <a:pos x="221" y="409"/>
                  </a:cxn>
                  <a:cxn ang="0">
                    <a:pos x="215" y="469"/>
                  </a:cxn>
                  <a:cxn ang="0">
                    <a:pos x="203" y="523"/>
                  </a:cxn>
                  <a:cxn ang="0">
                    <a:pos x="185" y="570"/>
                  </a:cxn>
                  <a:cxn ang="0">
                    <a:pos x="161" y="608"/>
                  </a:cxn>
                  <a:cxn ang="0">
                    <a:pos x="132" y="636"/>
                  </a:cxn>
                  <a:cxn ang="0">
                    <a:pos x="99" y="654"/>
                  </a:cxn>
                  <a:cxn ang="0">
                    <a:pos x="83" y="658"/>
                  </a:cxn>
                </a:cxnLst>
                <a:rect l="0" t="0" r="r" b="b"/>
                <a:pathLst>
                  <a:path w="278" h="658">
                    <a:moveTo>
                      <a:pt x="140" y="650"/>
                    </a:moveTo>
                    <a:lnTo>
                      <a:pt x="140" y="650"/>
                    </a:lnTo>
                    <a:lnTo>
                      <a:pt x="150" y="648"/>
                    </a:lnTo>
                    <a:lnTo>
                      <a:pt x="158" y="646"/>
                    </a:lnTo>
                    <a:lnTo>
                      <a:pt x="175" y="639"/>
                    </a:lnTo>
                    <a:lnTo>
                      <a:pt x="190" y="629"/>
                    </a:lnTo>
                    <a:lnTo>
                      <a:pt x="205" y="615"/>
                    </a:lnTo>
                    <a:lnTo>
                      <a:pt x="219" y="600"/>
                    </a:lnTo>
                    <a:lnTo>
                      <a:pt x="232" y="582"/>
                    </a:lnTo>
                    <a:lnTo>
                      <a:pt x="243" y="562"/>
                    </a:lnTo>
                    <a:lnTo>
                      <a:pt x="252" y="539"/>
                    </a:lnTo>
                    <a:lnTo>
                      <a:pt x="261" y="515"/>
                    </a:lnTo>
                    <a:lnTo>
                      <a:pt x="267" y="488"/>
                    </a:lnTo>
                    <a:lnTo>
                      <a:pt x="273" y="461"/>
                    </a:lnTo>
                    <a:lnTo>
                      <a:pt x="277" y="431"/>
                    </a:lnTo>
                    <a:lnTo>
                      <a:pt x="278" y="400"/>
                    </a:lnTo>
                    <a:lnTo>
                      <a:pt x="278" y="369"/>
                    </a:lnTo>
                    <a:lnTo>
                      <a:pt x="277" y="337"/>
                    </a:lnTo>
                    <a:lnTo>
                      <a:pt x="274" y="304"/>
                    </a:lnTo>
                    <a:lnTo>
                      <a:pt x="274" y="304"/>
                    </a:lnTo>
                    <a:lnTo>
                      <a:pt x="269" y="271"/>
                    </a:lnTo>
                    <a:lnTo>
                      <a:pt x="262" y="239"/>
                    </a:lnTo>
                    <a:lnTo>
                      <a:pt x="254" y="209"/>
                    </a:lnTo>
                    <a:lnTo>
                      <a:pt x="244" y="178"/>
                    </a:lnTo>
                    <a:lnTo>
                      <a:pt x="233" y="152"/>
                    </a:lnTo>
                    <a:lnTo>
                      <a:pt x="222" y="126"/>
                    </a:lnTo>
                    <a:lnTo>
                      <a:pt x="208" y="102"/>
                    </a:lnTo>
                    <a:lnTo>
                      <a:pt x="194" y="80"/>
                    </a:lnTo>
                    <a:lnTo>
                      <a:pt x="179" y="61"/>
                    </a:lnTo>
                    <a:lnTo>
                      <a:pt x="163" y="45"/>
                    </a:lnTo>
                    <a:lnTo>
                      <a:pt x="146" y="29"/>
                    </a:lnTo>
                    <a:lnTo>
                      <a:pt x="129" y="18"/>
                    </a:lnTo>
                    <a:lnTo>
                      <a:pt x="111" y="10"/>
                    </a:lnTo>
                    <a:lnTo>
                      <a:pt x="94" y="3"/>
                    </a:lnTo>
                    <a:lnTo>
                      <a:pt x="76" y="0"/>
                    </a:lnTo>
                    <a:lnTo>
                      <a:pt x="67" y="0"/>
                    </a:lnTo>
                    <a:lnTo>
                      <a:pt x="58" y="2"/>
                    </a:lnTo>
                    <a:lnTo>
                      <a:pt x="0" y="10"/>
                    </a:lnTo>
                    <a:lnTo>
                      <a:pt x="0" y="10"/>
                    </a:lnTo>
                    <a:lnTo>
                      <a:pt x="8" y="9"/>
                    </a:lnTo>
                    <a:lnTo>
                      <a:pt x="18" y="9"/>
                    </a:lnTo>
                    <a:lnTo>
                      <a:pt x="36" y="11"/>
                    </a:lnTo>
                    <a:lnTo>
                      <a:pt x="54" y="17"/>
                    </a:lnTo>
                    <a:lnTo>
                      <a:pt x="70" y="27"/>
                    </a:lnTo>
                    <a:lnTo>
                      <a:pt x="88" y="38"/>
                    </a:lnTo>
                    <a:lnTo>
                      <a:pt x="105" y="53"/>
                    </a:lnTo>
                    <a:lnTo>
                      <a:pt x="120" y="69"/>
                    </a:lnTo>
                    <a:lnTo>
                      <a:pt x="135" y="89"/>
                    </a:lnTo>
                    <a:lnTo>
                      <a:pt x="149" y="111"/>
                    </a:lnTo>
                    <a:lnTo>
                      <a:pt x="163" y="134"/>
                    </a:lnTo>
                    <a:lnTo>
                      <a:pt x="175" y="159"/>
                    </a:lnTo>
                    <a:lnTo>
                      <a:pt x="186" y="187"/>
                    </a:lnTo>
                    <a:lnTo>
                      <a:pt x="196" y="215"/>
                    </a:lnTo>
                    <a:lnTo>
                      <a:pt x="204" y="247"/>
                    </a:lnTo>
                    <a:lnTo>
                      <a:pt x="211" y="279"/>
                    </a:lnTo>
                    <a:lnTo>
                      <a:pt x="216" y="312"/>
                    </a:lnTo>
                    <a:lnTo>
                      <a:pt x="216" y="312"/>
                    </a:lnTo>
                    <a:lnTo>
                      <a:pt x="219" y="345"/>
                    </a:lnTo>
                    <a:lnTo>
                      <a:pt x="221" y="377"/>
                    </a:lnTo>
                    <a:lnTo>
                      <a:pt x="221" y="409"/>
                    </a:lnTo>
                    <a:lnTo>
                      <a:pt x="218" y="439"/>
                    </a:lnTo>
                    <a:lnTo>
                      <a:pt x="215" y="469"/>
                    </a:lnTo>
                    <a:lnTo>
                      <a:pt x="209" y="497"/>
                    </a:lnTo>
                    <a:lnTo>
                      <a:pt x="203" y="523"/>
                    </a:lnTo>
                    <a:lnTo>
                      <a:pt x="194" y="548"/>
                    </a:lnTo>
                    <a:lnTo>
                      <a:pt x="185" y="570"/>
                    </a:lnTo>
                    <a:lnTo>
                      <a:pt x="172" y="591"/>
                    </a:lnTo>
                    <a:lnTo>
                      <a:pt x="161" y="608"/>
                    </a:lnTo>
                    <a:lnTo>
                      <a:pt x="147" y="624"/>
                    </a:lnTo>
                    <a:lnTo>
                      <a:pt x="132" y="636"/>
                    </a:lnTo>
                    <a:lnTo>
                      <a:pt x="117" y="647"/>
                    </a:lnTo>
                    <a:lnTo>
                      <a:pt x="99" y="654"/>
                    </a:lnTo>
                    <a:lnTo>
                      <a:pt x="91" y="657"/>
                    </a:lnTo>
                    <a:lnTo>
                      <a:pt x="83" y="658"/>
                    </a:lnTo>
                    <a:lnTo>
                      <a:pt x="140" y="650"/>
                    </a:lnTo>
                    <a:close/>
                  </a:path>
                </a:pathLst>
              </a:custGeom>
              <a:gradFill flip="none" rotWithShape="1">
                <a:gsLst>
                  <a:gs pos="38000">
                    <a:srgbClr val="FFFFFF"/>
                  </a:gs>
                  <a:gs pos="38000">
                    <a:srgbClr val="A6A6A6"/>
                  </a:gs>
                  <a:gs pos="100000">
                    <a:srgbClr val="595959"/>
                  </a:gs>
                </a:gsLst>
                <a:lin ang="540000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 name="Freeform 43"/>
              <p:cNvSpPr>
                <a:spLocks/>
              </p:cNvSpPr>
              <p:nvPr/>
            </p:nvSpPr>
            <p:spPr bwMode="auto">
              <a:xfrm>
                <a:off x="6307683" y="3951514"/>
                <a:ext cx="356532" cy="904767"/>
              </a:xfrm>
              <a:custGeom>
                <a:avLst/>
                <a:gdLst/>
                <a:ahLst/>
                <a:cxnLst>
                  <a:cxn ang="0">
                    <a:pos x="0" y="15"/>
                  </a:cxn>
                  <a:cxn ang="0">
                    <a:pos x="13" y="14"/>
                  </a:cxn>
                  <a:cxn ang="0">
                    <a:pos x="41" y="15"/>
                  </a:cxn>
                  <a:cxn ang="0">
                    <a:pos x="69" y="22"/>
                  </a:cxn>
                  <a:cxn ang="0">
                    <a:pos x="96" y="33"/>
                  </a:cxn>
                  <a:cxn ang="0">
                    <a:pos x="122" y="50"/>
                  </a:cxn>
                  <a:cxn ang="0">
                    <a:pos x="149" y="69"/>
                  </a:cxn>
                  <a:cxn ang="0">
                    <a:pos x="173" y="94"/>
                  </a:cxn>
                  <a:cxn ang="0">
                    <a:pos x="208" y="136"/>
                  </a:cxn>
                  <a:cxn ang="0">
                    <a:pos x="251" y="207"/>
                  </a:cxn>
                  <a:cxn ang="0">
                    <a:pos x="287" y="288"/>
                  </a:cxn>
                  <a:cxn ang="0">
                    <a:pos x="314" y="379"/>
                  </a:cxn>
                  <a:cxn ang="0">
                    <a:pos x="332" y="478"/>
                  </a:cxn>
                  <a:cxn ang="0">
                    <a:pos x="338" y="529"/>
                  </a:cxn>
                  <a:cxn ang="0">
                    <a:pos x="339" y="629"/>
                  </a:cxn>
                  <a:cxn ang="0">
                    <a:pos x="329" y="721"/>
                  </a:cxn>
                  <a:cxn ang="0">
                    <a:pos x="311" y="804"/>
                  </a:cxn>
                  <a:cxn ang="0">
                    <a:pos x="284" y="876"/>
                  </a:cxn>
                  <a:cxn ang="0">
                    <a:pos x="266" y="907"/>
                  </a:cxn>
                  <a:cxn ang="0">
                    <a:pos x="247" y="935"/>
                  </a:cxn>
                  <a:cxn ang="0">
                    <a:pos x="226" y="958"/>
                  </a:cxn>
                  <a:cxn ang="0">
                    <a:pos x="204" y="979"/>
                  </a:cxn>
                  <a:cxn ang="0">
                    <a:pos x="179" y="994"/>
                  </a:cxn>
                  <a:cxn ang="0">
                    <a:pos x="154" y="1005"/>
                  </a:cxn>
                  <a:cxn ang="0">
                    <a:pos x="127" y="1011"/>
                  </a:cxn>
                  <a:cxn ang="0">
                    <a:pos x="223" y="997"/>
                  </a:cxn>
                  <a:cxn ang="0">
                    <a:pos x="253" y="973"/>
                  </a:cxn>
                  <a:cxn ang="0">
                    <a:pos x="282" y="944"/>
                  </a:cxn>
                  <a:cxn ang="0">
                    <a:pos x="311" y="907"/>
                  </a:cxn>
                  <a:cxn ang="0">
                    <a:pos x="338" y="860"/>
                  </a:cxn>
                  <a:cxn ang="0">
                    <a:pos x="361" y="805"/>
                  </a:cxn>
                  <a:cxn ang="0">
                    <a:pos x="379" y="739"/>
                  </a:cxn>
                  <a:cxn ang="0">
                    <a:pos x="391" y="662"/>
                  </a:cxn>
                  <a:cxn ang="0">
                    <a:pos x="397" y="574"/>
                  </a:cxn>
                  <a:cxn ang="0">
                    <a:pos x="397" y="543"/>
                  </a:cxn>
                  <a:cxn ang="0">
                    <a:pos x="394" y="485"/>
                  </a:cxn>
                  <a:cxn ang="0">
                    <a:pos x="389" y="432"/>
                  </a:cxn>
                  <a:cxn ang="0">
                    <a:pos x="379" y="381"/>
                  </a:cxn>
                  <a:cxn ang="0">
                    <a:pos x="365" y="334"/>
                  </a:cxn>
                  <a:cxn ang="0">
                    <a:pos x="350" y="290"/>
                  </a:cxn>
                  <a:cxn ang="0">
                    <a:pos x="322" y="230"/>
                  </a:cxn>
                  <a:cxn ang="0">
                    <a:pos x="278" y="160"/>
                  </a:cxn>
                  <a:cxn ang="0">
                    <a:pos x="230" y="102"/>
                  </a:cxn>
                  <a:cxn ang="0">
                    <a:pos x="180" y="54"/>
                  </a:cxn>
                  <a:cxn ang="0">
                    <a:pos x="131" y="15"/>
                  </a:cxn>
                  <a:cxn ang="0">
                    <a:pos x="107" y="0"/>
                  </a:cxn>
                </a:cxnLst>
                <a:rect l="0" t="0" r="r" b="b"/>
                <a:pathLst>
                  <a:path w="397" h="1011">
                    <a:moveTo>
                      <a:pt x="107" y="0"/>
                    </a:moveTo>
                    <a:lnTo>
                      <a:pt x="0" y="15"/>
                    </a:lnTo>
                    <a:lnTo>
                      <a:pt x="0" y="15"/>
                    </a:lnTo>
                    <a:lnTo>
                      <a:pt x="13" y="14"/>
                    </a:lnTo>
                    <a:lnTo>
                      <a:pt x="27" y="14"/>
                    </a:lnTo>
                    <a:lnTo>
                      <a:pt x="41" y="15"/>
                    </a:lnTo>
                    <a:lnTo>
                      <a:pt x="55" y="18"/>
                    </a:lnTo>
                    <a:lnTo>
                      <a:pt x="69" y="22"/>
                    </a:lnTo>
                    <a:lnTo>
                      <a:pt x="82" y="28"/>
                    </a:lnTo>
                    <a:lnTo>
                      <a:pt x="96" y="33"/>
                    </a:lnTo>
                    <a:lnTo>
                      <a:pt x="109" y="41"/>
                    </a:lnTo>
                    <a:lnTo>
                      <a:pt x="122" y="50"/>
                    </a:lnTo>
                    <a:lnTo>
                      <a:pt x="135" y="59"/>
                    </a:lnTo>
                    <a:lnTo>
                      <a:pt x="149" y="69"/>
                    </a:lnTo>
                    <a:lnTo>
                      <a:pt x="161" y="81"/>
                    </a:lnTo>
                    <a:lnTo>
                      <a:pt x="173" y="94"/>
                    </a:lnTo>
                    <a:lnTo>
                      <a:pt x="184" y="108"/>
                    </a:lnTo>
                    <a:lnTo>
                      <a:pt x="208" y="136"/>
                    </a:lnTo>
                    <a:lnTo>
                      <a:pt x="230" y="170"/>
                    </a:lnTo>
                    <a:lnTo>
                      <a:pt x="251" y="207"/>
                    </a:lnTo>
                    <a:lnTo>
                      <a:pt x="269" y="245"/>
                    </a:lnTo>
                    <a:lnTo>
                      <a:pt x="287" y="288"/>
                    </a:lnTo>
                    <a:lnTo>
                      <a:pt x="302" y="332"/>
                    </a:lnTo>
                    <a:lnTo>
                      <a:pt x="314" y="379"/>
                    </a:lnTo>
                    <a:lnTo>
                      <a:pt x="324" y="429"/>
                    </a:lnTo>
                    <a:lnTo>
                      <a:pt x="332" y="478"/>
                    </a:lnTo>
                    <a:lnTo>
                      <a:pt x="332" y="478"/>
                    </a:lnTo>
                    <a:lnTo>
                      <a:pt x="338" y="529"/>
                    </a:lnTo>
                    <a:lnTo>
                      <a:pt x="339" y="580"/>
                    </a:lnTo>
                    <a:lnTo>
                      <a:pt x="339" y="629"/>
                    </a:lnTo>
                    <a:lnTo>
                      <a:pt x="336" y="676"/>
                    </a:lnTo>
                    <a:lnTo>
                      <a:pt x="329" y="721"/>
                    </a:lnTo>
                    <a:lnTo>
                      <a:pt x="321" y="764"/>
                    </a:lnTo>
                    <a:lnTo>
                      <a:pt x="311" y="804"/>
                    </a:lnTo>
                    <a:lnTo>
                      <a:pt x="298" y="841"/>
                    </a:lnTo>
                    <a:lnTo>
                      <a:pt x="284" y="876"/>
                    </a:lnTo>
                    <a:lnTo>
                      <a:pt x="276" y="892"/>
                    </a:lnTo>
                    <a:lnTo>
                      <a:pt x="266" y="907"/>
                    </a:lnTo>
                    <a:lnTo>
                      <a:pt x="258" y="921"/>
                    </a:lnTo>
                    <a:lnTo>
                      <a:pt x="247" y="935"/>
                    </a:lnTo>
                    <a:lnTo>
                      <a:pt x="237" y="947"/>
                    </a:lnTo>
                    <a:lnTo>
                      <a:pt x="226" y="958"/>
                    </a:lnTo>
                    <a:lnTo>
                      <a:pt x="215" y="969"/>
                    </a:lnTo>
                    <a:lnTo>
                      <a:pt x="204" y="979"/>
                    </a:lnTo>
                    <a:lnTo>
                      <a:pt x="191" y="987"/>
                    </a:lnTo>
                    <a:lnTo>
                      <a:pt x="179" y="994"/>
                    </a:lnTo>
                    <a:lnTo>
                      <a:pt x="167" y="1000"/>
                    </a:lnTo>
                    <a:lnTo>
                      <a:pt x="154" y="1005"/>
                    </a:lnTo>
                    <a:lnTo>
                      <a:pt x="140" y="1009"/>
                    </a:lnTo>
                    <a:lnTo>
                      <a:pt x="127" y="1011"/>
                    </a:lnTo>
                    <a:lnTo>
                      <a:pt x="223" y="997"/>
                    </a:lnTo>
                    <a:lnTo>
                      <a:pt x="223" y="997"/>
                    </a:lnTo>
                    <a:lnTo>
                      <a:pt x="238" y="986"/>
                    </a:lnTo>
                    <a:lnTo>
                      <a:pt x="253" y="973"/>
                    </a:lnTo>
                    <a:lnTo>
                      <a:pt x="269" y="960"/>
                    </a:lnTo>
                    <a:lnTo>
                      <a:pt x="282" y="944"/>
                    </a:lnTo>
                    <a:lnTo>
                      <a:pt x="298" y="927"/>
                    </a:lnTo>
                    <a:lnTo>
                      <a:pt x="311" y="907"/>
                    </a:lnTo>
                    <a:lnTo>
                      <a:pt x="325" y="885"/>
                    </a:lnTo>
                    <a:lnTo>
                      <a:pt x="338" y="860"/>
                    </a:lnTo>
                    <a:lnTo>
                      <a:pt x="350" y="834"/>
                    </a:lnTo>
                    <a:lnTo>
                      <a:pt x="361" y="805"/>
                    </a:lnTo>
                    <a:lnTo>
                      <a:pt x="371" y="773"/>
                    </a:lnTo>
                    <a:lnTo>
                      <a:pt x="379" y="739"/>
                    </a:lnTo>
                    <a:lnTo>
                      <a:pt x="386" y="702"/>
                    </a:lnTo>
                    <a:lnTo>
                      <a:pt x="391" y="662"/>
                    </a:lnTo>
                    <a:lnTo>
                      <a:pt x="396" y="619"/>
                    </a:lnTo>
                    <a:lnTo>
                      <a:pt x="397" y="574"/>
                    </a:lnTo>
                    <a:lnTo>
                      <a:pt x="397" y="574"/>
                    </a:lnTo>
                    <a:lnTo>
                      <a:pt x="397" y="543"/>
                    </a:lnTo>
                    <a:lnTo>
                      <a:pt x="397" y="514"/>
                    </a:lnTo>
                    <a:lnTo>
                      <a:pt x="394" y="485"/>
                    </a:lnTo>
                    <a:lnTo>
                      <a:pt x="391" y="458"/>
                    </a:lnTo>
                    <a:lnTo>
                      <a:pt x="389" y="432"/>
                    </a:lnTo>
                    <a:lnTo>
                      <a:pt x="383" y="405"/>
                    </a:lnTo>
                    <a:lnTo>
                      <a:pt x="379" y="381"/>
                    </a:lnTo>
                    <a:lnTo>
                      <a:pt x="372" y="357"/>
                    </a:lnTo>
                    <a:lnTo>
                      <a:pt x="365" y="334"/>
                    </a:lnTo>
                    <a:lnTo>
                      <a:pt x="358" y="312"/>
                    </a:lnTo>
                    <a:lnTo>
                      <a:pt x="350" y="290"/>
                    </a:lnTo>
                    <a:lnTo>
                      <a:pt x="342" y="269"/>
                    </a:lnTo>
                    <a:lnTo>
                      <a:pt x="322" y="230"/>
                    </a:lnTo>
                    <a:lnTo>
                      <a:pt x="302" y="193"/>
                    </a:lnTo>
                    <a:lnTo>
                      <a:pt x="278" y="160"/>
                    </a:lnTo>
                    <a:lnTo>
                      <a:pt x="255" y="130"/>
                    </a:lnTo>
                    <a:lnTo>
                      <a:pt x="230" y="102"/>
                    </a:lnTo>
                    <a:lnTo>
                      <a:pt x="205" y="77"/>
                    </a:lnTo>
                    <a:lnTo>
                      <a:pt x="180" y="54"/>
                    </a:lnTo>
                    <a:lnTo>
                      <a:pt x="155" y="33"/>
                    </a:lnTo>
                    <a:lnTo>
                      <a:pt x="131" y="15"/>
                    </a:lnTo>
                    <a:lnTo>
                      <a:pt x="107" y="0"/>
                    </a:lnTo>
                    <a:lnTo>
                      <a:pt x="107" y="0"/>
                    </a:lnTo>
                    <a:close/>
                  </a:path>
                </a:pathLst>
              </a:custGeom>
              <a:gradFill flip="none" rotWithShape="1">
                <a:gsLst>
                  <a:gs pos="0">
                    <a:srgbClr val="1C1C1C"/>
                  </a:gs>
                  <a:gs pos="31000">
                    <a:srgbClr val="B2B2B2"/>
                  </a:gs>
                  <a:gs pos="82000">
                    <a:srgbClr val="292929"/>
                  </a:gs>
                </a:gsLst>
                <a:lin ang="528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06" name="Freeform 6"/>
            <p:cNvSpPr>
              <a:spLocks/>
            </p:cNvSpPr>
            <p:nvPr/>
          </p:nvSpPr>
          <p:spPr bwMode="auto">
            <a:xfrm>
              <a:off x="702865" y="3048000"/>
              <a:ext cx="7825945" cy="2590799"/>
            </a:xfrm>
            <a:custGeom>
              <a:avLst/>
              <a:gdLst/>
              <a:ahLst/>
              <a:cxnLst>
                <a:cxn ang="0">
                  <a:pos x="4096" y="1887"/>
                </a:cxn>
                <a:cxn ang="0">
                  <a:pos x="4104" y="1885"/>
                </a:cxn>
                <a:cxn ang="0">
                  <a:pos x="4125" y="1879"/>
                </a:cxn>
                <a:cxn ang="0">
                  <a:pos x="4154" y="1867"/>
                </a:cxn>
                <a:cxn ang="0">
                  <a:pos x="4187" y="1845"/>
                </a:cxn>
                <a:cxn ang="0">
                  <a:pos x="4222" y="1807"/>
                </a:cxn>
                <a:cxn ang="0">
                  <a:pos x="4244" y="1768"/>
                </a:cxn>
                <a:cxn ang="0">
                  <a:pos x="4258" y="1738"/>
                </a:cxn>
                <a:cxn ang="0">
                  <a:pos x="4268" y="1700"/>
                </a:cxn>
                <a:cxn ang="0">
                  <a:pos x="4277" y="1658"/>
                </a:cxn>
                <a:cxn ang="0">
                  <a:pos x="4282" y="1610"/>
                </a:cxn>
                <a:cxn ang="0">
                  <a:pos x="4283" y="1583"/>
                </a:cxn>
                <a:cxn ang="0">
                  <a:pos x="4280" y="1524"/>
                </a:cxn>
                <a:cxn ang="0">
                  <a:pos x="4273" y="1471"/>
                </a:cxn>
                <a:cxn ang="0">
                  <a:pos x="4261" y="1423"/>
                </a:cxn>
                <a:cxn ang="0">
                  <a:pos x="4244" y="1379"/>
                </a:cxn>
                <a:cxn ang="0">
                  <a:pos x="4223" y="1341"/>
                </a:cxn>
                <a:cxn ang="0">
                  <a:pos x="4200" y="1308"/>
                </a:cxn>
                <a:cxn ang="0">
                  <a:pos x="4176" y="1280"/>
                </a:cxn>
                <a:cxn ang="0">
                  <a:pos x="4125" y="1233"/>
                </a:cxn>
                <a:cxn ang="0">
                  <a:pos x="4077" y="1201"/>
                </a:cxn>
                <a:cxn ang="0">
                  <a:pos x="4039" y="1183"/>
                </a:cxn>
                <a:cxn ang="0">
                  <a:pos x="4014" y="1173"/>
                </a:cxn>
                <a:cxn ang="0">
                  <a:pos x="59" y="136"/>
                </a:cxn>
                <a:cxn ang="0">
                  <a:pos x="38" y="134"/>
                </a:cxn>
                <a:cxn ang="0">
                  <a:pos x="9" y="137"/>
                </a:cxn>
                <a:cxn ang="0">
                  <a:pos x="0" y="140"/>
                </a:cxn>
                <a:cxn ang="0">
                  <a:pos x="12" y="134"/>
                </a:cxn>
                <a:cxn ang="0">
                  <a:pos x="68" y="121"/>
                </a:cxn>
                <a:cxn ang="0">
                  <a:pos x="133" y="113"/>
                </a:cxn>
                <a:cxn ang="0">
                  <a:pos x="666" y="57"/>
                </a:cxn>
                <a:cxn ang="0">
                  <a:pos x="1224" y="2"/>
                </a:cxn>
                <a:cxn ang="0">
                  <a:pos x="1235" y="0"/>
                </a:cxn>
                <a:cxn ang="0">
                  <a:pos x="1245" y="0"/>
                </a:cxn>
                <a:cxn ang="0">
                  <a:pos x="1904" y="146"/>
                </a:cxn>
                <a:cxn ang="0">
                  <a:pos x="5420" y="934"/>
                </a:cxn>
                <a:cxn ang="0">
                  <a:pos x="5432" y="937"/>
                </a:cxn>
                <a:cxn ang="0">
                  <a:pos x="5465" y="948"/>
                </a:cxn>
                <a:cxn ang="0">
                  <a:pos x="5510" y="971"/>
                </a:cxn>
                <a:cxn ang="0">
                  <a:pos x="5563" y="1005"/>
                </a:cxn>
                <a:cxn ang="0">
                  <a:pos x="5602" y="1040"/>
                </a:cxn>
                <a:cxn ang="0">
                  <a:pos x="5626" y="1070"/>
                </a:cxn>
                <a:cxn ang="0">
                  <a:pos x="5649" y="1105"/>
                </a:cxn>
                <a:cxn ang="0">
                  <a:pos x="5668" y="1142"/>
                </a:cxn>
                <a:cxn ang="0">
                  <a:pos x="5683" y="1188"/>
                </a:cxn>
                <a:cxn ang="0">
                  <a:pos x="5694" y="1237"/>
                </a:cxn>
                <a:cxn ang="0">
                  <a:pos x="5700" y="1293"/>
                </a:cxn>
                <a:cxn ang="0">
                  <a:pos x="5700" y="1323"/>
                </a:cxn>
                <a:cxn ang="0">
                  <a:pos x="5697" y="1366"/>
                </a:cxn>
                <a:cxn ang="0">
                  <a:pos x="5683" y="1439"/>
                </a:cxn>
                <a:cxn ang="0">
                  <a:pos x="5661" y="1497"/>
                </a:cxn>
                <a:cxn ang="0">
                  <a:pos x="5632" y="1540"/>
                </a:cxn>
                <a:cxn ang="0">
                  <a:pos x="5604" y="1572"/>
                </a:cxn>
                <a:cxn ang="0">
                  <a:pos x="5576" y="1595"/>
                </a:cxn>
                <a:cxn ang="0">
                  <a:pos x="5546" y="1610"/>
                </a:cxn>
                <a:cxn ang="0">
                  <a:pos x="4112" y="1887"/>
                </a:cxn>
              </a:cxnLst>
              <a:rect l="0" t="0" r="r" b="b"/>
              <a:pathLst>
                <a:path w="5700" h="1887">
                  <a:moveTo>
                    <a:pt x="4112" y="1887"/>
                  </a:moveTo>
                  <a:lnTo>
                    <a:pt x="4096" y="1887"/>
                  </a:lnTo>
                  <a:lnTo>
                    <a:pt x="4096" y="1887"/>
                  </a:lnTo>
                  <a:lnTo>
                    <a:pt x="4104" y="1885"/>
                  </a:lnTo>
                  <a:lnTo>
                    <a:pt x="4113" y="1884"/>
                  </a:lnTo>
                  <a:lnTo>
                    <a:pt x="4125" y="1879"/>
                  </a:lnTo>
                  <a:lnTo>
                    <a:pt x="4139" y="1875"/>
                  </a:lnTo>
                  <a:lnTo>
                    <a:pt x="4154" y="1867"/>
                  </a:lnTo>
                  <a:lnTo>
                    <a:pt x="4170" y="1857"/>
                  </a:lnTo>
                  <a:lnTo>
                    <a:pt x="4187" y="1845"/>
                  </a:lnTo>
                  <a:lnTo>
                    <a:pt x="4205" y="1828"/>
                  </a:lnTo>
                  <a:lnTo>
                    <a:pt x="4222" y="1807"/>
                  </a:lnTo>
                  <a:lnTo>
                    <a:pt x="4237" y="1783"/>
                  </a:lnTo>
                  <a:lnTo>
                    <a:pt x="4244" y="1768"/>
                  </a:lnTo>
                  <a:lnTo>
                    <a:pt x="4252" y="1753"/>
                  </a:lnTo>
                  <a:lnTo>
                    <a:pt x="4258" y="1738"/>
                  </a:lnTo>
                  <a:lnTo>
                    <a:pt x="4264" y="1720"/>
                  </a:lnTo>
                  <a:lnTo>
                    <a:pt x="4268" y="1700"/>
                  </a:lnTo>
                  <a:lnTo>
                    <a:pt x="4273" y="1681"/>
                  </a:lnTo>
                  <a:lnTo>
                    <a:pt x="4277" y="1658"/>
                  </a:lnTo>
                  <a:lnTo>
                    <a:pt x="4280" y="1634"/>
                  </a:lnTo>
                  <a:lnTo>
                    <a:pt x="4282" y="1610"/>
                  </a:lnTo>
                  <a:lnTo>
                    <a:pt x="4283" y="1583"/>
                  </a:lnTo>
                  <a:lnTo>
                    <a:pt x="4283" y="1583"/>
                  </a:lnTo>
                  <a:lnTo>
                    <a:pt x="4282" y="1552"/>
                  </a:lnTo>
                  <a:lnTo>
                    <a:pt x="4280" y="1524"/>
                  </a:lnTo>
                  <a:lnTo>
                    <a:pt x="4277" y="1497"/>
                  </a:lnTo>
                  <a:lnTo>
                    <a:pt x="4273" y="1471"/>
                  </a:lnTo>
                  <a:lnTo>
                    <a:pt x="4267" y="1445"/>
                  </a:lnTo>
                  <a:lnTo>
                    <a:pt x="4261" y="1423"/>
                  </a:lnTo>
                  <a:lnTo>
                    <a:pt x="4252" y="1400"/>
                  </a:lnTo>
                  <a:lnTo>
                    <a:pt x="4244" y="1379"/>
                  </a:lnTo>
                  <a:lnTo>
                    <a:pt x="4234" y="1359"/>
                  </a:lnTo>
                  <a:lnTo>
                    <a:pt x="4223" y="1341"/>
                  </a:lnTo>
                  <a:lnTo>
                    <a:pt x="4213" y="1325"/>
                  </a:lnTo>
                  <a:lnTo>
                    <a:pt x="4200" y="1308"/>
                  </a:lnTo>
                  <a:lnTo>
                    <a:pt x="4188" y="1293"/>
                  </a:lnTo>
                  <a:lnTo>
                    <a:pt x="4176" y="1280"/>
                  </a:lnTo>
                  <a:lnTo>
                    <a:pt x="4151" y="1254"/>
                  </a:lnTo>
                  <a:lnTo>
                    <a:pt x="4125" y="1233"/>
                  </a:lnTo>
                  <a:lnTo>
                    <a:pt x="4101" y="1216"/>
                  </a:lnTo>
                  <a:lnTo>
                    <a:pt x="4077" y="1201"/>
                  </a:lnTo>
                  <a:lnTo>
                    <a:pt x="4057" y="1191"/>
                  </a:lnTo>
                  <a:lnTo>
                    <a:pt x="4039" y="1183"/>
                  </a:lnTo>
                  <a:lnTo>
                    <a:pt x="4026" y="1177"/>
                  </a:lnTo>
                  <a:lnTo>
                    <a:pt x="4014" y="1173"/>
                  </a:lnTo>
                  <a:lnTo>
                    <a:pt x="59" y="136"/>
                  </a:lnTo>
                  <a:lnTo>
                    <a:pt x="59" y="136"/>
                  </a:lnTo>
                  <a:lnTo>
                    <a:pt x="53" y="136"/>
                  </a:lnTo>
                  <a:lnTo>
                    <a:pt x="38" y="134"/>
                  </a:lnTo>
                  <a:lnTo>
                    <a:pt x="18" y="136"/>
                  </a:lnTo>
                  <a:lnTo>
                    <a:pt x="9" y="137"/>
                  </a:lnTo>
                  <a:lnTo>
                    <a:pt x="0" y="140"/>
                  </a:lnTo>
                  <a:lnTo>
                    <a:pt x="0" y="140"/>
                  </a:lnTo>
                  <a:lnTo>
                    <a:pt x="3" y="139"/>
                  </a:lnTo>
                  <a:lnTo>
                    <a:pt x="12" y="134"/>
                  </a:lnTo>
                  <a:lnTo>
                    <a:pt x="33" y="128"/>
                  </a:lnTo>
                  <a:lnTo>
                    <a:pt x="68" y="121"/>
                  </a:lnTo>
                  <a:lnTo>
                    <a:pt x="68" y="121"/>
                  </a:lnTo>
                  <a:lnTo>
                    <a:pt x="133" y="113"/>
                  </a:lnTo>
                  <a:lnTo>
                    <a:pt x="272" y="98"/>
                  </a:lnTo>
                  <a:lnTo>
                    <a:pt x="666" y="57"/>
                  </a:lnTo>
                  <a:lnTo>
                    <a:pt x="1224" y="2"/>
                  </a:lnTo>
                  <a:lnTo>
                    <a:pt x="1224" y="2"/>
                  </a:lnTo>
                  <a:lnTo>
                    <a:pt x="1229" y="0"/>
                  </a:lnTo>
                  <a:lnTo>
                    <a:pt x="1235" y="0"/>
                  </a:lnTo>
                  <a:lnTo>
                    <a:pt x="1245" y="0"/>
                  </a:lnTo>
                  <a:lnTo>
                    <a:pt x="1245" y="0"/>
                  </a:lnTo>
                  <a:lnTo>
                    <a:pt x="1429" y="39"/>
                  </a:lnTo>
                  <a:lnTo>
                    <a:pt x="1904" y="146"/>
                  </a:lnTo>
                  <a:lnTo>
                    <a:pt x="3338" y="467"/>
                  </a:lnTo>
                  <a:lnTo>
                    <a:pt x="5420" y="934"/>
                  </a:lnTo>
                  <a:lnTo>
                    <a:pt x="5420" y="934"/>
                  </a:lnTo>
                  <a:lnTo>
                    <a:pt x="5432" y="937"/>
                  </a:lnTo>
                  <a:lnTo>
                    <a:pt x="5445" y="942"/>
                  </a:lnTo>
                  <a:lnTo>
                    <a:pt x="5465" y="948"/>
                  </a:lnTo>
                  <a:lnTo>
                    <a:pt x="5486" y="957"/>
                  </a:lnTo>
                  <a:lnTo>
                    <a:pt x="5510" y="971"/>
                  </a:lnTo>
                  <a:lnTo>
                    <a:pt x="5536" y="986"/>
                  </a:lnTo>
                  <a:lnTo>
                    <a:pt x="5563" y="1005"/>
                  </a:lnTo>
                  <a:lnTo>
                    <a:pt x="5588" y="1028"/>
                  </a:lnTo>
                  <a:lnTo>
                    <a:pt x="5602" y="1040"/>
                  </a:lnTo>
                  <a:lnTo>
                    <a:pt x="5614" y="1055"/>
                  </a:lnTo>
                  <a:lnTo>
                    <a:pt x="5626" y="1070"/>
                  </a:lnTo>
                  <a:lnTo>
                    <a:pt x="5638" y="1087"/>
                  </a:lnTo>
                  <a:lnTo>
                    <a:pt x="5649" y="1105"/>
                  </a:lnTo>
                  <a:lnTo>
                    <a:pt x="5659" y="1123"/>
                  </a:lnTo>
                  <a:lnTo>
                    <a:pt x="5668" y="1142"/>
                  </a:lnTo>
                  <a:lnTo>
                    <a:pt x="5676" y="1165"/>
                  </a:lnTo>
                  <a:lnTo>
                    <a:pt x="5683" y="1188"/>
                  </a:lnTo>
                  <a:lnTo>
                    <a:pt x="5689" y="1212"/>
                  </a:lnTo>
                  <a:lnTo>
                    <a:pt x="5694" y="1237"/>
                  </a:lnTo>
                  <a:lnTo>
                    <a:pt x="5697" y="1265"/>
                  </a:lnTo>
                  <a:lnTo>
                    <a:pt x="5700" y="1293"/>
                  </a:lnTo>
                  <a:lnTo>
                    <a:pt x="5700" y="1323"/>
                  </a:lnTo>
                  <a:lnTo>
                    <a:pt x="5700" y="1323"/>
                  </a:lnTo>
                  <a:lnTo>
                    <a:pt x="5698" y="1344"/>
                  </a:lnTo>
                  <a:lnTo>
                    <a:pt x="5697" y="1366"/>
                  </a:lnTo>
                  <a:lnTo>
                    <a:pt x="5691" y="1405"/>
                  </a:lnTo>
                  <a:lnTo>
                    <a:pt x="5683" y="1439"/>
                  </a:lnTo>
                  <a:lnTo>
                    <a:pt x="5673" y="1470"/>
                  </a:lnTo>
                  <a:lnTo>
                    <a:pt x="5661" y="1497"/>
                  </a:lnTo>
                  <a:lnTo>
                    <a:pt x="5647" y="1521"/>
                  </a:lnTo>
                  <a:lnTo>
                    <a:pt x="5632" y="1540"/>
                  </a:lnTo>
                  <a:lnTo>
                    <a:pt x="5619" y="1558"/>
                  </a:lnTo>
                  <a:lnTo>
                    <a:pt x="5604" y="1572"/>
                  </a:lnTo>
                  <a:lnTo>
                    <a:pt x="5588" y="1584"/>
                  </a:lnTo>
                  <a:lnTo>
                    <a:pt x="5576" y="1595"/>
                  </a:lnTo>
                  <a:lnTo>
                    <a:pt x="5564" y="1601"/>
                  </a:lnTo>
                  <a:lnTo>
                    <a:pt x="5546" y="1610"/>
                  </a:lnTo>
                  <a:lnTo>
                    <a:pt x="5540" y="1613"/>
                  </a:lnTo>
                  <a:lnTo>
                    <a:pt x="4112" y="1887"/>
                  </a:lnTo>
                  <a:close/>
                </a:path>
              </a:pathLst>
            </a:custGeom>
            <a:gradFill flip="none" rotWithShape="1">
              <a:gsLst>
                <a:gs pos="0">
                  <a:schemeClr val="tx1">
                    <a:lumMod val="95000"/>
                    <a:lumOff val="5000"/>
                  </a:schemeClr>
                </a:gs>
                <a:gs pos="9000">
                  <a:schemeClr val="tx1">
                    <a:lumMod val="95000"/>
                    <a:lumOff val="5000"/>
                  </a:schemeClr>
                </a:gs>
                <a:gs pos="25000">
                  <a:schemeClr val="tx1">
                    <a:lumMod val="85000"/>
                    <a:lumOff val="15000"/>
                  </a:schemeClr>
                </a:gs>
                <a:gs pos="66000">
                  <a:schemeClr val="tx1">
                    <a:lumMod val="65000"/>
                    <a:lumOff val="35000"/>
                  </a:schemeClr>
                </a:gs>
                <a:gs pos="82000">
                  <a:schemeClr val="tx1">
                    <a:lumMod val="95000"/>
                    <a:lumOff val="5000"/>
                  </a:schemeClr>
                </a:gs>
              </a:gsLst>
              <a:lin ang="48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55" name="Group 54" title="Box"/>
          <p:cNvGrpSpPr/>
          <p:nvPr/>
        </p:nvGrpSpPr>
        <p:grpSpPr>
          <a:xfrm>
            <a:off x="2062614" y="2269643"/>
            <a:ext cx="1247326" cy="1400440"/>
            <a:chOff x="1219200" y="1284514"/>
            <a:chExt cx="2143485" cy="1400440"/>
          </a:xfrm>
          <a:effectLst>
            <a:outerShdw blurRad="12700" dist="12700" dir="5400000" algn="t" rotWithShape="0">
              <a:prstClr val="black">
                <a:alpha val="50000"/>
              </a:prstClr>
            </a:outerShdw>
          </a:effectLst>
        </p:grpSpPr>
        <p:sp>
          <p:nvSpPr>
            <p:cNvPr id="1062" name="Freeform 38"/>
            <p:cNvSpPr>
              <a:spLocks/>
            </p:cNvSpPr>
            <p:nvPr/>
          </p:nvSpPr>
          <p:spPr bwMode="auto">
            <a:xfrm>
              <a:off x="1219200" y="2355700"/>
              <a:ext cx="2143485" cy="329253"/>
            </a:xfrm>
            <a:custGeom>
              <a:avLst/>
              <a:gdLst/>
              <a:ahLst/>
              <a:cxnLst>
                <a:cxn ang="0">
                  <a:pos x="1927" y="180"/>
                </a:cxn>
                <a:cxn ang="0">
                  <a:pos x="720" y="296"/>
                </a:cxn>
                <a:cxn ang="0">
                  <a:pos x="0" y="116"/>
                </a:cxn>
                <a:cxn ang="0">
                  <a:pos x="1208" y="0"/>
                </a:cxn>
                <a:cxn ang="0">
                  <a:pos x="1927" y="180"/>
                </a:cxn>
              </a:cxnLst>
              <a:rect l="0" t="0" r="r" b="b"/>
              <a:pathLst>
                <a:path w="1927" h="296">
                  <a:moveTo>
                    <a:pt x="1927" y="180"/>
                  </a:moveTo>
                  <a:lnTo>
                    <a:pt x="720" y="296"/>
                  </a:lnTo>
                  <a:lnTo>
                    <a:pt x="0" y="116"/>
                  </a:lnTo>
                  <a:lnTo>
                    <a:pt x="1208" y="0"/>
                  </a:lnTo>
                  <a:lnTo>
                    <a:pt x="1927" y="180"/>
                  </a:lnTo>
                  <a:close/>
                </a:path>
              </a:pathLst>
            </a:custGeom>
            <a:gradFill rotWithShape="0">
              <a:gsLst>
                <a:gs pos="0">
                  <a:srgbClr val="4F1919">
                    <a:alpha val="80392"/>
                  </a:srgbClr>
                </a:gs>
                <a:gs pos="100000">
                  <a:srgbClr val="000000">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sp>
          <p:nvSpPr>
            <p:cNvPr id="1061" name="Freeform 37"/>
            <p:cNvSpPr>
              <a:spLocks/>
            </p:cNvSpPr>
            <p:nvPr/>
          </p:nvSpPr>
          <p:spPr bwMode="auto">
            <a:xfrm>
              <a:off x="1219200" y="1284514"/>
              <a:ext cx="1343710" cy="1200218"/>
            </a:xfrm>
            <a:custGeom>
              <a:avLst/>
              <a:gdLst/>
              <a:ahLst/>
              <a:cxnLst>
                <a:cxn ang="0">
                  <a:pos x="0" y="1079"/>
                </a:cxn>
                <a:cxn ang="0">
                  <a:pos x="1208" y="963"/>
                </a:cxn>
                <a:cxn ang="0">
                  <a:pos x="1208" y="0"/>
                </a:cxn>
                <a:cxn ang="0">
                  <a:pos x="0" y="103"/>
                </a:cxn>
                <a:cxn ang="0">
                  <a:pos x="0" y="1079"/>
                </a:cxn>
              </a:cxnLst>
              <a:rect l="0" t="0" r="r" b="b"/>
              <a:pathLst>
                <a:path w="1208" h="1079">
                  <a:moveTo>
                    <a:pt x="0" y="1079"/>
                  </a:moveTo>
                  <a:lnTo>
                    <a:pt x="1208" y="963"/>
                  </a:lnTo>
                  <a:lnTo>
                    <a:pt x="1208" y="0"/>
                  </a:lnTo>
                  <a:lnTo>
                    <a:pt x="0" y="103"/>
                  </a:lnTo>
                  <a:lnTo>
                    <a:pt x="0" y="1079"/>
                  </a:lnTo>
                  <a:close/>
                </a:path>
              </a:pathLst>
            </a:custGeom>
            <a:gradFill rotWithShape="0">
              <a:gsLst>
                <a:gs pos="0">
                  <a:srgbClr val="812727">
                    <a:alpha val="80784"/>
                  </a:srgbClr>
                </a:gs>
                <a:gs pos="100000">
                  <a:srgbClr val="1B0303">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52" name="Freeform 39"/>
            <p:cNvSpPr>
              <a:spLocks/>
            </p:cNvSpPr>
            <p:nvPr/>
          </p:nvSpPr>
          <p:spPr bwMode="auto">
            <a:xfrm>
              <a:off x="2020087" y="1442467"/>
              <a:ext cx="1342598" cy="1242487"/>
            </a:xfrm>
            <a:custGeom>
              <a:avLst/>
              <a:gdLst/>
              <a:ahLst/>
              <a:cxnLst>
                <a:cxn ang="0">
                  <a:pos x="0" y="1117"/>
                </a:cxn>
                <a:cxn ang="0">
                  <a:pos x="1207" y="1001"/>
                </a:cxn>
                <a:cxn ang="0">
                  <a:pos x="1207" y="0"/>
                </a:cxn>
                <a:cxn ang="0">
                  <a:pos x="0" y="115"/>
                </a:cxn>
                <a:cxn ang="0">
                  <a:pos x="0" y="1117"/>
                </a:cxn>
              </a:cxnLst>
              <a:rect l="0" t="0" r="r" b="b"/>
              <a:pathLst>
                <a:path w="1207" h="1117">
                  <a:moveTo>
                    <a:pt x="0" y="1117"/>
                  </a:moveTo>
                  <a:lnTo>
                    <a:pt x="1207" y="1001"/>
                  </a:lnTo>
                  <a:lnTo>
                    <a:pt x="1207" y="0"/>
                  </a:lnTo>
                  <a:lnTo>
                    <a:pt x="0" y="115"/>
                  </a:lnTo>
                  <a:lnTo>
                    <a:pt x="0" y="1117"/>
                  </a:lnTo>
                  <a:close/>
                </a:path>
              </a:pathLst>
            </a:custGeom>
            <a:gradFill rotWithShape="0">
              <a:gsLst>
                <a:gs pos="0">
                  <a:srgbClr val="AB3C19">
                    <a:lumMod val="86000"/>
                  </a:srgbClr>
                </a:gs>
                <a:gs pos="100000">
                  <a:schemeClr val="accent6">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53" name="Freeform 41"/>
            <p:cNvSpPr>
              <a:spLocks/>
            </p:cNvSpPr>
            <p:nvPr/>
          </p:nvSpPr>
          <p:spPr bwMode="auto">
            <a:xfrm>
              <a:off x="1219200" y="1284514"/>
              <a:ext cx="2143485" cy="285872"/>
            </a:xfrm>
            <a:custGeom>
              <a:avLst/>
              <a:gdLst/>
              <a:ahLst/>
              <a:cxnLst>
                <a:cxn ang="0">
                  <a:pos x="1927" y="142"/>
                </a:cxn>
                <a:cxn ang="0">
                  <a:pos x="720" y="257"/>
                </a:cxn>
                <a:cxn ang="0">
                  <a:pos x="0" y="103"/>
                </a:cxn>
                <a:cxn ang="0">
                  <a:pos x="1208" y="0"/>
                </a:cxn>
                <a:cxn ang="0">
                  <a:pos x="1927" y="142"/>
                </a:cxn>
              </a:cxnLst>
              <a:rect l="0" t="0" r="r" b="b"/>
              <a:pathLst>
                <a:path w="1927" h="257">
                  <a:moveTo>
                    <a:pt x="1927" y="142"/>
                  </a:moveTo>
                  <a:lnTo>
                    <a:pt x="720" y="257"/>
                  </a:lnTo>
                  <a:lnTo>
                    <a:pt x="0" y="103"/>
                  </a:lnTo>
                  <a:lnTo>
                    <a:pt x="1208" y="0"/>
                  </a:lnTo>
                  <a:lnTo>
                    <a:pt x="1927" y="142"/>
                  </a:lnTo>
                  <a:close/>
                </a:path>
              </a:pathLst>
            </a:custGeom>
            <a:gradFill rotWithShape="0">
              <a:gsLst>
                <a:gs pos="0">
                  <a:schemeClr val="bg1">
                    <a:alpha val="75000"/>
                  </a:schemeClr>
                </a:gs>
                <a:gs pos="99000">
                  <a:schemeClr val="accent6">
                    <a:lumMod val="40000"/>
                    <a:lumOff val="60000"/>
                    <a:alpha val="74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latin typeface="Arial Narrow" pitchFamily="112" charset="0"/>
              </a:endParaRPr>
            </a:p>
          </p:txBody>
        </p:sp>
        <p:sp>
          <p:nvSpPr>
            <p:cNvPr id="54" name="Freeform 40"/>
            <p:cNvSpPr>
              <a:spLocks/>
            </p:cNvSpPr>
            <p:nvPr/>
          </p:nvSpPr>
          <p:spPr bwMode="auto">
            <a:xfrm>
              <a:off x="1219200" y="1399086"/>
              <a:ext cx="800887" cy="1285868"/>
            </a:xfrm>
            <a:custGeom>
              <a:avLst/>
              <a:gdLst/>
              <a:ahLst/>
              <a:cxnLst>
                <a:cxn ang="0">
                  <a:pos x="720" y="154"/>
                </a:cxn>
                <a:cxn ang="0">
                  <a:pos x="720" y="1156"/>
                </a:cxn>
                <a:cxn ang="0">
                  <a:pos x="0" y="976"/>
                </a:cxn>
                <a:cxn ang="0">
                  <a:pos x="0" y="0"/>
                </a:cxn>
                <a:cxn ang="0">
                  <a:pos x="720" y="154"/>
                </a:cxn>
              </a:cxnLst>
              <a:rect l="0" t="0" r="r" b="b"/>
              <a:pathLst>
                <a:path w="720" h="1156">
                  <a:moveTo>
                    <a:pt x="720" y="154"/>
                  </a:moveTo>
                  <a:lnTo>
                    <a:pt x="720" y="1156"/>
                  </a:lnTo>
                  <a:lnTo>
                    <a:pt x="0" y="976"/>
                  </a:lnTo>
                  <a:lnTo>
                    <a:pt x="0" y="0"/>
                  </a:lnTo>
                  <a:lnTo>
                    <a:pt x="720" y="154"/>
                  </a:lnTo>
                  <a:close/>
                </a:path>
              </a:pathLst>
            </a:custGeom>
            <a:gradFill rotWithShape="0">
              <a:gsLst>
                <a:gs pos="0">
                  <a:schemeClr val="accent6">
                    <a:alpha val="75000"/>
                  </a:schemeClr>
                </a:gs>
                <a:gs pos="100000">
                  <a:schemeClr val="accent6">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grpSp>
      <p:cxnSp>
        <p:nvCxnSpPr>
          <p:cNvPr id="69" name="Straight Arrow Connector 68" title="arrow connector"/>
          <p:cNvCxnSpPr/>
          <p:nvPr/>
        </p:nvCxnSpPr>
        <p:spPr>
          <a:xfrm rot="5400000">
            <a:off x="1877124" y="1923349"/>
            <a:ext cx="1296194" cy="794"/>
          </a:xfrm>
          <a:prstGeom prst="straightConnector1">
            <a:avLst/>
          </a:prstGeom>
          <a:ln w="12700">
            <a:solidFill>
              <a:srgbClr val="000000"/>
            </a:solidFill>
            <a:headEnd type="none" w="med" len="med"/>
            <a:tailEnd type="oval" w="lg" len="lg"/>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373680C5-A8C6-B84C-9A19-85399E471831}"/>
              </a:ext>
            </a:extLst>
          </p:cNvPr>
          <p:cNvSpPr>
            <a:spLocks noGrp="1"/>
          </p:cNvSpPr>
          <p:nvPr>
            <p:ph type="body" sz="quarter" idx="10"/>
          </p:nvPr>
        </p:nvSpPr>
        <p:spPr>
          <a:xfrm>
            <a:off x="2543970" y="1282930"/>
            <a:ext cx="1144091" cy="990600"/>
          </a:xfrm>
        </p:spPr>
        <p:txBody>
          <a:bodyPr>
            <a:normAutofit/>
          </a:bodyPr>
          <a:lstStyle/>
          <a:p>
            <a:r>
              <a:rPr lang="en-US" sz="1200" dirty="0"/>
              <a:t>Constitution of High-Level Forum on 5G India 2020</a:t>
            </a:r>
          </a:p>
        </p:txBody>
      </p:sp>
      <p:grpSp>
        <p:nvGrpSpPr>
          <p:cNvPr id="59" name="Group 58" title="Box"/>
          <p:cNvGrpSpPr/>
          <p:nvPr/>
        </p:nvGrpSpPr>
        <p:grpSpPr>
          <a:xfrm>
            <a:off x="3384724" y="2417716"/>
            <a:ext cx="1340828" cy="1579527"/>
            <a:chOff x="2990049" y="1612893"/>
            <a:chExt cx="2436030" cy="1579527"/>
          </a:xfrm>
          <a:effectLst>
            <a:outerShdw blurRad="12700" dist="12700" dir="5400000" algn="t" rotWithShape="0">
              <a:prstClr val="black">
                <a:alpha val="50000"/>
              </a:prstClr>
            </a:outerShdw>
          </a:effectLst>
        </p:grpSpPr>
        <p:sp>
          <p:nvSpPr>
            <p:cNvPr id="1067" name="Freeform 43"/>
            <p:cNvSpPr>
              <a:spLocks/>
            </p:cNvSpPr>
            <p:nvPr/>
          </p:nvSpPr>
          <p:spPr bwMode="auto">
            <a:xfrm>
              <a:off x="2990049" y="2818673"/>
              <a:ext cx="2436030" cy="373747"/>
            </a:xfrm>
            <a:custGeom>
              <a:avLst/>
              <a:gdLst/>
              <a:ahLst/>
              <a:cxnLst>
                <a:cxn ang="0">
                  <a:pos x="2190" y="205"/>
                </a:cxn>
                <a:cxn ang="0">
                  <a:pos x="818" y="336"/>
                </a:cxn>
                <a:cxn ang="0">
                  <a:pos x="0" y="133"/>
                </a:cxn>
                <a:cxn ang="0">
                  <a:pos x="1373" y="0"/>
                </a:cxn>
                <a:cxn ang="0">
                  <a:pos x="2190" y="205"/>
                </a:cxn>
              </a:cxnLst>
              <a:rect l="0" t="0" r="r" b="b"/>
              <a:pathLst>
                <a:path w="2190" h="336">
                  <a:moveTo>
                    <a:pt x="2190" y="205"/>
                  </a:moveTo>
                  <a:lnTo>
                    <a:pt x="818" y="336"/>
                  </a:lnTo>
                  <a:lnTo>
                    <a:pt x="0" y="133"/>
                  </a:lnTo>
                  <a:lnTo>
                    <a:pt x="1373" y="0"/>
                  </a:lnTo>
                  <a:lnTo>
                    <a:pt x="2190" y="205"/>
                  </a:lnTo>
                  <a:close/>
                </a:path>
              </a:pathLst>
            </a:custGeom>
            <a:gradFill rotWithShape="0">
              <a:gsLst>
                <a:gs pos="0">
                  <a:srgbClr val="332D0B">
                    <a:alpha val="80000"/>
                  </a:srgbClr>
                </a:gs>
                <a:gs pos="100000">
                  <a:srgbClr val="000000">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sp>
          <p:nvSpPr>
            <p:cNvPr id="1066" name="Freeform 42"/>
            <p:cNvSpPr>
              <a:spLocks/>
            </p:cNvSpPr>
            <p:nvPr/>
          </p:nvSpPr>
          <p:spPr bwMode="auto">
            <a:xfrm>
              <a:off x="2990049" y="1612893"/>
              <a:ext cx="1527247" cy="1353721"/>
            </a:xfrm>
            <a:custGeom>
              <a:avLst/>
              <a:gdLst/>
              <a:ahLst/>
              <a:cxnLst>
                <a:cxn ang="0">
                  <a:pos x="0" y="1217"/>
                </a:cxn>
                <a:cxn ang="0">
                  <a:pos x="1373" y="1084"/>
                </a:cxn>
                <a:cxn ang="0">
                  <a:pos x="1347" y="0"/>
                </a:cxn>
                <a:cxn ang="0">
                  <a:pos x="0" y="118"/>
                </a:cxn>
                <a:cxn ang="0">
                  <a:pos x="0" y="1217"/>
                </a:cxn>
              </a:cxnLst>
              <a:rect l="0" t="0" r="r" b="b"/>
              <a:pathLst>
                <a:path w="1373" h="1217">
                  <a:moveTo>
                    <a:pt x="0" y="1217"/>
                  </a:moveTo>
                  <a:lnTo>
                    <a:pt x="1373" y="1084"/>
                  </a:lnTo>
                  <a:lnTo>
                    <a:pt x="1347" y="0"/>
                  </a:lnTo>
                  <a:lnTo>
                    <a:pt x="0" y="118"/>
                  </a:lnTo>
                  <a:lnTo>
                    <a:pt x="0" y="1217"/>
                  </a:lnTo>
                  <a:close/>
                </a:path>
              </a:pathLst>
            </a:custGeom>
            <a:gradFill rotWithShape="0">
              <a:gsLst>
                <a:gs pos="0">
                  <a:srgbClr val="8F8119">
                    <a:alpha val="80784"/>
                  </a:srgbClr>
                </a:gs>
                <a:gs pos="100000">
                  <a:srgbClr val="1C1A02">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56" name="Freeform 44"/>
            <p:cNvSpPr>
              <a:spLocks/>
            </p:cNvSpPr>
            <p:nvPr/>
          </p:nvSpPr>
          <p:spPr bwMode="auto">
            <a:xfrm>
              <a:off x="3899945" y="1766396"/>
              <a:ext cx="1526134" cy="1426024"/>
            </a:xfrm>
            <a:custGeom>
              <a:avLst/>
              <a:gdLst/>
              <a:ahLst/>
              <a:cxnLst>
                <a:cxn ang="0">
                  <a:pos x="0" y="1282"/>
                </a:cxn>
                <a:cxn ang="0">
                  <a:pos x="1372" y="1151"/>
                </a:cxn>
                <a:cxn ang="0">
                  <a:pos x="1372" y="0"/>
                </a:cxn>
                <a:cxn ang="0">
                  <a:pos x="0" y="144"/>
                </a:cxn>
                <a:cxn ang="0">
                  <a:pos x="0" y="1282"/>
                </a:cxn>
              </a:cxnLst>
              <a:rect l="0" t="0" r="r" b="b"/>
              <a:pathLst>
                <a:path w="1372" h="1282">
                  <a:moveTo>
                    <a:pt x="0" y="1282"/>
                  </a:moveTo>
                  <a:lnTo>
                    <a:pt x="1372" y="1151"/>
                  </a:lnTo>
                  <a:lnTo>
                    <a:pt x="1372" y="0"/>
                  </a:lnTo>
                  <a:lnTo>
                    <a:pt x="0" y="144"/>
                  </a:lnTo>
                  <a:lnTo>
                    <a:pt x="0" y="1282"/>
                  </a:lnTo>
                  <a:close/>
                </a:path>
              </a:pathLst>
            </a:custGeom>
            <a:gradFill rotWithShape="0">
              <a:gsLst>
                <a:gs pos="0">
                  <a:schemeClr val="accent5"/>
                </a:gs>
                <a:gs pos="100000">
                  <a:schemeClr val="accent5">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57" name="Freeform 46"/>
            <p:cNvSpPr>
              <a:spLocks/>
            </p:cNvSpPr>
            <p:nvPr/>
          </p:nvSpPr>
          <p:spPr bwMode="auto">
            <a:xfrm>
              <a:off x="2990049" y="1612893"/>
              <a:ext cx="2436030" cy="313681"/>
            </a:xfrm>
            <a:custGeom>
              <a:avLst/>
              <a:gdLst/>
              <a:ahLst/>
              <a:cxnLst>
                <a:cxn ang="0">
                  <a:pos x="2190" y="138"/>
                </a:cxn>
                <a:cxn ang="0">
                  <a:pos x="818" y="282"/>
                </a:cxn>
                <a:cxn ang="0">
                  <a:pos x="0" y="118"/>
                </a:cxn>
                <a:cxn ang="0">
                  <a:pos x="1347" y="0"/>
                </a:cxn>
                <a:cxn ang="0">
                  <a:pos x="2190" y="138"/>
                </a:cxn>
              </a:cxnLst>
              <a:rect l="0" t="0" r="r" b="b"/>
              <a:pathLst>
                <a:path w="2190" h="282">
                  <a:moveTo>
                    <a:pt x="2190" y="138"/>
                  </a:moveTo>
                  <a:lnTo>
                    <a:pt x="818" y="282"/>
                  </a:lnTo>
                  <a:lnTo>
                    <a:pt x="0" y="118"/>
                  </a:lnTo>
                  <a:lnTo>
                    <a:pt x="1347" y="0"/>
                  </a:lnTo>
                  <a:lnTo>
                    <a:pt x="2190" y="138"/>
                  </a:lnTo>
                  <a:close/>
                </a:path>
              </a:pathLst>
            </a:custGeom>
            <a:gradFill rotWithShape="0">
              <a:gsLst>
                <a:gs pos="0">
                  <a:schemeClr val="bg1">
                    <a:alpha val="75000"/>
                  </a:schemeClr>
                </a:gs>
                <a:gs pos="100000">
                  <a:schemeClr val="accent5">
                    <a:lumMod val="40000"/>
                    <a:lumOff val="6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latin typeface="Arial Narrow" pitchFamily="112" charset="0"/>
              </a:endParaRPr>
            </a:p>
          </p:txBody>
        </p:sp>
        <p:sp>
          <p:nvSpPr>
            <p:cNvPr id="58" name="Freeform 45"/>
            <p:cNvSpPr>
              <a:spLocks/>
            </p:cNvSpPr>
            <p:nvPr/>
          </p:nvSpPr>
          <p:spPr bwMode="auto">
            <a:xfrm>
              <a:off x="2990049" y="1744149"/>
              <a:ext cx="909896" cy="1448271"/>
            </a:xfrm>
            <a:custGeom>
              <a:avLst/>
              <a:gdLst/>
              <a:ahLst/>
              <a:cxnLst>
                <a:cxn ang="0">
                  <a:pos x="818" y="164"/>
                </a:cxn>
                <a:cxn ang="0">
                  <a:pos x="818" y="1302"/>
                </a:cxn>
                <a:cxn ang="0">
                  <a:pos x="0" y="1099"/>
                </a:cxn>
                <a:cxn ang="0">
                  <a:pos x="0" y="0"/>
                </a:cxn>
                <a:cxn ang="0">
                  <a:pos x="818" y="164"/>
                </a:cxn>
              </a:cxnLst>
              <a:rect l="0" t="0" r="r" b="b"/>
              <a:pathLst>
                <a:path w="818" h="1302">
                  <a:moveTo>
                    <a:pt x="818" y="164"/>
                  </a:moveTo>
                  <a:lnTo>
                    <a:pt x="818" y="1302"/>
                  </a:lnTo>
                  <a:lnTo>
                    <a:pt x="0" y="1099"/>
                  </a:lnTo>
                  <a:lnTo>
                    <a:pt x="0" y="0"/>
                  </a:lnTo>
                  <a:lnTo>
                    <a:pt x="818" y="164"/>
                  </a:lnTo>
                  <a:close/>
                </a:path>
              </a:pathLst>
            </a:custGeom>
            <a:gradFill rotWithShape="0">
              <a:gsLst>
                <a:gs pos="0">
                  <a:schemeClr val="accent5">
                    <a:alpha val="75000"/>
                  </a:schemeClr>
                </a:gs>
                <a:gs pos="100000">
                  <a:schemeClr val="accent5">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grpSp>
      <p:sp>
        <p:nvSpPr>
          <p:cNvPr id="23" name="Text Placeholder 22">
            <a:extLst>
              <a:ext uri="{FF2B5EF4-FFF2-40B4-BE49-F238E27FC236}">
                <a16:creationId xmlns:a16="http://schemas.microsoft.com/office/drawing/2014/main" id="{B4C5D9CB-346B-6B4E-9F96-5E83343BDE11}"/>
              </a:ext>
            </a:extLst>
          </p:cNvPr>
          <p:cNvSpPr>
            <a:spLocks noGrp="1"/>
          </p:cNvSpPr>
          <p:nvPr>
            <p:ph type="body" sz="quarter" idx="14"/>
          </p:nvPr>
        </p:nvSpPr>
        <p:spPr>
          <a:xfrm>
            <a:off x="3958966" y="3012144"/>
            <a:ext cx="809785" cy="286232"/>
          </a:xfrm>
        </p:spPr>
        <p:txBody>
          <a:bodyPr/>
          <a:lstStyle/>
          <a:p>
            <a:r>
              <a:rPr lang="en-US" sz="1400" dirty="0"/>
              <a:t>2018</a:t>
            </a:r>
          </a:p>
        </p:txBody>
      </p:sp>
      <p:cxnSp>
        <p:nvCxnSpPr>
          <p:cNvPr id="81" name="Straight Arrow Connector 80" title="arrow connector"/>
          <p:cNvCxnSpPr/>
          <p:nvPr/>
        </p:nvCxnSpPr>
        <p:spPr>
          <a:xfrm rot="5400000">
            <a:off x="3264928" y="2050460"/>
            <a:ext cx="1296194" cy="794"/>
          </a:xfrm>
          <a:prstGeom prst="straightConnector1">
            <a:avLst/>
          </a:prstGeom>
          <a:ln w="12700">
            <a:solidFill>
              <a:srgbClr val="000000"/>
            </a:solidFill>
            <a:headEnd type="none" w="med" len="med"/>
            <a:tailEnd type="oval" w="lg" len="lg"/>
          </a:ln>
        </p:spPr>
        <p:style>
          <a:lnRef idx="1">
            <a:schemeClr val="accent1"/>
          </a:lnRef>
          <a:fillRef idx="0">
            <a:schemeClr val="accent1"/>
          </a:fillRef>
          <a:effectRef idx="0">
            <a:schemeClr val="accent1"/>
          </a:effectRef>
          <a:fontRef idx="minor">
            <a:schemeClr val="tx1"/>
          </a:fontRef>
        </p:style>
      </p:cxnSp>
      <p:sp>
        <p:nvSpPr>
          <p:cNvPr id="20" name="Text Placeholder 19">
            <a:extLst>
              <a:ext uri="{FF2B5EF4-FFF2-40B4-BE49-F238E27FC236}">
                <a16:creationId xmlns:a16="http://schemas.microsoft.com/office/drawing/2014/main" id="{7182CC49-A437-1C48-8A4A-25F2E717C890}"/>
              </a:ext>
            </a:extLst>
          </p:cNvPr>
          <p:cNvSpPr>
            <a:spLocks noGrp="1"/>
          </p:cNvSpPr>
          <p:nvPr>
            <p:ph type="body" sz="quarter" idx="11"/>
          </p:nvPr>
        </p:nvSpPr>
        <p:spPr>
          <a:xfrm>
            <a:off x="3915410" y="1386592"/>
            <a:ext cx="1075013" cy="990600"/>
          </a:xfrm>
        </p:spPr>
        <p:txBody>
          <a:bodyPr>
            <a:normAutofit/>
          </a:bodyPr>
          <a:lstStyle/>
          <a:p>
            <a:r>
              <a:rPr lang="en-US" sz="1200" dirty="0"/>
              <a:t>Government Launched “Building an End-to-End 5G Test Bed”</a:t>
            </a:r>
          </a:p>
        </p:txBody>
      </p:sp>
      <p:grpSp>
        <p:nvGrpSpPr>
          <p:cNvPr id="63" name="Group 62" title="Box"/>
          <p:cNvGrpSpPr/>
          <p:nvPr/>
        </p:nvGrpSpPr>
        <p:grpSpPr>
          <a:xfrm>
            <a:off x="4837323" y="2580002"/>
            <a:ext cx="1245469" cy="1737480"/>
            <a:chOff x="5018963" y="1976391"/>
            <a:chExt cx="2607331" cy="1737480"/>
          </a:xfrm>
          <a:effectLst>
            <a:outerShdw blurRad="12700" dist="12700" dir="5400000" algn="t" rotWithShape="0">
              <a:prstClr val="black">
                <a:alpha val="50000"/>
              </a:prstClr>
            </a:outerShdw>
          </a:effectLst>
        </p:grpSpPr>
        <p:sp>
          <p:nvSpPr>
            <p:cNvPr id="1072" name="Freeform 48"/>
            <p:cNvSpPr>
              <a:spLocks/>
            </p:cNvSpPr>
            <p:nvPr/>
          </p:nvSpPr>
          <p:spPr bwMode="auto">
            <a:xfrm>
              <a:off x="5018963" y="3284506"/>
              <a:ext cx="2607331" cy="429364"/>
            </a:xfrm>
            <a:custGeom>
              <a:avLst/>
              <a:gdLst/>
              <a:ahLst/>
              <a:cxnLst>
                <a:cxn ang="0">
                  <a:pos x="2344" y="193"/>
                </a:cxn>
                <a:cxn ang="0">
                  <a:pos x="874" y="386"/>
                </a:cxn>
                <a:cxn ang="0">
                  <a:pos x="0" y="166"/>
                </a:cxn>
                <a:cxn ang="0">
                  <a:pos x="1430" y="0"/>
                </a:cxn>
                <a:cxn ang="0">
                  <a:pos x="2344" y="193"/>
                </a:cxn>
              </a:cxnLst>
              <a:rect l="0" t="0" r="r" b="b"/>
              <a:pathLst>
                <a:path w="2344" h="386">
                  <a:moveTo>
                    <a:pt x="2344" y="193"/>
                  </a:moveTo>
                  <a:lnTo>
                    <a:pt x="874" y="386"/>
                  </a:lnTo>
                  <a:lnTo>
                    <a:pt x="0" y="166"/>
                  </a:lnTo>
                  <a:lnTo>
                    <a:pt x="1430" y="0"/>
                  </a:lnTo>
                  <a:lnTo>
                    <a:pt x="2344" y="193"/>
                  </a:lnTo>
                  <a:close/>
                </a:path>
              </a:pathLst>
            </a:custGeom>
            <a:gradFill rotWithShape="0">
              <a:gsLst>
                <a:gs pos="0">
                  <a:srgbClr val="18501F">
                    <a:alpha val="80392"/>
                  </a:srgbClr>
                </a:gs>
                <a:gs pos="100000">
                  <a:srgbClr val="000000">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sp>
          <p:nvSpPr>
            <p:cNvPr id="1071" name="Freeform 47"/>
            <p:cNvSpPr>
              <a:spLocks/>
            </p:cNvSpPr>
            <p:nvPr/>
          </p:nvSpPr>
          <p:spPr bwMode="auto">
            <a:xfrm>
              <a:off x="5018963" y="1976391"/>
              <a:ext cx="1590650" cy="1492765"/>
            </a:xfrm>
            <a:custGeom>
              <a:avLst/>
              <a:gdLst/>
              <a:ahLst/>
              <a:cxnLst>
                <a:cxn ang="0">
                  <a:pos x="0" y="1342"/>
                </a:cxn>
                <a:cxn ang="0">
                  <a:pos x="1430" y="1176"/>
                </a:cxn>
                <a:cxn ang="0">
                  <a:pos x="1430" y="0"/>
                </a:cxn>
                <a:cxn ang="0">
                  <a:pos x="0" y="153"/>
                </a:cxn>
                <a:cxn ang="0">
                  <a:pos x="0" y="1342"/>
                </a:cxn>
              </a:cxnLst>
              <a:rect l="0" t="0" r="r" b="b"/>
              <a:pathLst>
                <a:path w="1430" h="1342">
                  <a:moveTo>
                    <a:pt x="0" y="1342"/>
                  </a:moveTo>
                  <a:lnTo>
                    <a:pt x="1430" y="1176"/>
                  </a:lnTo>
                  <a:lnTo>
                    <a:pt x="1430" y="0"/>
                  </a:lnTo>
                  <a:lnTo>
                    <a:pt x="0" y="153"/>
                  </a:lnTo>
                  <a:lnTo>
                    <a:pt x="0" y="1342"/>
                  </a:lnTo>
                  <a:close/>
                </a:path>
              </a:pathLst>
            </a:custGeom>
            <a:gradFill rotWithShape="0">
              <a:gsLst>
                <a:gs pos="0">
                  <a:srgbClr val="238536">
                    <a:alpha val="80784"/>
                  </a:srgbClr>
                </a:gs>
                <a:gs pos="100000">
                  <a:srgbClr val="031B07">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60" name="Freeform 49"/>
            <p:cNvSpPr>
              <a:spLocks/>
            </p:cNvSpPr>
            <p:nvPr/>
          </p:nvSpPr>
          <p:spPr bwMode="auto">
            <a:xfrm>
              <a:off x="5991151" y="2144354"/>
              <a:ext cx="1635143" cy="1569517"/>
            </a:xfrm>
            <a:custGeom>
              <a:avLst/>
              <a:gdLst/>
              <a:ahLst/>
              <a:cxnLst>
                <a:cxn ang="0">
                  <a:pos x="0" y="1411"/>
                </a:cxn>
                <a:cxn ang="0">
                  <a:pos x="1470" y="1218"/>
                </a:cxn>
                <a:cxn ang="0">
                  <a:pos x="1470" y="0"/>
                </a:cxn>
                <a:cxn ang="0">
                  <a:pos x="0" y="192"/>
                </a:cxn>
                <a:cxn ang="0">
                  <a:pos x="0" y="1411"/>
                </a:cxn>
              </a:cxnLst>
              <a:rect l="0" t="0" r="r" b="b"/>
              <a:pathLst>
                <a:path w="1470" h="1411">
                  <a:moveTo>
                    <a:pt x="0" y="1411"/>
                  </a:moveTo>
                  <a:lnTo>
                    <a:pt x="1470" y="1218"/>
                  </a:lnTo>
                  <a:lnTo>
                    <a:pt x="1470" y="0"/>
                  </a:lnTo>
                  <a:lnTo>
                    <a:pt x="0" y="192"/>
                  </a:lnTo>
                  <a:lnTo>
                    <a:pt x="0" y="1411"/>
                  </a:lnTo>
                  <a:close/>
                </a:path>
              </a:pathLst>
            </a:custGeom>
            <a:gradFill rotWithShape="0">
              <a:gsLst>
                <a:gs pos="0">
                  <a:schemeClr val="accent1">
                    <a:lumMod val="75000"/>
                  </a:schemeClr>
                </a:gs>
                <a:gs pos="100000">
                  <a:schemeClr val="accent1">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61" name="Freeform 51"/>
            <p:cNvSpPr>
              <a:spLocks/>
            </p:cNvSpPr>
            <p:nvPr/>
          </p:nvSpPr>
          <p:spPr bwMode="auto">
            <a:xfrm>
              <a:off x="5018963" y="1976391"/>
              <a:ext cx="2607331" cy="381534"/>
            </a:xfrm>
            <a:custGeom>
              <a:avLst/>
              <a:gdLst/>
              <a:ahLst/>
              <a:cxnLst>
                <a:cxn ang="0">
                  <a:pos x="2344" y="151"/>
                </a:cxn>
                <a:cxn ang="0">
                  <a:pos x="874" y="343"/>
                </a:cxn>
                <a:cxn ang="0">
                  <a:pos x="0" y="153"/>
                </a:cxn>
                <a:cxn ang="0">
                  <a:pos x="1430" y="0"/>
                </a:cxn>
                <a:cxn ang="0">
                  <a:pos x="2344" y="151"/>
                </a:cxn>
              </a:cxnLst>
              <a:rect l="0" t="0" r="r" b="b"/>
              <a:pathLst>
                <a:path w="2344" h="343">
                  <a:moveTo>
                    <a:pt x="2344" y="151"/>
                  </a:moveTo>
                  <a:lnTo>
                    <a:pt x="874" y="343"/>
                  </a:lnTo>
                  <a:lnTo>
                    <a:pt x="0" y="153"/>
                  </a:lnTo>
                  <a:lnTo>
                    <a:pt x="1430" y="0"/>
                  </a:lnTo>
                  <a:lnTo>
                    <a:pt x="2344" y="151"/>
                  </a:lnTo>
                  <a:close/>
                </a:path>
              </a:pathLst>
            </a:custGeom>
            <a:gradFill rotWithShape="0">
              <a:gsLst>
                <a:gs pos="0">
                  <a:schemeClr val="bg1">
                    <a:alpha val="75000"/>
                  </a:schemeClr>
                </a:gs>
                <a:gs pos="99000">
                  <a:schemeClr val="accent1">
                    <a:lumMod val="40000"/>
                    <a:lumOff val="6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latin typeface="Arial Narrow" pitchFamily="112" charset="0"/>
              </a:endParaRPr>
            </a:p>
          </p:txBody>
        </p:sp>
        <p:sp>
          <p:nvSpPr>
            <p:cNvPr id="62" name="Freeform 50"/>
            <p:cNvSpPr>
              <a:spLocks/>
            </p:cNvSpPr>
            <p:nvPr/>
          </p:nvSpPr>
          <p:spPr bwMode="auto">
            <a:xfrm>
              <a:off x="5018963" y="2146580"/>
              <a:ext cx="972187" cy="1567291"/>
            </a:xfrm>
            <a:custGeom>
              <a:avLst/>
              <a:gdLst/>
              <a:ahLst/>
              <a:cxnLst>
                <a:cxn ang="0">
                  <a:pos x="874" y="190"/>
                </a:cxn>
                <a:cxn ang="0">
                  <a:pos x="874" y="1409"/>
                </a:cxn>
                <a:cxn ang="0">
                  <a:pos x="0" y="1189"/>
                </a:cxn>
                <a:cxn ang="0">
                  <a:pos x="0" y="0"/>
                </a:cxn>
                <a:cxn ang="0">
                  <a:pos x="874" y="190"/>
                </a:cxn>
              </a:cxnLst>
              <a:rect l="0" t="0" r="r" b="b"/>
              <a:pathLst>
                <a:path w="874" h="1409">
                  <a:moveTo>
                    <a:pt x="874" y="190"/>
                  </a:moveTo>
                  <a:lnTo>
                    <a:pt x="874" y="1409"/>
                  </a:lnTo>
                  <a:lnTo>
                    <a:pt x="0" y="1189"/>
                  </a:lnTo>
                  <a:lnTo>
                    <a:pt x="0" y="0"/>
                  </a:lnTo>
                  <a:lnTo>
                    <a:pt x="874" y="190"/>
                  </a:lnTo>
                  <a:close/>
                </a:path>
              </a:pathLst>
            </a:custGeom>
            <a:gradFill rotWithShape="0">
              <a:gsLst>
                <a:gs pos="0">
                  <a:schemeClr val="accent1">
                    <a:lumMod val="75000"/>
                    <a:alpha val="83000"/>
                  </a:schemeClr>
                </a:gs>
                <a:gs pos="100000">
                  <a:schemeClr val="accent1">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grpSp>
      <p:sp>
        <p:nvSpPr>
          <p:cNvPr id="24" name="Text Placeholder 23">
            <a:extLst>
              <a:ext uri="{FF2B5EF4-FFF2-40B4-BE49-F238E27FC236}">
                <a16:creationId xmlns:a16="http://schemas.microsoft.com/office/drawing/2014/main" id="{00BDEAB6-C23F-8E40-B8EF-2CCC6362D8D2}"/>
              </a:ext>
            </a:extLst>
          </p:cNvPr>
          <p:cNvSpPr>
            <a:spLocks noGrp="1"/>
          </p:cNvSpPr>
          <p:nvPr>
            <p:ph type="body" sz="quarter" idx="15"/>
          </p:nvPr>
        </p:nvSpPr>
        <p:spPr>
          <a:xfrm>
            <a:off x="5430141" y="3208007"/>
            <a:ext cx="738959" cy="286232"/>
          </a:xfrm>
        </p:spPr>
        <p:txBody>
          <a:bodyPr/>
          <a:lstStyle/>
          <a:p>
            <a:r>
              <a:rPr lang="en-US" sz="1400" dirty="0"/>
              <a:t>2018</a:t>
            </a:r>
          </a:p>
        </p:txBody>
      </p:sp>
      <p:cxnSp>
        <p:nvCxnSpPr>
          <p:cNvPr id="84" name="Straight Arrow Connector 83" title="arrow connector"/>
          <p:cNvCxnSpPr/>
          <p:nvPr/>
        </p:nvCxnSpPr>
        <p:spPr>
          <a:xfrm rot="5400000">
            <a:off x="4648955" y="2233531"/>
            <a:ext cx="1296194" cy="794"/>
          </a:xfrm>
          <a:prstGeom prst="straightConnector1">
            <a:avLst/>
          </a:prstGeom>
          <a:ln w="12700">
            <a:solidFill>
              <a:srgbClr val="000000"/>
            </a:solidFill>
            <a:headEnd type="none" w="med" len="med"/>
            <a:tailEnd type="oval" w="lg" len="lg"/>
          </a:ln>
        </p:spPr>
        <p:style>
          <a:lnRef idx="1">
            <a:schemeClr val="accent1"/>
          </a:lnRef>
          <a:fillRef idx="0">
            <a:schemeClr val="accent1"/>
          </a:fillRef>
          <a:effectRef idx="0">
            <a:schemeClr val="accent1"/>
          </a:effectRef>
          <a:fontRef idx="minor">
            <a:schemeClr val="tx1"/>
          </a:fontRef>
        </p:style>
      </p:cxnSp>
      <p:sp>
        <p:nvSpPr>
          <p:cNvPr id="21" name="Text Placeholder 20">
            <a:extLst>
              <a:ext uri="{FF2B5EF4-FFF2-40B4-BE49-F238E27FC236}">
                <a16:creationId xmlns:a16="http://schemas.microsoft.com/office/drawing/2014/main" id="{CB3FFA8D-A445-134D-B07C-1B6C44DA27A0}"/>
              </a:ext>
            </a:extLst>
          </p:cNvPr>
          <p:cNvSpPr>
            <a:spLocks noGrp="1"/>
          </p:cNvSpPr>
          <p:nvPr>
            <p:ph type="body" sz="quarter" idx="12"/>
          </p:nvPr>
        </p:nvSpPr>
        <p:spPr>
          <a:xfrm>
            <a:off x="5297517" y="1571702"/>
            <a:ext cx="1018188" cy="990600"/>
          </a:xfrm>
        </p:spPr>
        <p:txBody>
          <a:bodyPr>
            <a:noAutofit/>
          </a:bodyPr>
          <a:lstStyle/>
          <a:p>
            <a:r>
              <a:rPr lang="en-US" sz="1200" dirty="0"/>
              <a:t>HLF on 5G released report “Making India 5G ready”</a:t>
            </a:r>
          </a:p>
        </p:txBody>
      </p:sp>
      <p:sp>
        <p:nvSpPr>
          <p:cNvPr id="2" name="Text Placeholder 1"/>
          <p:cNvSpPr>
            <a:spLocks noGrp="1"/>
          </p:cNvSpPr>
          <p:nvPr>
            <p:ph type="body" sz="quarter" idx="13"/>
          </p:nvPr>
        </p:nvSpPr>
        <p:spPr>
          <a:xfrm>
            <a:off x="2540657" y="2788081"/>
            <a:ext cx="576802" cy="286232"/>
          </a:xfrm>
        </p:spPr>
        <p:txBody>
          <a:bodyPr/>
          <a:lstStyle/>
          <a:p>
            <a:r>
              <a:rPr lang="en-IN" sz="1400" dirty="0"/>
              <a:t>2017</a:t>
            </a:r>
          </a:p>
        </p:txBody>
      </p:sp>
      <p:grpSp>
        <p:nvGrpSpPr>
          <p:cNvPr id="66" name="Group 65" title="Box"/>
          <p:cNvGrpSpPr/>
          <p:nvPr/>
        </p:nvGrpSpPr>
        <p:grpSpPr>
          <a:xfrm>
            <a:off x="6209884" y="2881879"/>
            <a:ext cx="1290002" cy="1737480"/>
            <a:chOff x="5018963" y="1976391"/>
            <a:chExt cx="2607331" cy="1737480"/>
          </a:xfrm>
          <a:effectLst>
            <a:outerShdw blurRad="12700" dist="12700" dir="5400000" algn="t" rotWithShape="0">
              <a:prstClr val="black">
                <a:alpha val="50000"/>
              </a:prstClr>
            </a:outerShdw>
          </a:effectLst>
        </p:grpSpPr>
        <p:sp>
          <p:nvSpPr>
            <p:cNvPr id="67" name="Freeform 48"/>
            <p:cNvSpPr>
              <a:spLocks/>
            </p:cNvSpPr>
            <p:nvPr/>
          </p:nvSpPr>
          <p:spPr bwMode="auto">
            <a:xfrm>
              <a:off x="5018963" y="3284506"/>
              <a:ext cx="2607331" cy="429364"/>
            </a:xfrm>
            <a:custGeom>
              <a:avLst/>
              <a:gdLst/>
              <a:ahLst/>
              <a:cxnLst>
                <a:cxn ang="0">
                  <a:pos x="2344" y="193"/>
                </a:cxn>
                <a:cxn ang="0">
                  <a:pos x="874" y="386"/>
                </a:cxn>
                <a:cxn ang="0">
                  <a:pos x="0" y="166"/>
                </a:cxn>
                <a:cxn ang="0">
                  <a:pos x="1430" y="0"/>
                </a:cxn>
                <a:cxn ang="0">
                  <a:pos x="2344" y="193"/>
                </a:cxn>
              </a:cxnLst>
              <a:rect l="0" t="0" r="r" b="b"/>
              <a:pathLst>
                <a:path w="2344" h="386">
                  <a:moveTo>
                    <a:pt x="2344" y="193"/>
                  </a:moveTo>
                  <a:lnTo>
                    <a:pt x="874" y="386"/>
                  </a:lnTo>
                  <a:lnTo>
                    <a:pt x="0" y="166"/>
                  </a:lnTo>
                  <a:lnTo>
                    <a:pt x="1430" y="0"/>
                  </a:lnTo>
                  <a:lnTo>
                    <a:pt x="2344" y="193"/>
                  </a:lnTo>
                  <a:close/>
                </a:path>
              </a:pathLst>
            </a:custGeom>
            <a:gradFill rotWithShape="0">
              <a:gsLst>
                <a:gs pos="0">
                  <a:srgbClr val="18501F">
                    <a:alpha val="80392"/>
                  </a:srgbClr>
                </a:gs>
                <a:gs pos="100000">
                  <a:srgbClr val="000000">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sp>
          <p:nvSpPr>
            <p:cNvPr id="68" name="Freeform 47"/>
            <p:cNvSpPr>
              <a:spLocks/>
            </p:cNvSpPr>
            <p:nvPr/>
          </p:nvSpPr>
          <p:spPr bwMode="auto">
            <a:xfrm>
              <a:off x="5018963" y="1976391"/>
              <a:ext cx="1590650" cy="1492765"/>
            </a:xfrm>
            <a:custGeom>
              <a:avLst/>
              <a:gdLst/>
              <a:ahLst/>
              <a:cxnLst>
                <a:cxn ang="0">
                  <a:pos x="0" y="1342"/>
                </a:cxn>
                <a:cxn ang="0">
                  <a:pos x="1430" y="1176"/>
                </a:cxn>
                <a:cxn ang="0">
                  <a:pos x="1430" y="0"/>
                </a:cxn>
                <a:cxn ang="0">
                  <a:pos x="0" y="153"/>
                </a:cxn>
                <a:cxn ang="0">
                  <a:pos x="0" y="1342"/>
                </a:cxn>
              </a:cxnLst>
              <a:rect l="0" t="0" r="r" b="b"/>
              <a:pathLst>
                <a:path w="1430" h="1342">
                  <a:moveTo>
                    <a:pt x="0" y="1342"/>
                  </a:moveTo>
                  <a:lnTo>
                    <a:pt x="1430" y="1176"/>
                  </a:lnTo>
                  <a:lnTo>
                    <a:pt x="1430" y="0"/>
                  </a:lnTo>
                  <a:lnTo>
                    <a:pt x="0" y="153"/>
                  </a:lnTo>
                  <a:lnTo>
                    <a:pt x="0" y="1342"/>
                  </a:lnTo>
                  <a:close/>
                </a:path>
              </a:pathLst>
            </a:custGeom>
            <a:gradFill rotWithShape="0">
              <a:gsLst>
                <a:gs pos="0">
                  <a:srgbClr val="238536">
                    <a:alpha val="80784"/>
                  </a:srgbClr>
                </a:gs>
                <a:gs pos="100000">
                  <a:srgbClr val="031B07">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70" name="Freeform 49"/>
            <p:cNvSpPr>
              <a:spLocks/>
            </p:cNvSpPr>
            <p:nvPr/>
          </p:nvSpPr>
          <p:spPr bwMode="auto">
            <a:xfrm>
              <a:off x="5991151" y="2144354"/>
              <a:ext cx="1635143" cy="1569517"/>
            </a:xfrm>
            <a:custGeom>
              <a:avLst/>
              <a:gdLst/>
              <a:ahLst/>
              <a:cxnLst>
                <a:cxn ang="0">
                  <a:pos x="0" y="1411"/>
                </a:cxn>
                <a:cxn ang="0">
                  <a:pos x="1470" y="1218"/>
                </a:cxn>
                <a:cxn ang="0">
                  <a:pos x="1470" y="0"/>
                </a:cxn>
                <a:cxn ang="0">
                  <a:pos x="0" y="192"/>
                </a:cxn>
                <a:cxn ang="0">
                  <a:pos x="0" y="1411"/>
                </a:cxn>
              </a:cxnLst>
              <a:rect l="0" t="0" r="r" b="b"/>
              <a:pathLst>
                <a:path w="1470" h="1411">
                  <a:moveTo>
                    <a:pt x="0" y="1411"/>
                  </a:moveTo>
                  <a:lnTo>
                    <a:pt x="1470" y="1218"/>
                  </a:lnTo>
                  <a:lnTo>
                    <a:pt x="1470" y="0"/>
                  </a:lnTo>
                  <a:lnTo>
                    <a:pt x="0" y="192"/>
                  </a:lnTo>
                  <a:lnTo>
                    <a:pt x="0" y="1411"/>
                  </a:lnTo>
                  <a:close/>
                </a:path>
              </a:pathLst>
            </a:custGeom>
            <a:gradFill rotWithShape="0">
              <a:gsLst>
                <a:gs pos="0">
                  <a:schemeClr val="accent1">
                    <a:lumMod val="75000"/>
                  </a:schemeClr>
                </a:gs>
                <a:gs pos="100000">
                  <a:schemeClr val="accent1">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71" name="Freeform 51"/>
            <p:cNvSpPr>
              <a:spLocks/>
            </p:cNvSpPr>
            <p:nvPr/>
          </p:nvSpPr>
          <p:spPr bwMode="auto">
            <a:xfrm>
              <a:off x="5018963" y="1976391"/>
              <a:ext cx="2607331" cy="381534"/>
            </a:xfrm>
            <a:custGeom>
              <a:avLst/>
              <a:gdLst/>
              <a:ahLst/>
              <a:cxnLst>
                <a:cxn ang="0">
                  <a:pos x="2344" y="151"/>
                </a:cxn>
                <a:cxn ang="0">
                  <a:pos x="874" y="343"/>
                </a:cxn>
                <a:cxn ang="0">
                  <a:pos x="0" y="153"/>
                </a:cxn>
                <a:cxn ang="0">
                  <a:pos x="1430" y="0"/>
                </a:cxn>
                <a:cxn ang="0">
                  <a:pos x="2344" y="151"/>
                </a:cxn>
              </a:cxnLst>
              <a:rect l="0" t="0" r="r" b="b"/>
              <a:pathLst>
                <a:path w="2344" h="343">
                  <a:moveTo>
                    <a:pt x="2344" y="151"/>
                  </a:moveTo>
                  <a:lnTo>
                    <a:pt x="874" y="343"/>
                  </a:lnTo>
                  <a:lnTo>
                    <a:pt x="0" y="153"/>
                  </a:lnTo>
                  <a:lnTo>
                    <a:pt x="1430" y="0"/>
                  </a:lnTo>
                  <a:lnTo>
                    <a:pt x="2344" y="151"/>
                  </a:lnTo>
                  <a:close/>
                </a:path>
              </a:pathLst>
            </a:custGeom>
            <a:gradFill rotWithShape="0">
              <a:gsLst>
                <a:gs pos="0">
                  <a:schemeClr val="bg1">
                    <a:alpha val="75000"/>
                  </a:schemeClr>
                </a:gs>
                <a:gs pos="99000">
                  <a:schemeClr val="accent1">
                    <a:lumMod val="40000"/>
                    <a:lumOff val="6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latin typeface="Arial Narrow" pitchFamily="112" charset="0"/>
              </a:endParaRPr>
            </a:p>
          </p:txBody>
        </p:sp>
        <p:sp>
          <p:nvSpPr>
            <p:cNvPr id="72" name="Freeform 50"/>
            <p:cNvSpPr>
              <a:spLocks/>
            </p:cNvSpPr>
            <p:nvPr/>
          </p:nvSpPr>
          <p:spPr bwMode="auto">
            <a:xfrm>
              <a:off x="5018963" y="2146580"/>
              <a:ext cx="972187" cy="1567291"/>
            </a:xfrm>
            <a:custGeom>
              <a:avLst/>
              <a:gdLst/>
              <a:ahLst/>
              <a:cxnLst>
                <a:cxn ang="0">
                  <a:pos x="874" y="190"/>
                </a:cxn>
                <a:cxn ang="0">
                  <a:pos x="874" y="1409"/>
                </a:cxn>
                <a:cxn ang="0">
                  <a:pos x="0" y="1189"/>
                </a:cxn>
                <a:cxn ang="0">
                  <a:pos x="0" y="0"/>
                </a:cxn>
                <a:cxn ang="0">
                  <a:pos x="874" y="190"/>
                </a:cxn>
              </a:cxnLst>
              <a:rect l="0" t="0" r="r" b="b"/>
              <a:pathLst>
                <a:path w="874" h="1409">
                  <a:moveTo>
                    <a:pt x="874" y="190"/>
                  </a:moveTo>
                  <a:lnTo>
                    <a:pt x="874" y="1409"/>
                  </a:lnTo>
                  <a:lnTo>
                    <a:pt x="0" y="1189"/>
                  </a:lnTo>
                  <a:lnTo>
                    <a:pt x="0" y="0"/>
                  </a:lnTo>
                  <a:lnTo>
                    <a:pt x="874" y="190"/>
                  </a:lnTo>
                  <a:close/>
                </a:path>
              </a:pathLst>
            </a:custGeom>
            <a:gradFill rotWithShape="0">
              <a:gsLst>
                <a:gs pos="0">
                  <a:schemeClr val="accent1">
                    <a:lumMod val="75000"/>
                    <a:alpha val="83000"/>
                  </a:schemeClr>
                </a:gs>
                <a:gs pos="100000">
                  <a:schemeClr val="accent1">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grpSp>
      <p:sp>
        <p:nvSpPr>
          <p:cNvPr id="73" name="Text Placeholder 20">
            <a:extLst>
              <a:ext uri="{FF2B5EF4-FFF2-40B4-BE49-F238E27FC236}">
                <a16:creationId xmlns:a16="http://schemas.microsoft.com/office/drawing/2014/main" id="{CB3FFA8D-A445-134D-B07C-1B6C44DA27A0}"/>
              </a:ext>
            </a:extLst>
          </p:cNvPr>
          <p:cNvSpPr txBox="1">
            <a:spLocks/>
          </p:cNvSpPr>
          <p:nvPr/>
        </p:nvSpPr>
        <p:spPr>
          <a:xfrm>
            <a:off x="6683667" y="1895180"/>
            <a:ext cx="1143448" cy="990600"/>
          </a:xfrm>
          <a:prstGeom prst="rect">
            <a:avLst/>
          </a:prstGeom>
          <a:gradFill flip="none" rotWithShape="1">
            <a:gsLst>
              <a:gs pos="0">
                <a:srgbClr val="D3D3D3">
                  <a:alpha val="72549"/>
                </a:srgbClr>
              </a:gs>
              <a:gs pos="100000">
                <a:srgbClr val="FFFFFF">
                  <a:alpha val="0"/>
                </a:srgbClr>
              </a:gs>
            </a:gsLst>
            <a:lin ang="0" scaled="1"/>
            <a:tileRect/>
          </a:gradFill>
          <a:ln w="9525">
            <a:noFill/>
            <a:miter lim="800000"/>
            <a:headEnd/>
            <a:tailEnd/>
          </a:ln>
          <a:effectLst/>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lang="en-US" sz="1400" kern="1200" dirty="0" smtClean="0">
                <a:solidFill>
                  <a:srgbClr val="40404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TRAI Announced 5G Spectrum Pricing, Recommendation for Next Auction</a:t>
            </a:r>
          </a:p>
          <a:p>
            <a:endParaRPr lang="en-US" dirty="0"/>
          </a:p>
        </p:txBody>
      </p:sp>
      <p:sp>
        <p:nvSpPr>
          <p:cNvPr id="74" name="Text Placeholder 23">
            <a:extLst>
              <a:ext uri="{FF2B5EF4-FFF2-40B4-BE49-F238E27FC236}">
                <a16:creationId xmlns:a16="http://schemas.microsoft.com/office/drawing/2014/main" id="{00BDEAB6-C23F-8E40-B8EF-2CCC6362D8D2}"/>
              </a:ext>
            </a:extLst>
          </p:cNvPr>
          <p:cNvSpPr txBox="1">
            <a:spLocks/>
          </p:cNvSpPr>
          <p:nvPr/>
        </p:nvSpPr>
        <p:spPr>
          <a:xfrm>
            <a:off x="6778845" y="3542535"/>
            <a:ext cx="738959" cy="286232"/>
          </a:xfrm>
          <a:prstGeom prst="rect">
            <a:avLst/>
          </a:prstGeom>
          <a:noFill/>
          <a:effectLst>
            <a:outerShdw blurRad="50800" dist="38100" dir="5400000" algn="t" rotWithShape="0">
              <a:prstClr val="black">
                <a:alpha val="40000"/>
              </a:prstClr>
            </a:outerShdw>
          </a:effectLst>
          <a:scene3d>
            <a:camera prst="orthographicFront">
              <a:rot lat="1200000" lon="20399986" rev="0"/>
            </a:camera>
            <a:lightRig rig="threePt" dir="t"/>
          </a:scene3d>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2400" kern="1200" dirty="0" smtClean="0">
                <a:solidFill>
                  <a:srgbClr val="FFFFFF"/>
                </a:solidFill>
                <a:latin typeface="+mj-lt"/>
                <a:ea typeface="+mn-ea"/>
                <a:cs typeface="Arial"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1400" dirty="0"/>
              <a:t>2018</a:t>
            </a:r>
          </a:p>
        </p:txBody>
      </p:sp>
      <p:cxnSp>
        <p:nvCxnSpPr>
          <p:cNvPr id="75" name="Straight Arrow Connector 74" title="arrow connector"/>
          <p:cNvCxnSpPr/>
          <p:nvPr/>
        </p:nvCxnSpPr>
        <p:spPr>
          <a:xfrm rot="5400000">
            <a:off x="6048383" y="2534938"/>
            <a:ext cx="1296194" cy="794"/>
          </a:xfrm>
          <a:prstGeom prst="straightConnector1">
            <a:avLst/>
          </a:prstGeom>
          <a:ln w="12700">
            <a:solidFill>
              <a:srgbClr val="000000"/>
            </a:solidFill>
            <a:headEnd type="none" w="med" len="med"/>
            <a:tailEnd type="oval" w="lg" len="lg"/>
          </a:ln>
        </p:spPr>
        <p:style>
          <a:lnRef idx="1">
            <a:schemeClr val="accent1"/>
          </a:lnRef>
          <a:fillRef idx="0">
            <a:schemeClr val="accent1"/>
          </a:fillRef>
          <a:effectRef idx="0">
            <a:schemeClr val="accent1"/>
          </a:effectRef>
          <a:fontRef idx="minor">
            <a:schemeClr val="tx1"/>
          </a:fontRef>
        </p:style>
      </p:cxnSp>
      <p:grpSp>
        <p:nvGrpSpPr>
          <p:cNvPr id="76" name="Group 75" title="Box"/>
          <p:cNvGrpSpPr/>
          <p:nvPr/>
        </p:nvGrpSpPr>
        <p:grpSpPr>
          <a:xfrm>
            <a:off x="7597648" y="3188466"/>
            <a:ext cx="1290002" cy="1737480"/>
            <a:chOff x="5018963" y="1976391"/>
            <a:chExt cx="2607331" cy="1737480"/>
          </a:xfrm>
          <a:effectLst>
            <a:outerShdw blurRad="12700" dist="12700" dir="5400000" algn="t" rotWithShape="0">
              <a:prstClr val="black">
                <a:alpha val="50000"/>
              </a:prstClr>
            </a:outerShdw>
          </a:effectLst>
        </p:grpSpPr>
        <p:sp>
          <p:nvSpPr>
            <p:cNvPr id="77" name="Freeform 48"/>
            <p:cNvSpPr>
              <a:spLocks/>
            </p:cNvSpPr>
            <p:nvPr/>
          </p:nvSpPr>
          <p:spPr bwMode="auto">
            <a:xfrm>
              <a:off x="5018963" y="3284506"/>
              <a:ext cx="2607331" cy="429364"/>
            </a:xfrm>
            <a:custGeom>
              <a:avLst/>
              <a:gdLst/>
              <a:ahLst/>
              <a:cxnLst>
                <a:cxn ang="0">
                  <a:pos x="2344" y="193"/>
                </a:cxn>
                <a:cxn ang="0">
                  <a:pos x="874" y="386"/>
                </a:cxn>
                <a:cxn ang="0">
                  <a:pos x="0" y="166"/>
                </a:cxn>
                <a:cxn ang="0">
                  <a:pos x="1430" y="0"/>
                </a:cxn>
                <a:cxn ang="0">
                  <a:pos x="2344" y="193"/>
                </a:cxn>
              </a:cxnLst>
              <a:rect l="0" t="0" r="r" b="b"/>
              <a:pathLst>
                <a:path w="2344" h="386">
                  <a:moveTo>
                    <a:pt x="2344" y="193"/>
                  </a:moveTo>
                  <a:lnTo>
                    <a:pt x="874" y="386"/>
                  </a:lnTo>
                  <a:lnTo>
                    <a:pt x="0" y="166"/>
                  </a:lnTo>
                  <a:lnTo>
                    <a:pt x="1430" y="0"/>
                  </a:lnTo>
                  <a:lnTo>
                    <a:pt x="2344" y="193"/>
                  </a:lnTo>
                  <a:close/>
                </a:path>
              </a:pathLst>
            </a:custGeom>
            <a:gradFill rotWithShape="0">
              <a:gsLst>
                <a:gs pos="0">
                  <a:srgbClr val="18501F">
                    <a:alpha val="80392"/>
                  </a:srgbClr>
                </a:gs>
                <a:gs pos="100000">
                  <a:srgbClr val="000000">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sp>
          <p:nvSpPr>
            <p:cNvPr id="78" name="Freeform 47"/>
            <p:cNvSpPr>
              <a:spLocks/>
            </p:cNvSpPr>
            <p:nvPr/>
          </p:nvSpPr>
          <p:spPr bwMode="auto">
            <a:xfrm>
              <a:off x="5018963" y="1976391"/>
              <a:ext cx="1590650" cy="1492765"/>
            </a:xfrm>
            <a:custGeom>
              <a:avLst/>
              <a:gdLst/>
              <a:ahLst/>
              <a:cxnLst>
                <a:cxn ang="0">
                  <a:pos x="0" y="1342"/>
                </a:cxn>
                <a:cxn ang="0">
                  <a:pos x="1430" y="1176"/>
                </a:cxn>
                <a:cxn ang="0">
                  <a:pos x="1430" y="0"/>
                </a:cxn>
                <a:cxn ang="0">
                  <a:pos x="0" y="153"/>
                </a:cxn>
                <a:cxn ang="0">
                  <a:pos x="0" y="1342"/>
                </a:cxn>
              </a:cxnLst>
              <a:rect l="0" t="0" r="r" b="b"/>
              <a:pathLst>
                <a:path w="1430" h="1342">
                  <a:moveTo>
                    <a:pt x="0" y="1342"/>
                  </a:moveTo>
                  <a:lnTo>
                    <a:pt x="1430" y="1176"/>
                  </a:lnTo>
                  <a:lnTo>
                    <a:pt x="1430" y="0"/>
                  </a:lnTo>
                  <a:lnTo>
                    <a:pt x="0" y="153"/>
                  </a:lnTo>
                  <a:lnTo>
                    <a:pt x="0" y="1342"/>
                  </a:lnTo>
                  <a:close/>
                </a:path>
              </a:pathLst>
            </a:custGeom>
            <a:gradFill rotWithShape="0">
              <a:gsLst>
                <a:gs pos="0">
                  <a:srgbClr val="238536">
                    <a:alpha val="80784"/>
                  </a:srgbClr>
                </a:gs>
                <a:gs pos="100000">
                  <a:srgbClr val="031B07">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79" name="Freeform 49"/>
            <p:cNvSpPr>
              <a:spLocks/>
            </p:cNvSpPr>
            <p:nvPr/>
          </p:nvSpPr>
          <p:spPr bwMode="auto">
            <a:xfrm>
              <a:off x="5991151" y="2144354"/>
              <a:ext cx="1635143" cy="1569517"/>
            </a:xfrm>
            <a:custGeom>
              <a:avLst/>
              <a:gdLst/>
              <a:ahLst/>
              <a:cxnLst>
                <a:cxn ang="0">
                  <a:pos x="0" y="1411"/>
                </a:cxn>
                <a:cxn ang="0">
                  <a:pos x="1470" y="1218"/>
                </a:cxn>
                <a:cxn ang="0">
                  <a:pos x="1470" y="0"/>
                </a:cxn>
                <a:cxn ang="0">
                  <a:pos x="0" y="192"/>
                </a:cxn>
                <a:cxn ang="0">
                  <a:pos x="0" y="1411"/>
                </a:cxn>
              </a:cxnLst>
              <a:rect l="0" t="0" r="r" b="b"/>
              <a:pathLst>
                <a:path w="1470" h="1411">
                  <a:moveTo>
                    <a:pt x="0" y="1411"/>
                  </a:moveTo>
                  <a:lnTo>
                    <a:pt x="1470" y="1218"/>
                  </a:lnTo>
                  <a:lnTo>
                    <a:pt x="1470" y="0"/>
                  </a:lnTo>
                  <a:lnTo>
                    <a:pt x="0" y="192"/>
                  </a:lnTo>
                  <a:lnTo>
                    <a:pt x="0" y="1411"/>
                  </a:lnTo>
                  <a:close/>
                </a:path>
              </a:pathLst>
            </a:custGeom>
            <a:gradFill rotWithShape="0">
              <a:gsLst>
                <a:gs pos="0">
                  <a:schemeClr val="accent1">
                    <a:lumMod val="75000"/>
                  </a:schemeClr>
                </a:gs>
                <a:gs pos="100000">
                  <a:schemeClr val="accent1">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80" name="Freeform 51"/>
            <p:cNvSpPr>
              <a:spLocks/>
            </p:cNvSpPr>
            <p:nvPr/>
          </p:nvSpPr>
          <p:spPr bwMode="auto">
            <a:xfrm>
              <a:off x="5018963" y="1976391"/>
              <a:ext cx="2607331" cy="381534"/>
            </a:xfrm>
            <a:custGeom>
              <a:avLst/>
              <a:gdLst/>
              <a:ahLst/>
              <a:cxnLst>
                <a:cxn ang="0">
                  <a:pos x="2344" y="151"/>
                </a:cxn>
                <a:cxn ang="0">
                  <a:pos x="874" y="343"/>
                </a:cxn>
                <a:cxn ang="0">
                  <a:pos x="0" y="153"/>
                </a:cxn>
                <a:cxn ang="0">
                  <a:pos x="1430" y="0"/>
                </a:cxn>
                <a:cxn ang="0">
                  <a:pos x="2344" y="151"/>
                </a:cxn>
              </a:cxnLst>
              <a:rect l="0" t="0" r="r" b="b"/>
              <a:pathLst>
                <a:path w="2344" h="343">
                  <a:moveTo>
                    <a:pt x="2344" y="151"/>
                  </a:moveTo>
                  <a:lnTo>
                    <a:pt x="874" y="343"/>
                  </a:lnTo>
                  <a:lnTo>
                    <a:pt x="0" y="153"/>
                  </a:lnTo>
                  <a:lnTo>
                    <a:pt x="1430" y="0"/>
                  </a:lnTo>
                  <a:lnTo>
                    <a:pt x="2344" y="151"/>
                  </a:lnTo>
                  <a:close/>
                </a:path>
              </a:pathLst>
            </a:custGeom>
            <a:gradFill rotWithShape="0">
              <a:gsLst>
                <a:gs pos="0">
                  <a:schemeClr val="bg1">
                    <a:alpha val="75000"/>
                  </a:schemeClr>
                </a:gs>
                <a:gs pos="99000">
                  <a:schemeClr val="accent1">
                    <a:lumMod val="40000"/>
                    <a:lumOff val="6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latin typeface="Arial Narrow" pitchFamily="112" charset="0"/>
              </a:endParaRPr>
            </a:p>
          </p:txBody>
        </p:sp>
        <p:sp>
          <p:nvSpPr>
            <p:cNvPr id="82" name="Freeform 50"/>
            <p:cNvSpPr>
              <a:spLocks/>
            </p:cNvSpPr>
            <p:nvPr/>
          </p:nvSpPr>
          <p:spPr bwMode="auto">
            <a:xfrm>
              <a:off x="5018963" y="2146580"/>
              <a:ext cx="972187" cy="1567291"/>
            </a:xfrm>
            <a:custGeom>
              <a:avLst/>
              <a:gdLst/>
              <a:ahLst/>
              <a:cxnLst>
                <a:cxn ang="0">
                  <a:pos x="874" y="190"/>
                </a:cxn>
                <a:cxn ang="0">
                  <a:pos x="874" y="1409"/>
                </a:cxn>
                <a:cxn ang="0">
                  <a:pos x="0" y="1189"/>
                </a:cxn>
                <a:cxn ang="0">
                  <a:pos x="0" y="0"/>
                </a:cxn>
                <a:cxn ang="0">
                  <a:pos x="874" y="190"/>
                </a:cxn>
              </a:cxnLst>
              <a:rect l="0" t="0" r="r" b="b"/>
              <a:pathLst>
                <a:path w="874" h="1409">
                  <a:moveTo>
                    <a:pt x="874" y="190"/>
                  </a:moveTo>
                  <a:lnTo>
                    <a:pt x="874" y="1409"/>
                  </a:lnTo>
                  <a:lnTo>
                    <a:pt x="0" y="1189"/>
                  </a:lnTo>
                  <a:lnTo>
                    <a:pt x="0" y="0"/>
                  </a:lnTo>
                  <a:lnTo>
                    <a:pt x="874" y="190"/>
                  </a:lnTo>
                  <a:close/>
                </a:path>
              </a:pathLst>
            </a:custGeom>
            <a:gradFill rotWithShape="0">
              <a:gsLst>
                <a:gs pos="0">
                  <a:schemeClr val="accent1">
                    <a:lumMod val="75000"/>
                    <a:alpha val="83000"/>
                  </a:schemeClr>
                </a:gs>
                <a:gs pos="100000">
                  <a:schemeClr val="accent1">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grpSp>
      <p:sp>
        <p:nvSpPr>
          <p:cNvPr id="83" name="Text Placeholder 20">
            <a:extLst>
              <a:ext uri="{FF2B5EF4-FFF2-40B4-BE49-F238E27FC236}">
                <a16:creationId xmlns:a16="http://schemas.microsoft.com/office/drawing/2014/main" id="{CB3FFA8D-A445-134D-B07C-1B6C44DA27A0}"/>
              </a:ext>
            </a:extLst>
          </p:cNvPr>
          <p:cNvSpPr txBox="1">
            <a:spLocks/>
          </p:cNvSpPr>
          <p:nvPr/>
        </p:nvSpPr>
        <p:spPr>
          <a:xfrm>
            <a:off x="8100761" y="2203654"/>
            <a:ext cx="1143448" cy="990600"/>
          </a:xfrm>
          <a:prstGeom prst="rect">
            <a:avLst/>
          </a:prstGeom>
          <a:gradFill flip="none" rotWithShape="1">
            <a:gsLst>
              <a:gs pos="0">
                <a:srgbClr val="D3D3D3">
                  <a:alpha val="72549"/>
                </a:srgbClr>
              </a:gs>
              <a:gs pos="100000">
                <a:srgbClr val="FFFFFF">
                  <a:alpha val="0"/>
                </a:srgbClr>
              </a:gs>
            </a:gsLst>
            <a:lin ang="0" scaled="1"/>
            <a:tileRect/>
          </a:gradFill>
          <a:ln w="9525">
            <a:noFill/>
            <a:miter lim="800000"/>
            <a:headEnd/>
            <a:tailEnd/>
          </a:ln>
          <a:effectLst/>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lang="en-US" sz="1400" kern="1200" dirty="0" smtClean="0">
                <a:solidFill>
                  <a:srgbClr val="40404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dirty="0"/>
              <a:t>TRAI released white Paper on Enabling 5G in India</a:t>
            </a:r>
          </a:p>
        </p:txBody>
      </p:sp>
      <p:cxnSp>
        <p:nvCxnSpPr>
          <p:cNvPr id="85" name="Straight Arrow Connector 84" title="arrow connector"/>
          <p:cNvCxnSpPr/>
          <p:nvPr/>
        </p:nvCxnSpPr>
        <p:spPr>
          <a:xfrm rot="5400000">
            <a:off x="7471731" y="2868001"/>
            <a:ext cx="1296194" cy="794"/>
          </a:xfrm>
          <a:prstGeom prst="straightConnector1">
            <a:avLst/>
          </a:prstGeom>
          <a:ln w="12700">
            <a:solidFill>
              <a:srgbClr val="000000"/>
            </a:solidFill>
            <a:headEnd type="none" w="med" len="med"/>
            <a:tailEnd type="oval" w="lg" len="lg"/>
          </a:ln>
        </p:spPr>
        <p:style>
          <a:lnRef idx="1">
            <a:schemeClr val="accent1"/>
          </a:lnRef>
          <a:fillRef idx="0">
            <a:schemeClr val="accent1"/>
          </a:fillRef>
          <a:effectRef idx="0">
            <a:schemeClr val="accent1"/>
          </a:effectRef>
          <a:fontRef idx="minor">
            <a:schemeClr val="tx1"/>
          </a:fontRef>
        </p:style>
      </p:cxnSp>
      <p:sp>
        <p:nvSpPr>
          <p:cNvPr id="87" name="Title 1"/>
          <p:cNvSpPr>
            <a:spLocks noGrp="1"/>
          </p:cNvSpPr>
          <p:nvPr>
            <p:ph type="title"/>
          </p:nvPr>
        </p:nvSpPr>
        <p:spPr>
          <a:xfrm>
            <a:off x="477103" y="145793"/>
            <a:ext cx="11268635" cy="623607"/>
          </a:xfrm>
        </p:spPr>
        <p:txBody>
          <a:bodyPr>
            <a:normAutofit/>
          </a:bodyPr>
          <a:lstStyle/>
          <a:p>
            <a:pPr marL="0" indent="0" algn="l">
              <a:buNone/>
            </a:pPr>
            <a:r>
              <a:rPr lang="en-IN" sz="3600" b="1" dirty="0">
                <a:solidFill>
                  <a:srgbClr val="002060"/>
                </a:solidFill>
                <a:latin typeface="Century Gothic" panose="020B0502020202020204" pitchFamily="34" charset="0"/>
              </a:rPr>
              <a:t>Journey of 5G in India</a:t>
            </a:r>
            <a:endParaRPr lang="en-IN" sz="3600" b="1" dirty="0">
              <a:solidFill>
                <a:srgbClr val="002060"/>
              </a:solidFill>
              <a:effectLst>
                <a:outerShdw blurRad="38100" dist="38100" dir="2700000" algn="tl">
                  <a:srgbClr val="000000">
                    <a:alpha val="43137"/>
                  </a:srgbClr>
                </a:outerShdw>
              </a:effectLst>
              <a:latin typeface="Century Gothic" panose="020B0502020202020204" pitchFamily="34" charset="0"/>
            </a:endParaRPr>
          </a:p>
        </p:txBody>
      </p:sp>
      <p:sp>
        <p:nvSpPr>
          <p:cNvPr id="86" name="Text Placeholder 23">
            <a:extLst>
              <a:ext uri="{FF2B5EF4-FFF2-40B4-BE49-F238E27FC236}">
                <a16:creationId xmlns:a16="http://schemas.microsoft.com/office/drawing/2014/main" id="{00BDEAB6-C23F-8E40-B8EF-2CCC6362D8D2}"/>
              </a:ext>
            </a:extLst>
          </p:cNvPr>
          <p:cNvSpPr txBox="1">
            <a:spLocks/>
          </p:cNvSpPr>
          <p:nvPr/>
        </p:nvSpPr>
        <p:spPr>
          <a:xfrm>
            <a:off x="8103618" y="3887864"/>
            <a:ext cx="738959" cy="286232"/>
          </a:xfrm>
          <a:prstGeom prst="rect">
            <a:avLst/>
          </a:prstGeom>
          <a:noFill/>
          <a:effectLst>
            <a:outerShdw blurRad="50800" dist="38100" dir="5400000" algn="t" rotWithShape="0">
              <a:prstClr val="black">
                <a:alpha val="40000"/>
              </a:prstClr>
            </a:outerShdw>
          </a:effectLst>
          <a:scene3d>
            <a:camera prst="orthographicFront">
              <a:rot lat="1200000" lon="20399986" rev="0"/>
            </a:camera>
            <a:lightRig rig="threePt" dir="t"/>
          </a:scene3d>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2400" kern="1200" dirty="0" smtClean="0">
                <a:solidFill>
                  <a:srgbClr val="FFFFFF"/>
                </a:solidFill>
                <a:latin typeface="+mj-lt"/>
                <a:ea typeface="+mn-ea"/>
                <a:cs typeface="Arial"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1400" dirty="0"/>
              <a:t>2019</a:t>
            </a:r>
          </a:p>
        </p:txBody>
      </p:sp>
      <p:grpSp>
        <p:nvGrpSpPr>
          <p:cNvPr id="88" name="Group 87" title="Box"/>
          <p:cNvGrpSpPr/>
          <p:nvPr/>
        </p:nvGrpSpPr>
        <p:grpSpPr>
          <a:xfrm>
            <a:off x="9011501" y="3428928"/>
            <a:ext cx="1290002" cy="1737480"/>
            <a:chOff x="5018963" y="1976391"/>
            <a:chExt cx="2607331" cy="1737480"/>
          </a:xfrm>
          <a:effectLst>
            <a:outerShdw blurRad="12700" dist="12700" dir="5400000" algn="t" rotWithShape="0">
              <a:prstClr val="black">
                <a:alpha val="50000"/>
              </a:prstClr>
            </a:outerShdw>
          </a:effectLst>
        </p:grpSpPr>
        <p:sp>
          <p:nvSpPr>
            <p:cNvPr id="89" name="Freeform 48"/>
            <p:cNvSpPr>
              <a:spLocks/>
            </p:cNvSpPr>
            <p:nvPr/>
          </p:nvSpPr>
          <p:spPr bwMode="auto">
            <a:xfrm>
              <a:off x="5018963" y="3284506"/>
              <a:ext cx="2607331" cy="429364"/>
            </a:xfrm>
            <a:custGeom>
              <a:avLst/>
              <a:gdLst/>
              <a:ahLst/>
              <a:cxnLst>
                <a:cxn ang="0">
                  <a:pos x="2344" y="193"/>
                </a:cxn>
                <a:cxn ang="0">
                  <a:pos x="874" y="386"/>
                </a:cxn>
                <a:cxn ang="0">
                  <a:pos x="0" y="166"/>
                </a:cxn>
                <a:cxn ang="0">
                  <a:pos x="1430" y="0"/>
                </a:cxn>
                <a:cxn ang="0">
                  <a:pos x="2344" y="193"/>
                </a:cxn>
              </a:cxnLst>
              <a:rect l="0" t="0" r="r" b="b"/>
              <a:pathLst>
                <a:path w="2344" h="386">
                  <a:moveTo>
                    <a:pt x="2344" y="193"/>
                  </a:moveTo>
                  <a:lnTo>
                    <a:pt x="874" y="386"/>
                  </a:lnTo>
                  <a:lnTo>
                    <a:pt x="0" y="166"/>
                  </a:lnTo>
                  <a:lnTo>
                    <a:pt x="1430" y="0"/>
                  </a:lnTo>
                  <a:lnTo>
                    <a:pt x="2344" y="193"/>
                  </a:lnTo>
                  <a:close/>
                </a:path>
              </a:pathLst>
            </a:custGeom>
            <a:gradFill rotWithShape="0">
              <a:gsLst>
                <a:gs pos="0">
                  <a:srgbClr val="18501F">
                    <a:alpha val="80392"/>
                  </a:srgbClr>
                </a:gs>
                <a:gs pos="100000">
                  <a:srgbClr val="000000">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sp>
          <p:nvSpPr>
            <p:cNvPr id="90" name="Freeform 47"/>
            <p:cNvSpPr>
              <a:spLocks/>
            </p:cNvSpPr>
            <p:nvPr/>
          </p:nvSpPr>
          <p:spPr bwMode="auto">
            <a:xfrm>
              <a:off x="5018963" y="1976391"/>
              <a:ext cx="1590650" cy="1492765"/>
            </a:xfrm>
            <a:custGeom>
              <a:avLst/>
              <a:gdLst/>
              <a:ahLst/>
              <a:cxnLst>
                <a:cxn ang="0">
                  <a:pos x="0" y="1342"/>
                </a:cxn>
                <a:cxn ang="0">
                  <a:pos x="1430" y="1176"/>
                </a:cxn>
                <a:cxn ang="0">
                  <a:pos x="1430" y="0"/>
                </a:cxn>
                <a:cxn ang="0">
                  <a:pos x="0" y="153"/>
                </a:cxn>
                <a:cxn ang="0">
                  <a:pos x="0" y="1342"/>
                </a:cxn>
              </a:cxnLst>
              <a:rect l="0" t="0" r="r" b="b"/>
              <a:pathLst>
                <a:path w="1430" h="1342">
                  <a:moveTo>
                    <a:pt x="0" y="1342"/>
                  </a:moveTo>
                  <a:lnTo>
                    <a:pt x="1430" y="1176"/>
                  </a:lnTo>
                  <a:lnTo>
                    <a:pt x="1430" y="0"/>
                  </a:lnTo>
                  <a:lnTo>
                    <a:pt x="0" y="153"/>
                  </a:lnTo>
                  <a:lnTo>
                    <a:pt x="0" y="1342"/>
                  </a:lnTo>
                  <a:close/>
                </a:path>
              </a:pathLst>
            </a:custGeom>
            <a:gradFill rotWithShape="0">
              <a:gsLst>
                <a:gs pos="0">
                  <a:srgbClr val="238536">
                    <a:alpha val="80784"/>
                  </a:srgbClr>
                </a:gs>
                <a:gs pos="100000">
                  <a:srgbClr val="031B07">
                    <a:alpha val="83922"/>
                  </a:srgb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91" name="Freeform 49"/>
            <p:cNvSpPr>
              <a:spLocks/>
            </p:cNvSpPr>
            <p:nvPr/>
          </p:nvSpPr>
          <p:spPr bwMode="auto">
            <a:xfrm>
              <a:off x="5991151" y="2144354"/>
              <a:ext cx="1635143" cy="1569517"/>
            </a:xfrm>
            <a:custGeom>
              <a:avLst/>
              <a:gdLst/>
              <a:ahLst/>
              <a:cxnLst>
                <a:cxn ang="0">
                  <a:pos x="0" y="1411"/>
                </a:cxn>
                <a:cxn ang="0">
                  <a:pos x="1470" y="1218"/>
                </a:cxn>
                <a:cxn ang="0">
                  <a:pos x="1470" y="0"/>
                </a:cxn>
                <a:cxn ang="0">
                  <a:pos x="0" y="192"/>
                </a:cxn>
                <a:cxn ang="0">
                  <a:pos x="0" y="1411"/>
                </a:cxn>
              </a:cxnLst>
              <a:rect l="0" t="0" r="r" b="b"/>
              <a:pathLst>
                <a:path w="1470" h="1411">
                  <a:moveTo>
                    <a:pt x="0" y="1411"/>
                  </a:moveTo>
                  <a:lnTo>
                    <a:pt x="1470" y="1218"/>
                  </a:lnTo>
                  <a:lnTo>
                    <a:pt x="1470" y="0"/>
                  </a:lnTo>
                  <a:lnTo>
                    <a:pt x="0" y="192"/>
                  </a:lnTo>
                  <a:lnTo>
                    <a:pt x="0" y="1411"/>
                  </a:lnTo>
                  <a:close/>
                </a:path>
              </a:pathLst>
            </a:custGeom>
            <a:gradFill rotWithShape="0">
              <a:gsLst>
                <a:gs pos="0">
                  <a:schemeClr val="accent1">
                    <a:lumMod val="75000"/>
                  </a:schemeClr>
                </a:gs>
                <a:gs pos="100000">
                  <a:schemeClr val="accent1">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a:solidFill>
                  <a:schemeClr val="bg1"/>
                </a:solidFill>
                <a:latin typeface="Arial Narrow" pitchFamily="112" charset="0"/>
              </a:endParaRPr>
            </a:p>
          </p:txBody>
        </p:sp>
        <p:sp>
          <p:nvSpPr>
            <p:cNvPr id="92" name="Freeform 51"/>
            <p:cNvSpPr>
              <a:spLocks/>
            </p:cNvSpPr>
            <p:nvPr/>
          </p:nvSpPr>
          <p:spPr bwMode="auto">
            <a:xfrm>
              <a:off x="5018963" y="1976391"/>
              <a:ext cx="2607331" cy="381534"/>
            </a:xfrm>
            <a:custGeom>
              <a:avLst/>
              <a:gdLst/>
              <a:ahLst/>
              <a:cxnLst>
                <a:cxn ang="0">
                  <a:pos x="2344" y="151"/>
                </a:cxn>
                <a:cxn ang="0">
                  <a:pos x="874" y="343"/>
                </a:cxn>
                <a:cxn ang="0">
                  <a:pos x="0" y="153"/>
                </a:cxn>
                <a:cxn ang="0">
                  <a:pos x="1430" y="0"/>
                </a:cxn>
                <a:cxn ang="0">
                  <a:pos x="2344" y="151"/>
                </a:cxn>
              </a:cxnLst>
              <a:rect l="0" t="0" r="r" b="b"/>
              <a:pathLst>
                <a:path w="2344" h="343">
                  <a:moveTo>
                    <a:pt x="2344" y="151"/>
                  </a:moveTo>
                  <a:lnTo>
                    <a:pt x="874" y="343"/>
                  </a:lnTo>
                  <a:lnTo>
                    <a:pt x="0" y="153"/>
                  </a:lnTo>
                  <a:lnTo>
                    <a:pt x="1430" y="0"/>
                  </a:lnTo>
                  <a:lnTo>
                    <a:pt x="2344" y="151"/>
                  </a:lnTo>
                  <a:close/>
                </a:path>
              </a:pathLst>
            </a:custGeom>
            <a:gradFill rotWithShape="0">
              <a:gsLst>
                <a:gs pos="0">
                  <a:schemeClr val="bg1">
                    <a:alpha val="75000"/>
                  </a:schemeClr>
                </a:gs>
                <a:gs pos="99000">
                  <a:schemeClr val="accent1">
                    <a:lumMod val="40000"/>
                    <a:lumOff val="6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latin typeface="Arial Narrow" pitchFamily="112" charset="0"/>
              </a:endParaRPr>
            </a:p>
          </p:txBody>
        </p:sp>
        <p:sp>
          <p:nvSpPr>
            <p:cNvPr id="94" name="Freeform 50"/>
            <p:cNvSpPr>
              <a:spLocks/>
            </p:cNvSpPr>
            <p:nvPr/>
          </p:nvSpPr>
          <p:spPr bwMode="auto">
            <a:xfrm>
              <a:off x="5018963" y="2146580"/>
              <a:ext cx="972187" cy="1567291"/>
            </a:xfrm>
            <a:custGeom>
              <a:avLst/>
              <a:gdLst/>
              <a:ahLst/>
              <a:cxnLst>
                <a:cxn ang="0">
                  <a:pos x="874" y="190"/>
                </a:cxn>
                <a:cxn ang="0">
                  <a:pos x="874" y="1409"/>
                </a:cxn>
                <a:cxn ang="0">
                  <a:pos x="0" y="1189"/>
                </a:cxn>
                <a:cxn ang="0">
                  <a:pos x="0" y="0"/>
                </a:cxn>
                <a:cxn ang="0">
                  <a:pos x="874" y="190"/>
                </a:cxn>
              </a:cxnLst>
              <a:rect l="0" t="0" r="r" b="b"/>
              <a:pathLst>
                <a:path w="874" h="1409">
                  <a:moveTo>
                    <a:pt x="874" y="190"/>
                  </a:moveTo>
                  <a:lnTo>
                    <a:pt x="874" y="1409"/>
                  </a:lnTo>
                  <a:lnTo>
                    <a:pt x="0" y="1189"/>
                  </a:lnTo>
                  <a:lnTo>
                    <a:pt x="0" y="0"/>
                  </a:lnTo>
                  <a:lnTo>
                    <a:pt x="874" y="190"/>
                  </a:lnTo>
                  <a:close/>
                </a:path>
              </a:pathLst>
            </a:custGeom>
            <a:gradFill rotWithShape="0">
              <a:gsLst>
                <a:gs pos="0">
                  <a:schemeClr val="accent1">
                    <a:lumMod val="75000"/>
                    <a:alpha val="83000"/>
                  </a:schemeClr>
                </a:gs>
                <a:gs pos="100000">
                  <a:schemeClr val="accent1">
                    <a:lumMod val="50000"/>
                    <a:alpha val="75000"/>
                  </a:schemeClr>
                </a:gs>
              </a:gsLst>
              <a:lin ang="2700000" scaled="1"/>
            </a:gradFill>
            <a:ln w="9525">
              <a:noFill/>
              <a:prstDash val="sysDash"/>
              <a:miter lim="800000"/>
              <a:headEnd/>
              <a:tailEnd/>
            </a:ln>
          </p:spPr>
          <p:txBody>
            <a:bodyPr lIns="18288" tIns="18288" rIns="18288" bIns="18288" anchor="ctr" anchorCtr="1"/>
            <a:lstStyle/>
            <a:p>
              <a:pPr algn="ctr">
                <a:lnSpc>
                  <a:spcPct val="85000"/>
                </a:lnSpc>
                <a:spcBef>
                  <a:spcPct val="20000"/>
                </a:spcBef>
              </a:pPr>
              <a:endParaRPr lang="en-US" sz="1600" b="1" dirty="0">
                <a:solidFill>
                  <a:schemeClr val="bg1"/>
                </a:solidFill>
                <a:latin typeface="Arial Narrow" pitchFamily="112" charset="0"/>
              </a:endParaRPr>
            </a:p>
          </p:txBody>
        </p:sp>
      </p:grpSp>
      <p:sp>
        <p:nvSpPr>
          <p:cNvPr id="95" name="Text Placeholder 20">
            <a:extLst>
              <a:ext uri="{FF2B5EF4-FFF2-40B4-BE49-F238E27FC236}">
                <a16:creationId xmlns:a16="http://schemas.microsoft.com/office/drawing/2014/main" id="{CB3FFA8D-A445-134D-B07C-1B6C44DA27A0}"/>
              </a:ext>
            </a:extLst>
          </p:cNvPr>
          <p:cNvSpPr txBox="1">
            <a:spLocks/>
          </p:cNvSpPr>
          <p:nvPr/>
        </p:nvSpPr>
        <p:spPr>
          <a:xfrm>
            <a:off x="9514614" y="2444116"/>
            <a:ext cx="1143448" cy="990600"/>
          </a:xfrm>
          <a:prstGeom prst="rect">
            <a:avLst/>
          </a:prstGeom>
          <a:gradFill flip="none" rotWithShape="1">
            <a:gsLst>
              <a:gs pos="0">
                <a:srgbClr val="D3D3D3">
                  <a:alpha val="72549"/>
                </a:srgbClr>
              </a:gs>
              <a:gs pos="100000">
                <a:srgbClr val="FFFFFF">
                  <a:alpha val="0"/>
                </a:srgbClr>
              </a:gs>
            </a:gsLst>
            <a:lin ang="0" scaled="1"/>
            <a:tileRect/>
          </a:gradFill>
          <a:ln w="9525">
            <a:noFill/>
            <a:miter lim="800000"/>
            <a:headEnd/>
            <a:tailEnd/>
          </a:ln>
          <a:effectLst/>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lang="en-US" sz="1400" kern="1200" dirty="0" smtClean="0">
                <a:solidFill>
                  <a:srgbClr val="40404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dirty="0"/>
              <a:t>TSDSI’s 5G Radio Interface Technology “5Gi”</a:t>
            </a:r>
          </a:p>
        </p:txBody>
      </p:sp>
      <p:cxnSp>
        <p:nvCxnSpPr>
          <p:cNvPr id="96" name="Straight Arrow Connector 95" title="arrow connector"/>
          <p:cNvCxnSpPr/>
          <p:nvPr/>
        </p:nvCxnSpPr>
        <p:spPr>
          <a:xfrm rot="5400000">
            <a:off x="8885584" y="3108463"/>
            <a:ext cx="1296194" cy="794"/>
          </a:xfrm>
          <a:prstGeom prst="straightConnector1">
            <a:avLst/>
          </a:prstGeom>
          <a:ln w="12700">
            <a:solidFill>
              <a:srgbClr val="000000"/>
            </a:solidFill>
            <a:headEnd type="none" w="med" len="med"/>
            <a:tailEnd type="oval" w="lg" len="lg"/>
          </a:ln>
        </p:spPr>
        <p:style>
          <a:lnRef idx="1">
            <a:schemeClr val="accent1"/>
          </a:lnRef>
          <a:fillRef idx="0">
            <a:schemeClr val="accent1"/>
          </a:fillRef>
          <a:effectRef idx="0">
            <a:schemeClr val="accent1"/>
          </a:effectRef>
          <a:fontRef idx="minor">
            <a:schemeClr val="tx1"/>
          </a:fontRef>
        </p:style>
      </p:cxnSp>
      <p:sp>
        <p:nvSpPr>
          <p:cNvPr id="97" name="Text Placeholder 23">
            <a:extLst>
              <a:ext uri="{FF2B5EF4-FFF2-40B4-BE49-F238E27FC236}">
                <a16:creationId xmlns:a16="http://schemas.microsoft.com/office/drawing/2014/main" id="{00BDEAB6-C23F-8E40-B8EF-2CCC6362D8D2}"/>
              </a:ext>
            </a:extLst>
          </p:cNvPr>
          <p:cNvSpPr txBox="1">
            <a:spLocks/>
          </p:cNvSpPr>
          <p:nvPr/>
        </p:nvSpPr>
        <p:spPr>
          <a:xfrm>
            <a:off x="9517471" y="4128326"/>
            <a:ext cx="738959" cy="286232"/>
          </a:xfrm>
          <a:prstGeom prst="rect">
            <a:avLst/>
          </a:prstGeom>
          <a:noFill/>
          <a:effectLst>
            <a:outerShdw blurRad="50800" dist="38100" dir="5400000" algn="t" rotWithShape="0">
              <a:prstClr val="black">
                <a:alpha val="40000"/>
              </a:prstClr>
            </a:outerShdw>
          </a:effectLst>
          <a:scene3d>
            <a:camera prst="orthographicFront">
              <a:rot lat="1200000" lon="20399986" rev="0"/>
            </a:camera>
            <a:lightRig rig="threePt" dir="t"/>
          </a:scene3d>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2400" kern="1200" dirty="0" smtClean="0">
                <a:solidFill>
                  <a:srgbClr val="FFFFFF"/>
                </a:solidFill>
                <a:latin typeface="+mj-lt"/>
                <a:ea typeface="+mn-ea"/>
                <a:cs typeface="Arial"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1400" dirty="0"/>
              <a:t>2020</a:t>
            </a:r>
          </a:p>
        </p:txBody>
      </p:sp>
    </p:spTree>
    <p:extLst>
      <p:ext uri="{BB962C8B-B14F-4D97-AF65-F5344CB8AC3E}">
        <p14:creationId xmlns:p14="http://schemas.microsoft.com/office/powerpoint/2010/main" val="11532350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txBox="1">
            <a:spLocks/>
          </p:cNvSpPr>
          <p:nvPr/>
        </p:nvSpPr>
        <p:spPr>
          <a:xfrm>
            <a:off x="404734" y="175675"/>
            <a:ext cx="8929520" cy="646331"/>
          </a:xfrm>
          <a:prstGeom prst="rect">
            <a:avLst/>
          </a:prstGeom>
          <a:noFill/>
        </p:spPr>
        <p:txBody>
          <a:bodyPr vert="horz" wrap="square" lIns="0" tIns="45720" rIns="0" bIns="45720" rtlCol="0" anchor="t" anchorCtr="0">
            <a:spAutoFit/>
          </a:bodyPr>
          <a:lstStyle>
            <a:lvl1pPr algn="l" defTabSz="914400" rtl="0" eaLnBrk="1" latinLnBrk="0" hangingPunct="1">
              <a:lnSpc>
                <a:spcPct val="90000"/>
              </a:lnSpc>
              <a:spcBef>
                <a:spcPct val="0"/>
              </a:spcBef>
              <a:buNone/>
              <a:defRPr sz="6000" b="0" kern="1200">
                <a:solidFill>
                  <a:schemeClr val="tx1"/>
                </a:solidFill>
                <a:latin typeface="Arial" panose="020B0604020202020204" pitchFamily="34" charset="0"/>
                <a:ea typeface="+mj-ea"/>
                <a:cs typeface="Arial" panose="020B0604020202020204" pitchFamily="34" charset="0"/>
              </a:defRPr>
            </a:lvl1pPr>
          </a:lstStyle>
          <a:p>
            <a:pPr>
              <a:lnSpc>
                <a:spcPct val="100000"/>
              </a:lnSpc>
              <a:spcBef>
                <a:spcPts val="1800"/>
              </a:spcBef>
            </a:pPr>
            <a:r>
              <a:rPr lang="en-IN" sz="3600" b="1" dirty="0">
                <a:solidFill>
                  <a:srgbClr val="002060"/>
                </a:solidFill>
                <a:latin typeface="Century Gothic" panose="020B0502020202020204" pitchFamily="34" charset="0"/>
              </a:rPr>
              <a:t>5G India: High Level Forum </a:t>
            </a:r>
            <a:endParaRPr lang="en-US" sz="3600" b="1" dirty="0">
              <a:solidFill>
                <a:srgbClr val="002060"/>
              </a:solidFill>
              <a:latin typeface="Century Gothic" panose="020B0502020202020204" pitchFamily="34" charset="0"/>
            </a:endParaRPr>
          </a:p>
        </p:txBody>
      </p:sp>
      <p:pic>
        <p:nvPicPr>
          <p:cNvPr id="15" name="Picture 3" descr="A picture containing text, book, tennis, building&#10;&#10;Description generated with very high confidence">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08979" y="1937986"/>
            <a:ext cx="3058109" cy="418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Diagram 2"/>
          <p:cNvGraphicFramePr/>
          <p:nvPr>
            <p:extLst>
              <p:ext uri="{D42A27DB-BD31-4B8C-83A1-F6EECF244321}">
                <p14:modId xmlns:p14="http://schemas.microsoft.com/office/powerpoint/2010/main" val="735550575"/>
              </p:ext>
            </p:extLst>
          </p:nvPr>
        </p:nvGraphicFramePr>
        <p:xfrm>
          <a:off x="4072157" y="1171571"/>
          <a:ext cx="7964945" cy="600616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2" name="Arrow: Striped Right 1">
            <a:extLst>
              <a:ext uri="{FF2B5EF4-FFF2-40B4-BE49-F238E27FC236}">
                <a16:creationId xmlns:a16="http://schemas.microsoft.com/office/drawing/2014/main" id="{49146F05-CDEA-4CD0-9F7A-08351B988E75}"/>
              </a:ext>
            </a:extLst>
          </p:cNvPr>
          <p:cNvSpPr/>
          <p:nvPr/>
        </p:nvSpPr>
        <p:spPr>
          <a:xfrm>
            <a:off x="4567088" y="3537680"/>
            <a:ext cx="2182477" cy="989350"/>
          </a:xfrm>
          <a:prstGeom prst="strip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TextBox 8">
            <a:extLst>
              <a:ext uri="{FF2B5EF4-FFF2-40B4-BE49-F238E27FC236}">
                <a16:creationId xmlns:a16="http://schemas.microsoft.com/office/drawing/2014/main" id="{FF495ADF-5D5E-4FC9-BDDB-B528FDFD0F7C}"/>
              </a:ext>
            </a:extLst>
          </p:cNvPr>
          <p:cNvSpPr txBox="1"/>
          <p:nvPr/>
        </p:nvSpPr>
        <p:spPr>
          <a:xfrm>
            <a:off x="236780" y="822006"/>
            <a:ext cx="10502753" cy="1045286"/>
          </a:xfrm>
          <a:prstGeom prst="rect">
            <a:avLst/>
          </a:prstGeom>
          <a:noFill/>
        </p:spPr>
        <p:txBody>
          <a:bodyPr wrap="square">
            <a:spAutoFit/>
          </a:bodyPr>
          <a:lstStyle/>
          <a:p>
            <a:pPr marL="90488" algn="just">
              <a:lnSpc>
                <a:spcPct val="107000"/>
              </a:lnSpc>
              <a:spcAft>
                <a:spcPts val="800"/>
              </a:spcAft>
            </a:pPr>
            <a:r>
              <a:rPr lang="en-US"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a:t>
            </a:r>
            <a:r>
              <a:rPr lang="en-US" sz="18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n September 2017, a High-Level Forum was constituted, with an aim to formulate;  </a:t>
            </a:r>
            <a:endParaRPr lang="en-IN" sz="18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703263" indent="-342900" algn="just">
              <a:buFont typeface="+mj-lt"/>
              <a:buAutoNum type="alphaLcPeriod"/>
            </a:pPr>
            <a:r>
              <a:rPr lang="en-US"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Vision Mission and Goals for the 5G India 2020, </a:t>
            </a:r>
            <a:endParaRPr lang="en-IN"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703263" indent="-342900" algn="just">
              <a:buFont typeface="+mj-lt"/>
              <a:buAutoNum type="alphaLcPeriod"/>
            </a:pPr>
            <a:r>
              <a:rPr lang="en-US"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Evaluate, approve roadmaps &amp; action plans for 5G India 2020.</a:t>
            </a:r>
            <a:endParaRPr lang="en-IN"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129C6333-3572-4287-A016-6FF3AAC28A7D}"/>
              </a:ext>
            </a:extLst>
          </p:cNvPr>
          <p:cNvSpPr txBox="1"/>
          <p:nvPr/>
        </p:nvSpPr>
        <p:spPr>
          <a:xfrm>
            <a:off x="4585091" y="3707483"/>
            <a:ext cx="2172484" cy="523220"/>
          </a:xfrm>
          <a:prstGeom prst="rect">
            <a:avLst/>
          </a:prstGeom>
          <a:noFill/>
        </p:spPr>
        <p:txBody>
          <a:bodyPr wrap="square">
            <a:spAutoFit/>
          </a:bodyPr>
          <a:lstStyle/>
          <a:p>
            <a:r>
              <a:rPr lang="en-US" sz="14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  Key    </a:t>
            </a:r>
          </a:p>
          <a:p>
            <a:r>
              <a:rPr lang="en-US" sz="14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  </a:t>
            </a:r>
            <a:r>
              <a:rPr lang="en-US" sz="14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Recommendations</a:t>
            </a:r>
            <a:endParaRPr lang="en-IN" sz="14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333554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Building an End-to-End 5G Test Bed</a:t>
            </a:r>
          </a:p>
        </p:txBody>
      </p:sp>
      <p:sp>
        <p:nvSpPr>
          <p:cNvPr id="3" name="Content Placeholder 2"/>
          <p:cNvSpPr>
            <a:spLocks noGrp="1"/>
          </p:cNvSpPr>
          <p:nvPr>
            <p:ph idx="1"/>
          </p:nvPr>
        </p:nvSpPr>
        <p:spPr>
          <a:xfrm>
            <a:off x="374754" y="1289154"/>
            <a:ext cx="11377975" cy="5051686"/>
          </a:xfrm>
        </p:spPr>
        <p:txBody>
          <a:bodyPr>
            <a:noAutofit/>
          </a:bodyPr>
          <a:lstStyle/>
          <a:p>
            <a:pPr algn="just">
              <a:spcBef>
                <a:spcPts val="600"/>
              </a:spcBef>
              <a:spcAft>
                <a:spcPts val="600"/>
              </a:spcAft>
            </a:pPr>
            <a:r>
              <a:rPr lang="en-US" sz="2400" dirty="0">
                <a:solidFill>
                  <a:srgbClr val="002060"/>
                </a:solidFill>
                <a:cs typeface="Calibri" panose="020F0502020204030204" pitchFamily="34" charset="0"/>
              </a:rPr>
              <a:t>Government launched a program titled ‘Building an End-to-End 5G Test Bed’ to advance innovation and research in 5G. </a:t>
            </a:r>
          </a:p>
          <a:p>
            <a:pPr lvl="1" algn="just">
              <a:spcBef>
                <a:spcPts val="600"/>
              </a:spcBef>
              <a:spcAft>
                <a:spcPts val="600"/>
              </a:spcAft>
            </a:pPr>
            <a:r>
              <a:rPr lang="en-US" sz="2000" dirty="0">
                <a:solidFill>
                  <a:srgbClr val="002060"/>
                </a:solidFill>
                <a:cs typeface="Calibri" panose="020F0502020204030204" pitchFamily="34" charset="0"/>
              </a:rPr>
              <a:t>Three- year program began started in March 2018, with a budget authorization of Rs 224.01 crore (€26.4 million). </a:t>
            </a:r>
          </a:p>
          <a:p>
            <a:pPr lvl="1" algn="just">
              <a:spcBef>
                <a:spcPts val="600"/>
              </a:spcBef>
              <a:spcAft>
                <a:spcPts val="600"/>
              </a:spcAft>
            </a:pPr>
            <a:r>
              <a:rPr lang="en-US" sz="2000" kern="0" dirty="0">
                <a:solidFill>
                  <a:srgbClr val="002060"/>
                </a:solidFill>
                <a:hlinkClick r:id="rId3"/>
              </a:rPr>
              <a:t>IIT Madras</a:t>
            </a:r>
            <a:r>
              <a:rPr lang="en-US" sz="2000" kern="0" dirty="0">
                <a:solidFill>
                  <a:srgbClr val="002060"/>
                </a:solidFill>
              </a:rPr>
              <a:t>, </a:t>
            </a:r>
            <a:r>
              <a:rPr lang="en-US" sz="2000" kern="0" dirty="0">
                <a:solidFill>
                  <a:srgbClr val="002060"/>
                </a:solidFill>
                <a:hlinkClick r:id="rId4"/>
              </a:rPr>
              <a:t>IIT Hyderabad</a:t>
            </a:r>
            <a:r>
              <a:rPr lang="en-US" sz="2000" kern="0" dirty="0">
                <a:solidFill>
                  <a:srgbClr val="002060"/>
                </a:solidFill>
              </a:rPr>
              <a:t>, </a:t>
            </a:r>
            <a:r>
              <a:rPr lang="en-US" sz="2000" kern="0" dirty="0">
                <a:solidFill>
                  <a:srgbClr val="002060"/>
                </a:solidFill>
                <a:hlinkClick r:id="rId5"/>
              </a:rPr>
              <a:t>IIT Delhi</a:t>
            </a:r>
            <a:r>
              <a:rPr lang="en-US" sz="2000" kern="0" dirty="0">
                <a:solidFill>
                  <a:srgbClr val="002060"/>
                </a:solidFill>
              </a:rPr>
              <a:t>, </a:t>
            </a:r>
            <a:r>
              <a:rPr lang="en-US" sz="2000" kern="0" dirty="0">
                <a:solidFill>
                  <a:srgbClr val="002060"/>
                </a:solidFill>
                <a:hlinkClick r:id="rId6"/>
              </a:rPr>
              <a:t>IIT Kanpur</a:t>
            </a:r>
            <a:r>
              <a:rPr lang="en-US" sz="2000" kern="0" dirty="0">
                <a:solidFill>
                  <a:srgbClr val="002060"/>
                </a:solidFill>
              </a:rPr>
              <a:t>, IIT Bombay, </a:t>
            </a:r>
            <a:r>
              <a:rPr lang="en-US" sz="2000" kern="0" dirty="0">
                <a:solidFill>
                  <a:srgbClr val="002060"/>
                </a:solidFill>
                <a:hlinkClick r:id="rId7"/>
              </a:rPr>
              <a:t>CEWIT</a:t>
            </a:r>
            <a:r>
              <a:rPr lang="en-US" sz="2000" kern="0" dirty="0">
                <a:solidFill>
                  <a:srgbClr val="002060"/>
                </a:solidFill>
              </a:rPr>
              <a:t>, SAMEER and </a:t>
            </a:r>
            <a:r>
              <a:rPr lang="en-US" sz="2000" kern="0" dirty="0">
                <a:solidFill>
                  <a:srgbClr val="002060"/>
                </a:solidFill>
                <a:hlinkClick r:id="rId8"/>
              </a:rPr>
              <a:t>Indian Institute of Science (IISc), Bangalore</a:t>
            </a:r>
            <a:r>
              <a:rPr lang="en-US" sz="2000" kern="0" dirty="0">
                <a:solidFill>
                  <a:srgbClr val="002060"/>
                </a:solidFill>
              </a:rPr>
              <a:t> are among the eight collaborating institutes involved in the project.</a:t>
            </a:r>
          </a:p>
          <a:p>
            <a:pPr algn="just">
              <a:spcBef>
                <a:spcPts val="600"/>
              </a:spcBef>
              <a:spcAft>
                <a:spcPts val="600"/>
              </a:spcAft>
            </a:pPr>
            <a:r>
              <a:rPr lang="en-US" sz="2400" kern="0" dirty="0">
                <a:solidFill>
                  <a:srgbClr val="002060"/>
                </a:solidFill>
              </a:rPr>
              <a:t>Program goal is to build proof-of-concept 5G prototypes that are broadly compliant with 3GPP standards. </a:t>
            </a:r>
          </a:p>
          <a:p>
            <a:pPr algn="just">
              <a:spcBef>
                <a:spcPts val="600"/>
              </a:spcBef>
              <a:spcAft>
                <a:spcPts val="600"/>
              </a:spcAft>
            </a:pPr>
            <a:r>
              <a:rPr lang="en-US" sz="2400" kern="0" dirty="0">
                <a:solidFill>
                  <a:srgbClr val="002060"/>
                </a:solidFill>
              </a:rPr>
              <a:t>According to ministry, test bed is planned to be realized in stages over four versions: version 0 (V0) to version 3 (V3). </a:t>
            </a:r>
          </a:p>
          <a:p>
            <a:pPr lvl="1" algn="just">
              <a:spcBef>
                <a:spcPts val="600"/>
              </a:spcBef>
              <a:spcAft>
                <a:spcPts val="600"/>
              </a:spcAft>
            </a:pPr>
            <a:r>
              <a:rPr lang="en-US" sz="2000" kern="0" dirty="0">
                <a:solidFill>
                  <a:srgbClr val="002060"/>
                </a:solidFill>
              </a:rPr>
              <a:t>Test bed will be operational and open for the industry to use it for 5G testing purpose.</a:t>
            </a:r>
          </a:p>
        </p:txBody>
      </p:sp>
    </p:spTree>
    <p:extLst>
      <p:ext uri="{BB962C8B-B14F-4D97-AF65-F5344CB8AC3E}">
        <p14:creationId xmlns:p14="http://schemas.microsoft.com/office/powerpoint/2010/main" val="2688909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TRAI white Paper on Enabling 5G in India</a:t>
            </a:r>
          </a:p>
        </p:txBody>
      </p:sp>
      <p:sp>
        <p:nvSpPr>
          <p:cNvPr id="3" name="Content Placeholder 2"/>
          <p:cNvSpPr>
            <a:spLocks noGrp="1"/>
          </p:cNvSpPr>
          <p:nvPr>
            <p:ph idx="1"/>
          </p:nvPr>
        </p:nvSpPr>
        <p:spPr>
          <a:xfrm>
            <a:off x="374754" y="1289154"/>
            <a:ext cx="11377975" cy="5051686"/>
          </a:xfrm>
        </p:spPr>
        <p:txBody>
          <a:bodyPr>
            <a:noAutofit/>
          </a:bodyPr>
          <a:lstStyle/>
          <a:p>
            <a:pPr algn="just">
              <a:spcBef>
                <a:spcPts val="600"/>
              </a:spcBef>
              <a:spcAft>
                <a:spcPts val="600"/>
              </a:spcAft>
            </a:pPr>
            <a:r>
              <a:rPr lang="en-US" sz="2000" dirty="0">
                <a:solidFill>
                  <a:srgbClr val="002060"/>
                </a:solidFill>
                <a:cs typeface="Calibri" panose="020F0502020204030204" pitchFamily="34" charset="0"/>
              </a:rPr>
              <a:t>TRAI released its white paper on “Enabling 5G in India” to create an enabling environment for the timely rollout of 5G in India. </a:t>
            </a:r>
          </a:p>
          <a:p>
            <a:pPr algn="just">
              <a:spcBef>
                <a:spcPts val="600"/>
              </a:spcBef>
              <a:spcAft>
                <a:spcPts val="600"/>
              </a:spcAft>
            </a:pPr>
            <a:r>
              <a:rPr lang="en-US" sz="2000" dirty="0">
                <a:solidFill>
                  <a:srgbClr val="002060"/>
                </a:solidFill>
                <a:cs typeface="Calibri" panose="020F0502020204030204" pitchFamily="34" charset="0"/>
              </a:rPr>
              <a:t>Purpose is to identify probable challenges, including regulatory ones, in the deployment of 5G Networks in India and to initiate a discussion with all stakeholders for finding implementable solutions.</a:t>
            </a:r>
          </a:p>
          <a:p>
            <a:pPr algn="just">
              <a:spcBef>
                <a:spcPts val="600"/>
              </a:spcBef>
              <a:spcAft>
                <a:spcPts val="600"/>
              </a:spcAft>
            </a:pPr>
            <a:r>
              <a:rPr lang="en-US" sz="2000" dirty="0">
                <a:solidFill>
                  <a:srgbClr val="002060"/>
                </a:solidFill>
                <a:cs typeface="Calibri" panose="020F0502020204030204" pitchFamily="34" charset="0"/>
              </a:rPr>
              <a:t>White-paper covers:</a:t>
            </a:r>
          </a:p>
          <a:p>
            <a:pPr lvl="1" algn="just">
              <a:spcBef>
                <a:spcPts val="600"/>
              </a:spcBef>
              <a:spcAft>
                <a:spcPts val="600"/>
              </a:spcAft>
              <a:buFont typeface="Wingdings" panose="05000000000000000000" pitchFamily="2" charset="2"/>
              <a:buChar char="ü"/>
            </a:pPr>
            <a:r>
              <a:rPr lang="en-US" sz="2000" dirty="0">
                <a:solidFill>
                  <a:srgbClr val="002060"/>
                </a:solidFill>
                <a:cs typeface="Calibri" panose="020F0502020204030204" pitchFamily="34" charset="0"/>
              </a:rPr>
              <a:t>Specifications of the 5G technology, </a:t>
            </a:r>
          </a:p>
          <a:p>
            <a:pPr lvl="1" algn="just">
              <a:spcBef>
                <a:spcPts val="600"/>
              </a:spcBef>
              <a:spcAft>
                <a:spcPts val="600"/>
              </a:spcAft>
              <a:buFont typeface="Wingdings" panose="05000000000000000000" pitchFamily="2" charset="2"/>
              <a:buChar char="ü"/>
            </a:pPr>
            <a:r>
              <a:rPr lang="en-US" sz="2000" dirty="0">
                <a:solidFill>
                  <a:srgbClr val="002060"/>
                </a:solidFill>
                <a:cs typeface="Calibri" panose="020F0502020204030204" pitchFamily="34" charset="0"/>
              </a:rPr>
              <a:t>Potential use cases and architecture of 5G networks. </a:t>
            </a:r>
          </a:p>
          <a:p>
            <a:pPr lvl="1" algn="just">
              <a:spcBef>
                <a:spcPts val="600"/>
              </a:spcBef>
              <a:spcAft>
                <a:spcPts val="600"/>
              </a:spcAft>
              <a:buFont typeface="Wingdings" panose="05000000000000000000" pitchFamily="2" charset="2"/>
              <a:buChar char="ü"/>
            </a:pPr>
            <a:r>
              <a:rPr lang="en-US" sz="2000" dirty="0">
                <a:solidFill>
                  <a:srgbClr val="002060"/>
                </a:solidFill>
                <a:cs typeface="Calibri" panose="020F0502020204030204" pitchFamily="34" charset="0"/>
              </a:rPr>
              <a:t>Areas that will require investment for 5G deployment and </a:t>
            </a:r>
          </a:p>
          <a:p>
            <a:pPr lvl="1" algn="just">
              <a:spcBef>
                <a:spcPts val="600"/>
              </a:spcBef>
              <a:spcAft>
                <a:spcPts val="600"/>
              </a:spcAft>
              <a:buFont typeface="Wingdings" panose="05000000000000000000" pitchFamily="2" charset="2"/>
              <a:buChar char="ü"/>
            </a:pPr>
            <a:r>
              <a:rPr lang="en-US" sz="2000" dirty="0">
                <a:solidFill>
                  <a:srgbClr val="002060"/>
                </a:solidFill>
                <a:cs typeface="Calibri" panose="020F0502020204030204" pitchFamily="34" charset="0"/>
              </a:rPr>
              <a:t>Spectrum requirements for 5G networks. </a:t>
            </a:r>
          </a:p>
          <a:p>
            <a:pPr lvl="1" algn="just">
              <a:spcBef>
                <a:spcPts val="600"/>
              </a:spcBef>
              <a:spcAft>
                <a:spcPts val="600"/>
              </a:spcAft>
              <a:buFont typeface="Wingdings" panose="05000000000000000000" pitchFamily="2" charset="2"/>
              <a:buChar char="ü"/>
            </a:pPr>
            <a:r>
              <a:rPr lang="en-US" sz="2000" dirty="0">
                <a:solidFill>
                  <a:srgbClr val="002060"/>
                </a:solidFill>
                <a:cs typeface="Calibri" panose="020F0502020204030204" pitchFamily="34" charset="0"/>
              </a:rPr>
              <a:t>Regulatory challenges that need to be addressed for the deployment of 5G.</a:t>
            </a:r>
          </a:p>
          <a:p>
            <a:pPr marL="0" indent="0" algn="just">
              <a:spcBef>
                <a:spcPts val="600"/>
              </a:spcBef>
              <a:spcAft>
                <a:spcPts val="600"/>
              </a:spcAft>
              <a:buNone/>
            </a:pPr>
            <a:endParaRPr lang="en-US" sz="2000" b="1" dirty="0">
              <a:solidFill>
                <a:srgbClr val="002060"/>
              </a:solidFill>
              <a:cs typeface="Calibri" panose="020F0502020204030204" pitchFamily="34" charset="0"/>
              <a:hlinkClick r:id="rId3"/>
            </a:endParaRPr>
          </a:p>
          <a:p>
            <a:pPr marL="0" indent="0" algn="just">
              <a:spcBef>
                <a:spcPts val="600"/>
              </a:spcBef>
              <a:spcAft>
                <a:spcPts val="600"/>
              </a:spcAft>
              <a:buNone/>
            </a:pPr>
            <a:r>
              <a:rPr lang="en-US" sz="2000" b="1" dirty="0">
                <a:solidFill>
                  <a:srgbClr val="002060"/>
                </a:solidFill>
                <a:cs typeface="Calibri" panose="020F0502020204030204" pitchFamily="34" charset="0"/>
                <a:hlinkClick r:id="rId3"/>
              </a:rPr>
              <a:t>Download TRAI WP on Enabling 5G in India&gt;&gt;</a:t>
            </a:r>
            <a:endParaRPr lang="en-US" sz="2000" b="1" dirty="0">
              <a:solidFill>
                <a:srgbClr val="002060"/>
              </a:solidFill>
              <a:cs typeface="Calibri" panose="020F0502020204030204" pitchFamily="34" charset="0"/>
            </a:endParaRPr>
          </a:p>
          <a:p>
            <a:pPr algn="just"/>
            <a:endParaRPr lang="en-US" sz="2400" kern="0" dirty="0">
              <a:solidFill>
                <a:srgbClr val="002060"/>
              </a:solidFill>
            </a:endParaRPr>
          </a:p>
        </p:txBody>
      </p:sp>
    </p:spTree>
    <p:extLst>
      <p:ext uri="{BB962C8B-B14F-4D97-AF65-F5344CB8AC3E}">
        <p14:creationId xmlns:p14="http://schemas.microsoft.com/office/powerpoint/2010/main" val="98516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1675"/>
          </a:xfrm>
        </p:spPr>
        <p:txBody>
          <a:bodyPr>
            <a:normAutofit/>
          </a:bodyPr>
          <a:lstStyle/>
          <a:p>
            <a:r>
              <a:rPr lang="en-GB" altLang="en-US" sz="3600" b="1" dirty="0">
                <a:solidFill>
                  <a:srgbClr val="002060"/>
                </a:solidFill>
                <a:latin typeface="Century Gothic" panose="020B0502020202020204" pitchFamily="34" charset="0"/>
              </a:rPr>
              <a:t>Indian ICT Sector</a:t>
            </a:r>
            <a:endParaRPr lang="en-IN" sz="3600" dirty="0">
              <a:latin typeface="Century Gothic" panose="020B0502020202020204" pitchFamily="34" charset="0"/>
            </a:endParaRPr>
          </a:p>
        </p:txBody>
      </p:sp>
      <p:graphicFrame>
        <p:nvGraphicFramePr>
          <p:cNvPr id="5" name="Diagram 4"/>
          <p:cNvGraphicFramePr/>
          <p:nvPr>
            <p:extLst>
              <p:ext uri="{D42A27DB-BD31-4B8C-83A1-F6EECF244321}">
                <p14:modId xmlns:p14="http://schemas.microsoft.com/office/powerpoint/2010/main" val="3513494508"/>
              </p:ext>
            </p:extLst>
          </p:nvPr>
        </p:nvGraphicFramePr>
        <p:xfrm>
          <a:off x="838200" y="1066800"/>
          <a:ext cx="10515600" cy="5231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74728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Other </a:t>
            </a:r>
            <a:r>
              <a:rPr lang="en-US" altLang="en-US" sz="4000" b="1" dirty="0">
                <a:solidFill>
                  <a:srgbClr val="002060"/>
                </a:solidFill>
              </a:rPr>
              <a:t>policy </a:t>
            </a:r>
            <a:r>
              <a:rPr lang="en-US" altLang="en-US" sz="4000" b="1" dirty="0">
                <a:solidFill>
                  <a:srgbClr val="002060"/>
                </a:solidFill>
                <a:latin typeface="Century Gothic" panose="020B0502020202020204" pitchFamily="34" charset="0"/>
              </a:rPr>
              <a:t>initiatives</a:t>
            </a:r>
          </a:p>
        </p:txBody>
      </p:sp>
      <p:sp>
        <p:nvSpPr>
          <p:cNvPr id="3" name="Content Placeholder 2"/>
          <p:cNvSpPr>
            <a:spLocks noGrp="1"/>
          </p:cNvSpPr>
          <p:nvPr>
            <p:ph idx="1"/>
          </p:nvPr>
        </p:nvSpPr>
        <p:spPr>
          <a:xfrm>
            <a:off x="374754" y="1289154"/>
            <a:ext cx="11377975" cy="5051686"/>
          </a:xfrm>
        </p:spPr>
        <p:txBody>
          <a:bodyPr>
            <a:noAutofit/>
          </a:bodyPr>
          <a:lstStyle/>
          <a:p>
            <a:pPr algn="just">
              <a:spcBef>
                <a:spcPts val="600"/>
              </a:spcBef>
              <a:spcAft>
                <a:spcPts val="600"/>
              </a:spcAft>
            </a:pPr>
            <a:r>
              <a:rPr lang="en-US" sz="1800" dirty="0">
                <a:solidFill>
                  <a:srgbClr val="002060"/>
                </a:solidFill>
                <a:cs typeface="Calibri" panose="020F0502020204030204" pitchFamily="34" charset="0"/>
              </a:rPr>
              <a:t>In 2018, TRAI announced its </a:t>
            </a:r>
            <a:r>
              <a:rPr lang="en-US" sz="1800" b="1" dirty="0">
                <a:solidFill>
                  <a:srgbClr val="002060"/>
                </a:solidFill>
                <a:cs typeface="Calibri" panose="020F0502020204030204" pitchFamily="34" charset="0"/>
                <a:hlinkClick r:id="rId3"/>
              </a:rPr>
              <a:t>recommendations</a:t>
            </a:r>
            <a:r>
              <a:rPr lang="en-US" sz="1800" dirty="0">
                <a:solidFill>
                  <a:srgbClr val="002060"/>
                </a:solidFill>
                <a:cs typeface="Calibri" panose="020F0502020204030204" pitchFamily="34" charset="0"/>
              </a:rPr>
              <a:t> on auction of Spectrum in 700 MHz, 800 MHz, 900 MHz, 1800 MHz, 2100 MHz, 2300 MHz, 2500 MHz, 3300-3400 MHz, 3400-3600 MHz Bands</a:t>
            </a:r>
          </a:p>
          <a:p>
            <a:pPr algn="just"/>
            <a:r>
              <a:rPr lang="en-US" sz="2000" b="1" kern="0" dirty="0">
                <a:solidFill>
                  <a:srgbClr val="002060"/>
                </a:solidFill>
              </a:rPr>
              <a:t>Adoption of 3GPP standards as national standards:</a:t>
            </a:r>
          </a:p>
          <a:p>
            <a:pPr lvl="1" algn="just"/>
            <a:r>
              <a:rPr lang="en-US" sz="1600" kern="0" dirty="0">
                <a:solidFill>
                  <a:srgbClr val="002060"/>
                </a:solidFill>
                <a:hlinkClick r:id="rId4"/>
              </a:rPr>
              <a:t>TSDSI transposed </a:t>
            </a:r>
            <a:r>
              <a:rPr lang="en-US" sz="1600" kern="0" dirty="0">
                <a:solidFill>
                  <a:srgbClr val="002060"/>
                </a:solidFill>
              </a:rPr>
              <a:t>&amp; TEC has approved them as National Standards: 3GPP specifications (</a:t>
            </a:r>
            <a:r>
              <a:rPr lang="en-US" sz="1600" kern="0" dirty="0">
                <a:solidFill>
                  <a:srgbClr val="002060"/>
                </a:solidFill>
                <a:hlinkClick r:id="rId5"/>
              </a:rPr>
              <a:t>402 nos., same as recommended in ITU R M.2012-4</a:t>
            </a:r>
            <a:r>
              <a:rPr lang="en-US" sz="1600" kern="0" dirty="0">
                <a:solidFill>
                  <a:srgbClr val="002060"/>
                </a:solidFill>
              </a:rPr>
              <a:t>)</a:t>
            </a:r>
          </a:p>
          <a:p>
            <a:pPr algn="just"/>
            <a:r>
              <a:rPr lang="en-US" sz="2000" b="1" kern="0" dirty="0">
                <a:solidFill>
                  <a:srgbClr val="002060"/>
                </a:solidFill>
              </a:rPr>
              <a:t>TSDSI’s 5Gi:</a:t>
            </a:r>
          </a:p>
          <a:p>
            <a:pPr lvl="1" algn="just"/>
            <a:r>
              <a:rPr lang="en-US" sz="1600" kern="0" dirty="0">
                <a:solidFill>
                  <a:srgbClr val="002060"/>
                </a:solidFill>
              </a:rPr>
              <a:t>TSDSI’s 5G Radio Interface Technology “5Gi” approved by SG5 of ITU-R as part of ITU-R Recommendation M.[IMT-2020.SPECS]</a:t>
            </a:r>
          </a:p>
          <a:p>
            <a:pPr lvl="1" algn="just"/>
            <a:r>
              <a:rPr lang="en-US" sz="1600" kern="0" dirty="0">
                <a:solidFill>
                  <a:srgbClr val="002060"/>
                </a:solidFill>
              </a:rPr>
              <a:t>5Gi is a Mobile Radio Interface Technology contribution from India to become part of ITU-R’s  IMT recommendation</a:t>
            </a:r>
          </a:p>
          <a:p>
            <a:pPr lvl="1" algn="just"/>
            <a:r>
              <a:rPr lang="en-US" sz="1600" kern="0" dirty="0">
                <a:solidFill>
                  <a:srgbClr val="002060"/>
                </a:solidFill>
              </a:rPr>
              <a:t>Top trade and technology bodies from the US and UK have urged the government to allow Indian telcos to independently choose to deploy technologies conforming to the 5G standard of their choice. </a:t>
            </a:r>
          </a:p>
          <a:p>
            <a:pPr lvl="1" algn="just"/>
            <a:r>
              <a:rPr lang="en-US" sz="1600" kern="0" dirty="0">
                <a:solidFill>
                  <a:srgbClr val="002060"/>
                </a:solidFill>
              </a:rPr>
              <a:t>Indian telcos, multinational vendors chipset and smartphone makers have also made their submission to the government, urging it to avoid making the Indian 5G standard, 5Gi, mandatory as the technology is not proven and may impact rollout of the next gen technology and disrupt the entire ecosystem by delaying the roll out and jack up prices.</a:t>
            </a:r>
          </a:p>
        </p:txBody>
      </p:sp>
    </p:spTree>
    <p:extLst>
      <p:ext uri="{BB962C8B-B14F-4D97-AF65-F5344CB8AC3E}">
        <p14:creationId xmlns:p14="http://schemas.microsoft.com/office/powerpoint/2010/main" val="37180333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49508" y="3005521"/>
            <a:ext cx="10790400" cy="707886"/>
          </a:xfrm>
          <a:solidFill>
            <a:srgbClr val="002060"/>
          </a:solidFill>
        </p:spPr>
        <p:txBody>
          <a:bodyPr/>
          <a:lstStyle/>
          <a:p>
            <a:pPr lvl="1" algn="ctr"/>
            <a:r>
              <a:rPr lang="en-US" sz="4000" b="1" dirty="0">
                <a:solidFill>
                  <a:schemeClr val="bg1"/>
                </a:solidFill>
                <a:latin typeface="Century Gothic" panose="020B0502020202020204" pitchFamily="34" charset="0"/>
              </a:rPr>
              <a:t>Artificial Intelligence (AI)</a:t>
            </a:r>
          </a:p>
        </p:txBody>
      </p:sp>
    </p:spTree>
    <p:extLst>
      <p:ext uri="{BB962C8B-B14F-4D97-AF65-F5344CB8AC3E}">
        <p14:creationId xmlns:p14="http://schemas.microsoft.com/office/powerpoint/2010/main" val="39791355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36016"/>
            <a:ext cx="10896600" cy="764428"/>
          </a:xfrm>
        </p:spPr>
        <p:txBody>
          <a:bodyPr>
            <a:normAutofit/>
          </a:bodyPr>
          <a:lstStyle/>
          <a:p>
            <a:r>
              <a:rPr lang="en-US" altLang="en-US" sz="4000" b="1" dirty="0">
                <a:solidFill>
                  <a:srgbClr val="002060"/>
                </a:solidFill>
                <a:latin typeface="Century Gothic" panose="020B0502020202020204" pitchFamily="34" charset="0"/>
              </a:rPr>
              <a:t>Task force on Artificial Intelligence (AI)</a:t>
            </a:r>
            <a:endParaRPr lang="en-IN" sz="4000" b="1" dirty="0">
              <a:solidFill>
                <a:srgbClr val="002060"/>
              </a:solidFill>
              <a:latin typeface="Century Gothic" panose="020B0502020202020204" pitchFamily="34" charset="0"/>
            </a:endParaRPr>
          </a:p>
        </p:txBody>
      </p:sp>
      <p:sp>
        <p:nvSpPr>
          <p:cNvPr id="5" name="Slide Number Placeholder 4"/>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C6D4222-B473-4469-ABDE-18DA70FBE57C}" type="slidenum">
              <a:rPr lang="en-IN" smtClean="0"/>
              <a:pPr/>
              <a:t>32</a:t>
            </a:fld>
            <a:endParaRPr lang="en-IN" dirty="0"/>
          </a:p>
        </p:txBody>
      </p:sp>
      <p:sp>
        <p:nvSpPr>
          <p:cNvPr id="11" name="Rectangle 10"/>
          <p:cNvSpPr/>
          <p:nvPr/>
        </p:nvSpPr>
        <p:spPr>
          <a:xfrm>
            <a:off x="490755" y="900444"/>
            <a:ext cx="11307650" cy="5447645"/>
          </a:xfrm>
          <a:prstGeom prst="rect">
            <a:avLst/>
          </a:prstGeom>
        </p:spPr>
        <p:txBody>
          <a:bodyPr wrap="square">
            <a:spAutoFit/>
          </a:bodyPr>
          <a:lstStyle/>
          <a:p>
            <a:pPr marL="285750" indent="-285750" algn="just">
              <a:buFont typeface="Arial" panose="020B0604020202020204" pitchFamily="34" charset="0"/>
              <a:buChar char="•"/>
            </a:pPr>
            <a:r>
              <a:rPr lang="en-US" dirty="0">
                <a:solidFill>
                  <a:srgbClr val="002060"/>
                </a:solidFill>
                <a:latin typeface="Century Gothic" panose="020B0502020202020204" pitchFamily="34" charset="0"/>
                <a:hlinkClick r:id="rId3"/>
              </a:rPr>
              <a:t>On 25 Aug 2017, Ministry of Commerce and Industry constituted the “Task Force on AI for India’s Economic Transformation”</a:t>
            </a:r>
            <a:endParaRPr lang="en-US" dirty="0">
              <a:solidFill>
                <a:srgbClr val="002060"/>
              </a:solidFill>
              <a:latin typeface="Century Gothic" panose="020B0502020202020204" pitchFamily="34" charset="0"/>
            </a:endParaRPr>
          </a:p>
          <a:p>
            <a:pPr marL="285750" indent="-285750" algn="just">
              <a:buFont typeface="Arial" panose="020B0604020202020204" pitchFamily="34" charset="0"/>
              <a:buChar char="•"/>
            </a:pPr>
            <a:r>
              <a:rPr lang="en-IN" b="1" dirty="0">
                <a:solidFill>
                  <a:srgbClr val="002060"/>
                </a:solidFill>
                <a:latin typeface="Century Gothic" panose="020B0502020202020204" pitchFamily="34" charset="0"/>
              </a:rPr>
              <a:t>Vision: </a:t>
            </a:r>
            <a:r>
              <a:rPr lang="en-US" sz="1500" dirty="0">
                <a:solidFill>
                  <a:srgbClr val="002060"/>
                </a:solidFill>
                <a:latin typeface="Century Gothic" panose="020B0502020202020204" pitchFamily="34" charset="0"/>
              </a:rPr>
              <a:t>Embed AI in our Economic, Political and Legal thought processes so that there is systemic capability to support the goal of India becoming one of the leaders of AI-rich economies</a:t>
            </a:r>
            <a:endParaRPr lang="en-IN" sz="1500" dirty="0">
              <a:solidFill>
                <a:srgbClr val="002060"/>
              </a:solidFill>
              <a:latin typeface="Century Gothic" panose="020B0502020202020204" pitchFamily="34" charset="0"/>
            </a:endParaRPr>
          </a:p>
          <a:p>
            <a:pPr marL="285750" indent="-285750" algn="just">
              <a:buFont typeface="Arial" panose="020B0604020202020204" pitchFamily="34" charset="0"/>
              <a:buChar char="•"/>
            </a:pPr>
            <a:r>
              <a:rPr lang="en-IN" b="1" dirty="0">
                <a:solidFill>
                  <a:srgbClr val="002060"/>
                </a:solidFill>
                <a:latin typeface="Century Gothic" panose="020B0502020202020204" pitchFamily="34" charset="0"/>
              </a:rPr>
              <a:t>Mission:</a:t>
            </a:r>
          </a:p>
          <a:p>
            <a:pPr marL="742950" lvl="1" indent="-285750" algn="just">
              <a:buFont typeface="Arial" panose="020B0604020202020204" pitchFamily="34" charset="0"/>
              <a:buChar char="•"/>
            </a:pPr>
            <a:r>
              <a:rPr lang="en-US" sz="1500" dirty="0">
                <a:solidFill>
                  <a:srgbClr val="002060"/>
                </a:solidFill>
                <a:latin typeface="Century Gothic" panose="020B0502020202020204" pitchFamily="34" charset="0"/>
              </a:rPr>
              <a:t>Leverage AI for Economic Benefits</a:t>
            </a:r>
          </a:p>
          <a:p>
            <a:pPr marL="742950" lvl="1" indent="-285750" algn="just">
              <a:buFont typeface="Arial" panose="020B0604020202020204" pitchFamily="34" charset="0"/>
              <a:buChar char="•"/>
            </a:pPr>
            <a:r>
              <a:rPr lang="en-US" sz="1500" dirty="0">
                <a:solidFill>
                  <a:srgbClr val="002060"/>
                </a:solidFill>
                <a:latin typeface="Century Gothic" panose="020B0502020202020204" pitchFamily="34" charset="0"/>
              </a:rPr>
              <a:t>Creation of policy and legal framework to accelerate deployment of AI technologies</a:t>
            </a:r>
          </a:p>
          <a:p>
            <a:pPr marL="742950" lvl="1" indent="-285750" algn="just">
              <a:buFont typeface="Arial" panose="020B0604020202020204" pitchFamily="34" charset="0"/>
              <a:buChar char="•"/>
            </a:pPr>
            <a:r>
              <a:rPr lang="en-US" sz="1500" dirty="0">
                <a:solidFill>
                  <a:srgbClr val="002060"/>
                </a:solidFill>
                <a:latin typeface="Century Gothic" panose="020B0502020202020204" pitchFamily="34" charset="0"/>
              </a:rPr>
              <a:t>Concrete 5-year horizon recommendations for specific Government, Industry and Research programs</a:t>
            </a:r>
            <a:endParaRPr lang="en-IN" sz="1500" dirty="0">
              <a:solidFill>
                <a:srgbClr val="002060"/>
              </a:solidFill>
              <a:latin typeface="Century Gothic" panose="020B0502020202020204" pitchFamily="34" charset="0"/>
            </a:endParaRPr>
          </a:p>
          <a:p>
            <a:pPr marL="285750" indent="-285750" algn="just">
              <a:buFont typeface="Arial" panose="020B0604020202020204" pitchFamily="34" charset="0"/>
              <a:buChar char="•"/>
            </a:pPr>
            <a:r>
              <a:rPr lang="en-IN" b="1" dirty="0">
                <a:solidFill>
                  <a:srgbClr val="002060"/>
                </a:solidFill>
                <a:latin typeface="Century Gothic" panose="020B0502020202020204" pitchFamily="34" charset="0"/>
              </a:rPr>
              <a:t>Domains of Focus:</a:t>
            </a:r>
          </a:p>
          <a:p>
            <a:pPr marL="285750" indent="-285750" algn="just">
              <a:buFont typeface="Arial" panose="020B0604020202020204" pitchFamily="34" charset="0"/>
              <a:buChar char="•"/>
            </a:pPr>
            <a:endParaRPr lang="en-IN" b="1" dirty="0">
              <a:solidFill>
                <a:srgbClr val="002060"/>
              </a:solidFill>
            </a:endParaRPr>
          </a:p>
          <a:p>
            <a:pPr marL="285750" indent="-285750" algn="just">
              <a:buFont typeface="Arial" panose="020B0604020202020204" pitchFamily="34" charset="0"/>
              <a:buChar char="•"/>
            </a:pPr>
            <a:endParaRPr lang="en-IN" b="1" dirty="0">
              <a:solidFill>
                <a:srgbClr val="002060"/>
              </a:solidFill>
            </a:endParaRPr>
          </a:p>
          <a:p>
            <a:pPr marL="285750" indent="-285750" algn="just">
              <a:buFont typeface="Arial" panose="020B0604020202020204" pitchFamily="34" charset="0"/>
              <a:buChar char="•"/>
            </a:pPr>
            <a:endParaRPr lang="en-IN" b="1" dirty="0">
              <a:solidFill>
                <a:srgbClr val="002060"/>
              </a:solidFill>
            </a:endParaRPr>
          </a:p>
          <a:p>
            <a:pPr marL="285750" indent="-285750" algn="just">
              <a:buFont typeface="Arial" panose="020B0604020202020204" pitchFamily="34" charset="0"/>
              <a:buChar char="•"/>
            </a:pPr>
            <a:endParaRPr lang="en-IN" b="1" dirty="0">
              <a:solidFill>
                <a:srgbClr val="002060"/>
              </a:solidFill>
            </a:endParaRPr>
          </a:p>
          <a:p>
            <a:pPr marL="285750" indent="-285750" algn="just">
              <a:buFont typeface="Arial" panose="020B0604020202020204" pitchFamily="34" charset="0"/>
              <a:buChar char="•"/>
            </a:pPr>
            <a:endParaRPr lang="en-IN" b="1" dirty="0">
              <a:solidFill>
                <a:srgbClr val="002060"/>
              </a:solidFill>
            </a:endParaRPr>
          </a:p>
          <a:p>
            <a:pPr marL="285750" indent="-285750" algn="just">
              <a:buFont typeface="Arial" panose="020B0604020202020204" pitchFamily="34" charset="0"/>
              <a:buChar char="•"/>
            </a:pPr>
            <a:endParaRPr lang="en-IN" b="1" dirty="0">
              <a:solidFill>
                <a:srgbClr val="002060"/>
              </a:solidFill>
            </a:endParaRPr>
          </a:p>
          <a:p>
            <a:pPr marL="285750" indent="-285750" algn="just">
              <a:buFont typeface="Arial" panose="020B0604020202020204" pitchFamily="34" charset="0"/>
              <a:buChar char="•"/>
            </a:pPr>
            <a:endParaRPr lang="en-IN" b="1" dirty="0">
              <a:solidFill>
                <a:srgbClr val="002060"/>
              </a:solidFill>
            </a:endParaRPr>
          </a:p>
          <a:p>
            <a:pPr marL="285750" indent="-285750" algn="just">
              <a:buFont typeface="Arial" panose="020B0604020202020204" pitchFamily="34" charset="0"/>
              <a:buChar char="•"/>
            </a:pPr>
            <a:endParaRPr lang="en-IN" b="1" dirty="0">
              <a:solidFill>
                <a:srgbClr val="002060"/>
              </a:solidFill>
            </a:endParaRPr>
          </a:p>
          <a:p>
            <a:pPr marL="285750" indent="-285750" algn="just">
              <a:buFont typeface="Arial" panose="020B0604020202020204" pitchFamily="34" charset="0"/>
              <a:buChar char="•"/>
            </a:pPr>
            <a:endParaRPr lang="en-IN" b="1" dirty="0">
              <a:solidFill>
                <a:srgbClr val="002060"/>
              </a:solidFill>
            </a:endParaRPr>
          </a:p>
          <a:p>
            <a:pPr lvl="1" algn="just"/>
            <a:endParaRPr lang="en-US" dirty="0">
              <a:latin typeface="Century Gothic" panose="020B0502020202020204" pitchFamily="34" charset="0"/>
              <a:hlinkClick r:id="rId4"/>
            </a:endParaRPr>
          </a:p>
          <a:p>
            <a:pPr lvl="1" algn="just"/>
            <a:r>
              <a:rPr lang="en-US" dirty="0">
                <a:latin typeface="Century Gothic" panose="020B0502020202020204" pitchFamily="34" charset="0"/>
                <a:hlinkClick r:id="rId4"/>
              </a:rPr>
              <a:t>Click here to view the Report of the Task Force.</a:t>
            </a:r>
            <a:endParaRPr lang="en-IN" dirty="0">
              <a:latin typeface="Century Gothic" panose="020B0502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887831246"/>
              </p:ext>
            </p:extLst>
          </p:nvPr>
        </p:nvGraphicFramePr>
        <p:xfrm>
          <a:off x="1049312" y="3305796"/>
          <a:ext cx="8108036" cy="2651760"/>
        </p:xfrm>
        <a:graphic>
          <a:graphicData uri="http://schemas.openxmlformats.org/drawingml/2006/table">
            <a:tbl>
              <a:tblPr firstRow="1" bandRow="1">
                <a:tableStyleId>{5C22544A-7EE6-4342-B048-85BDC9FD1C3A}</a:tableStyleId>
              </a:tblPr>
              <a:tblGrid>
                <a:gridCol w="4054018">
                  <a:extLst>
                    <a:ext uri="{9D8B030D-6E8A-4147-A177-3AD203B41FA5}">
                      <a16:colId xmlns:a16="http://schemas.microsoft.com/office/drawing/2014/main" val="20000"/>
                    </a:ext>
                  </a:extLst>
                </a:gridCol>
                <a:gridCol w="4054018">
                  <a:extLst>
                    <a:ext uri="{9D8B030D-6E8A-4147-A177-3AD203B41FA5}">
                      <a16:colId xmlns:a16="http://schemas.microsoft.com/office/drawing/2014/main" val="20001"/>
                    </a:ext>
                  </a:extLst>
                </a:gridCol>
              </a:tblGrid>
              <a:tr h="2637290">
                <a:tc>
                  <a:txBody>
                    <a:bodyPr/>
                    <a:lstStyle/>
                    <a:p>
                      <a:pPr marL="742950" lvl="1" indent="-285750">
                        <a:buFont typeface="Arial" panose="020B0604020202020204" pitchFamily="34" charset="0"/>
                        <a:buChar char="•"/>
                      </a:pPr>
                      <a:r>
                        <a:rPr lang="en-US" sz="1500" dirty="0">
                          <a:solidFill>
                            <a:schemeClr val="bg1"/>
                          </a:solidFill>
                          <a:latin typeface="Century Gothic" panose="020B0502020202020204" pitchFamily="34" charset="0"/>
                        </a:rPr>
                        <a:t>Manufacturing</a:t>
                      </a:r>
                    </a:p>
                    <a:p>
                      <a:pPr marL="742950" lvl="1" indent="-285750">
                        <a:buFont typeface="Arial" panose="020B0604020202020204" pitchFamily="34" charset="0"/>
                        <a:buChar char="•"/>
                      </a:pPr>
                      <a:r>
                        <a:rPr lang="en-US" sz="1500" dirty="0">
                          <a:solidFill>
                            <a:schemeClr val="bg1"/>
                          </a:solidFill>
                          <a:latin typeface="Century Gothic" panose="020B0502020202020204" pitchFamily="34" charset="0"/>
                        </a:rPr>
                        <a:t>Fintech</a:t>
                      </a:r>
                    </a:p>
                    <a:p>
                      <a:pPr marL="742950" lvl="1" indent="-285750">
                        <a:buFont typeface="Arial" panose="020B0604020202020204" pitchFamily="34" charset="0"/>
                        <a:buChar char="•"/>
                      </a:pPr>
                      <a:r>
                        <a:rPr lang="en-US" sz="1500" dirty="0">
                          <a:solidFill>
                            <a:schemeClr val="bg1"/>
                          </a:solidFill>
                          <a:latin typeface="Century Gothic" panose="020B0502020202020204" pitchFamily="34" charset="0"/>
                        </a:rPr>
                        <a:t>Healthcare</a:t>
                      </a:r>
                    </a:p>
                    <a:p>
                      <a:pPr marL="742950" lvl="1" indent="-285750">
                        <a:buFont typeface="Arial" panose="020B0604020202020204" pitchFamily="34" charset="0"/>
                        <a:buChar char="•"/>
                      </a:pPr>
                      <a:r>
                        <a:rPr lang="en-US" sz="1500" dirty="0">
                          <a:solidFill>
                            <a:schemeClr val="bg1"/>
                          </a:solidFill>
                          <a:latin typeface="Century Gothic" panose="020B0502020202020204" pitchFamily="34" charset="0"/>
                        </a:rPr>
                        <a:t>Agriculture/Food Processing</a:t>
                      </a:r>
                    </a:p>
                    <a:p>
                      <a:pPr marL="742950" lvl="1" indent="-285750">
                        <a:buFont typeface="Arial" panose="020B0604020202020204" pitchFamily="34" charset="0"/>
                        <a:buChar char="•"/>
                      </a:pPr>
                      <a:r>
                        <a:rPr lang="en-US" sz="1500" dirty="0">
                          <a:solidFill>
                            <a:schemeClr val="bg1"/>
                          </a:solidFill>
                          <a:latin typeface="Century Gothic" panose="020B0502020202020204" pitchFamily="34" charset="0"/>
                        </a:rPr>
                        <a:t>Education</a:t>
                      </a:r>
                    </a:p>
                    <a:p>
                      <a:pPr marL="742950" lvl="1" indent="-285750">
                        <a:buFont typeface="Arial" panose="020B0604020202020204" pitchFamily="34" charset="0"/>
                        <a:buChar char="•"/>
                      </a:pPr>
                      <a:r>
                        <a:rPr lang="en-US" sz="1500" dirty="0">
                          <a:solidFill>
                            <a:schemeClr val="bg1"/>
                          </a:solidFill>
                          <a:latin typeface="Century Gothic" panose="020B0502020202020204" pitchFamily="34" charset="0"/>
                        </a:rPr>
                        <a:t>Retail/Customer Engagement</a:t>
                      </a:r>
                    </a:p>
                    <a:p>
                      <a:pPr marL="742950" lvl="1" indent="-285750">
                        <a:buFont typeface="Arial" panose="020B0604020202020204" pitchFamily="34" charset="0"/>
                        <a:buChar char="•"/>
                      </a:pPr>
                      <a:r>
                        <a:rPr lang="en-US" sz="1500" dirty="0">
                          <a:solidFill>
                            <a:schemeClr val="bg1"/>
                          </a:solidFill>
                          <a:latin typeface="Century Gothic" panose="020B0502020202020204" pitchFamily="34" charset="0"/>
                        </a:rPr>
                        <a:t>Human and Robot interaction/intelligent automation</a:t>
                      </a:r>
                    </a:p>
                    <a:p>
                      <a:pPr marL="742950" lvl="1" indent="-285750">
                        <a:buFont typeface="Arial" panose="020B0604020202020204" pitchFamily="34" charset="0"/>
                        <a:buChar char="•"/>
                      </a:pPr>
                      <a:r>
                        <a:rPr lang="en-US" sz="1500" dirty="0">
                          <a:solidFill>
                            <a:schemeClr val="bg1"/>
                          </a:solidFill>
                          <a:latin typeface="Century Gothic" panose="020B0502020202020204" pitchFamily="34" charset="0"/>
                        </a:rPr>
                        <a:t>Aid for Differently Abled/Accessibility Technology</a:t>
                      </a:r>
                    </a:p>
                    <a:p>
                      <a:endParaRPr lang="en-IN" dirty="0">
                        <a:solidFill>
                          <a:schemeClr val="bg1"/>
                        </a:solidFill>
                        <a:latin typeface="Century Gothic" panose="020B0502020202020204" pitchFamily="34" charset="0"/>
                      </a:endParaRPr>
                    </a:p>
                  </a:txBody>
                  <a:tcPr>
                    <a:solidFill>
                      <a:srgbClr val="002060"/>
                    </a:solidFill>
                  </a:tcPr>
                </a:tc>
                <a:tc>
                  <a:txBody>
                    <a:bodyPr/>
                    <a:lstStyle/>
                    <a:p>
                      <a:pPr marL="742950" lvl="1" indent="-285750">
                        <a:buFont typeface="Arial" panose="020B0604020202020204" pitchFamily="34" charset="0"/>
                        <a:buChar char="•"/>
                      </a:pPr>
                      <a:r>
                        <a:rPr lang="en-IN" sz="1500" dirty="0">
                          <a:solidFill>
                            <a:schemeClr val="bg1"/>
                          </a:solidFill>
                          <a:latin typeface="Century Gothic" panose="020B0502020202020204" pitchFamily="34" charset="0"/>
                        </a:rPr>
                        <a:t>AADHAAR/Big Data</a:t>
                      </a:r>
                    </a:p>
                    <a:p>
                      <a:pPr marL="742950" lvl="1" indent="-285750">
                        <a:buFont typeface="Arial" panose="020B0604020202020204" pitchFamily="34" charset="0"/>
                        <a:buChar char="•"/>
                      </a:pPr>
                      <a:r>
                        <a:rPr lang="en-IN" sz="1500" dirty="0">
                          <a:solidFill>
                            <a:schemeClr val="bg1"/>
                          </a:solidFill>
                          <a:latin typeface="Century Gothic" panose="020B0502020202020204" pitchFamily="34" charset="0"/>
                        </a:rPr>
                        <a:t>Environment</a:t>
                      </a:r>
                    </a:p>
                    <a:p>
                      <a:pPr marL="742950" lvl="1" indent="-285750">
                        <a:buFont typeface="Arial" panose="020B0604020202020204" pitchFamily="34" charset="0"/>
                        <a:buChar char="•"/>
                      </a:pPr>
                      <a:r>
                        <a:rPr lang="en-IN" sz="1500" dirty="0">
                          <a:solidFill>
                            <a:schemeClr val="bg1"/>
                          </a:solidFill>
                          <a:latin typeface="Century Gothic" panose="020B0502020202020204" pitchFamily="34" charset="0"/>
                        </a:rPr>
                        <a:t>National Security</a:t>
                      </a:r>
                    </a:p>
                    <a:p>
                      <a:pPr marL="742950" lvl="1" indent="-285750">
                        <a:buFont typeface="Arial" panose="020B0604020202020204" pitchFamily="34" charset="0"/>
                        <a:buChar char="•"/>
                      </a:pPr>
                      <a:r>
                        <a:rPr lang="en-IN" sz="1500" dirty="0">
                          <a:solidFill>
                            <a:schemeClr val="bg1"/>
                          </a:solidFill>
                          <a:latin typeface="Century Gothic" panose="020B0502020202020204" pitchFamily="34" charset="0"/>
                        </a:rPr>
                        <a:t>Enablers for AI Technology development</a:t>
                      </a:r>
                    </a:p>
                    <a:p>
                      <a:pPr marL="742950" lvl="1" indent="-285750">
                        <a:buFont typeface="Arial" panose="020B0604020202020204" pitchFamily="34" charset="0"/>
                        <a:buChar char="•"/>
                      </a:pPr>
                      <a:r>
                        <a:rPr lang="en-IN" sz="1500" dirty="0">
                          <a:solidFill>
                            <a:schemeClr val="bg1"/>
                          </a:solidFill>
                          <a:latin typeface="Century Gothic" panose="020B0502020202020204" pitchFamily="34" charset="0"/>
                        </a:rPr>
                        <a:t>Enablers for AI entrepreneurship</a:t>
                      </a:r>
                    </a:p>
                    <a:p>
                      <a:pPr marL="742950" lvl="1" indent="-285750">
                        <a:buFont typeface="Arial" panose="020B0604020202020204" pitchFamily="34" charset="0"/>
                        <a:buChar char="•"/>
                      </a:pPr>
                      <a:r>
                        <a:rPr lang="en-IN" sz="1500" dirty="0">
                          <a:solidFill>
                            <a:schemeClr val="bg1"/>
                          </a:solidFill>
                          <a:latin typeface="Century Gothic" panose="020B0502020202020204" pitchFamily="34" charset="0"/>
                        </a:rPr>
                        <a:t>Enablers for AI product commercialization</a:t>
                      </a:r>
                    </a:p>
                    <a:p>
                      <a:pPr marL="742950" lvl="1" indent="-285750">
                        <a:buFont typeface="Arial" panose="020B0604020202020204" pitchFamily="34" charset="0"/>
                        <a:buChar char="•"/>
                      </a:pPr>
                      <a:r>
                        <a:rPr lang="en-IN" sz="1500" dirty="0">
                          <a:solidFill>
                            <a:schemeClr val="bg1"/>
                          </a:solidFill>
                          <a:latin typeface="Century Gothic" panose="020B0502020202020204" pitchFamily="34" charset="0"/>
                        </a:rPr>
                        <a:t>General/other issues related to AI</a:t>
                      </a:r>
                    </a:p>
                    <a:p>
                      <a:pPr marL="742950" lvl="1" indent="-285750">
                        <a:buFont typeface="Arial" panose="020B0604020202020204" pitchFamily="34" charset="0"/>
                        <a:buChar char="•"/>
                      </a:pPr>
                      <a:r>
                        <a:rPr lang="en-IN" sz="1500" dirty="0">
                          <a:solidFill>
                            <a:schemeClr val="bg1"/>
                          </a:solidFill>
                          <a:latin typeface="Century Gothic" panose="020B0502020202020204" pitchFamily="34" charset="0"/>
                        </a:rPr>
                        <a:t>Public Utility Services</a:t>
                      </a:r>
                    </a:p>
                    <a:p>
                      <a:endParaRPr lang="en-IN" dirty="0">
                        <a:solidFill>
                          <a:schemeClr val="bg1"/>
                        </a:solidFill>
                        <a:latin typeface="Century Gothic" panose="020B0502020202020204" pitchFamily="34" charset="0"/>
                      </a:endParaRPr>
                    </a:p>
                  </a:txBody>
                  <a:tcPr>
                    <a:solidFill>
                      <a:srgbClr val="002060"/>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7309370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36016"/>
            <a:ext cx="10896600" cy="764428"/>
          </a:xfrm>
        </p:spPr>
        <p:txBody>
          <a:bodyPr>
            <a:normAutofit/>
          </a:bodyPr>
          <a:lstStyle/>
          <a:p>
            <a:r>
              <a:rPr lang="it-IT" altLang="en-US" sz="4000" b="1" dirty="0">
                <a:solidFill>
                  <a:srgbClr val="002060"/>
                </a:solidFill>
                <a:latin typeface="Century Gothic" panose="020B0502020202020204" pitchFamily="34" charset="0"/>
              </a:rPr>
              <a:t>Discussion Paper on AI: NITI Aayog</a:t>
            </a:r>
            <a:endParaRPr lang="en-IN" sz="4000" b="1" dirty="0">
              <a:solidFill>
                <a:srgbClr val="002060"/>
              </a:solidFill>
              <a:latin typeface="Century Gothic" panose="020B0502020202020204" pitchFamily="34" charset="0"/>
            </a:endParaRPr>
          </a:p>
        </p:txBody>
      </p:sp>
      <p:graphicFrame>
        <p:nvGraphicFramePr>
          <p:cNvPr id="7" name="Diagram 6"/>
          <p:cNvGraphicFramePr/>
          <p:nvPr>
            <p:extLst>
              <p:ext uri="{D42A27DB-BD31-4B8C-83A1-F6EECF244321}">
                <p14:modId xmlns:p14="http://schemas.microsoft.com/office/powerpoint/2010/main" val="1569995057"/>
              </p:ext>
            </p:extLst>
          </p:nvPr>
        </p:nvGraphicFramePr>
        <p:xfrm>
          <a:off x="-29982" y="1109273"/>
          <a:ext cx="7689954" cy="49467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p:cNvGrpSpPr/>
          <p:nvPr/>
        </p:nvGrpSpPr>
        <p:grpSpPr>
          <a:xfrm>
            <a:off x="2593298" y="2578309"/>
            <a:ext cx="2357856" cy="2086667"/>
            <a:chOff x="2952810" y="1748061"/>
            <a:chExt cx="2221862" cy="1922001"/>
          </a:xfrm>
          <a:solidFill>
            <a:schemeClr val="bg2"/>
          </a:solidFill>
        </p:grpSpPr>
        <p:sp>
          <p:nvSpPr>
            <p:cNvPr id="9" name="Hexagon 8"/>
            <p:cNvSpPr/>
            <p:nvPr/>
          </p:nvSpPr>
          <p:spPr>
            <a:xfrm>
              <a:off x="2952810" y="1748061"/>
              <a:ext cx="2221862" cy="1922001"/>
            </a:xfrm>
            <a:prstGeom prst="hexagon">
              <a:avLst>
                <a:gd name="adj" fmla="val 28570"/>
                <a:gd name="vf" fmla="val 115470"/>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Hexagon 4"/>
            <p:cNvSpPr/>
            <p:nvPr/>
          </p:nvSpPr>
          <p:spPr>
            <a:xfrm>
              <a:off x="3321004" y="2066564"/>
              <a:ext cx="1485474" cy="128499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IN" sz="1600" kern="1200" dirty="0">
                  <a:solidFill>
                    <a:schemeClr val="tx1"/>
                  </a:solidFill>
                  <a:latin typeface="Century Gothic" panose="020B0502020202020204" pitchFamily="34" charset="0"/>
                </a:rPr>
                <a:t>NITI </a:t>
              </a:r>
              <a:r>
                <a:rPr lang="en-IN" sz="1600" kern="1200" dirty="0" err="1">
                  <a:solidFill>
                    <a:schemeClr val="tx1"/>
                  </a:solidFill>
                  <a:latin typeface="Century Gothic" panose="020B0502020202020204" pitchFamily="34" charset="0"/>
                </a:rPr>
                <a:t>Aayog’s</a:t>
              </a:r>
              <a:r>
                <a:rPr lang="en-IN" sz="1600" kern="1200" dirty="0">
                  <a:solidFill>
                    <a:schemeClr val="tx1"/>
                  </a:solidFill>
                  <a:latin typeface="Century Gothic" panose="020B0502020202020204" pitchFamily="34" charset="0"/>
                </a:rPr>
                <a:t> Discussion paper on AI identified 5 sectors</a:t>
              </a:r>
            </a:p>
          </p:txBody>
        </p:sp>
      </p:grpSp>
      <p:sp>
        <p:nvSpPr>
          <p:cNvPr id="11" name="Rectangle 10"/>
          <p:cNvSpPr/>
          <p:nvPr/>
        </p:nvSpPr>
        <p:spPr>
          <a:xfrm>
            <a:off x="7240848" y="1019331"/>
            <a:ext cx="4620594" cy="5632311"/>
          </a:xfrm>
          <a:prstGeom prst="rect">
            <a:avLst/>
          </a:prstGeom>
        </p:spPr>
        <p:txBody>
          <a:bodyPr wrap="square">
            <a:spAutoFit/>
          </a:bodyPr>
          <a:lstStyle/>
          <a:p>
            <a:pPr marL="285750" indent="-285750" algn="just">
              <a:buFont typeface="Wingdings" panose="05000000000000000000" pitchFamily="2" charset="2"/>
              <a:buChar char="§"/>
            </a:pPr>
            <a:r>
              <a:rPr lang="en-US" sz="2000" dirty="0">
                <a:solidFill>
                  <a:srgbClr val="002060"/>
                </a:solidFill>
                <a:latin typeface="Century Gothic" panose="020B0502020202020204" pitchFamily="34" charset="0"/>
              </a:rPr>
              <a:t>In June 2018, Government think-tank, NITI Aayog unveiled its </a:t>
            </a:r>
            <a:r>
              <a:rPr lang="en-US" sz="2000" b="1" dirty="0">
                <a:solidFill>
                  <a:srgbClr val="002060"/>
                </a:solidFill>
                <a:latin typeface="Century Gothic" panose="020B0502020202020204" pitchFamily="34" charset="0"/>
                <a:hlinkClick r:id="rId8">
                  <a:extLst>
                    <a:ext uri="{A12FA001-AC4F-418D-AE19-62706E023703}">
                      <ahyp:hlinkClr xmlns:ahyp="http://schemas.microsoft.com/office/drawing/2018/hyperlinkcolor" val="tx"/>
                    </a:ext>
                  </a:extLst>
                </a:hlinkClick>
              </a:rPr>
              <a:t>discussion paper on national strategy on Artificial Intelligence (AI) </a:t>
            </a:r>
            <a:r>
              <a:rPr lang="en-US" sz="2000" dirty="0">
                <a:solidFill>
                  <a:srgbClr val="002060"/>
                </a:solidFill>
                <a:latin typeface="Century Gothic" panose="020B0502020202020204" pitchFamily="34" charset="0"/>
              </a:rPr>
              <a:t>which aims to guide R&amp;D in new and emerging technologies.</a:t>
            </a:r>
          </a:p>
          <a:p>
            <a:pPr algn="just"/>
            <a:endParaRPr lang="en-IN" sz="2000" dirty="0">
              <a:solidFill>
                <a:srgbClr val="002060"/>
              </a:solidFill>
              <a:latin typeface="Century Gothic" panose="020B0502020202020204" pitchFamily="34" charset="0"/>
            </a:endParaRPr>
          </a:p>
          <a:p>
            <a:pPr marL="285750" indent="-285750" algn="just">
              <a:buFont typeface="Wingdings" panose="05000000000000000000" pitchFamily="2" charset="2"/>
              <a:buChar char="§"/>
            </a:pPr>
            <a:r>
              <a:rPr lang="en-IN" sz="2000" dirty="0">
                <a:solidFill>
                  <a:srgbClr val="002060"/>
                </a:solidFill>
                <a:latin typeface="Century Gothic" panose="020B0502020202020204" pitchFamily="34" charset="0"/>
                <a:hlinkClick r:id="rId9">
                  <a:extLst>
                    <a:ext uri="{A12FA001-AC4F-418D-AE19-62706E023703}">
                      <ahyp:hlinkClr xmlns:ahyp="http://schemas.microsoft.com/office/drawing/2018/hyperlinkcolor" val="tx"/>
                    </a:ext>
                  </a:extLst>
                </a:hlinkClick>
              </a:rPr>
              <a:t>Government has </a:t>
            </a:r>
            <a:r>
              <a:rPr lang="en-US" sz="2000" dirty="0">
                <a:solidFill>
                  <a:srgbClr val="002060"/>
                </a:solidFill>
                <a:latin typeface="Century Gothic" panose="020B0502020202020204" pitchFamily="34" charset="0"/>
                <a:hlinkClick r:id="rId9">
                  <a:extLst>
                    <a:ext uri="{A12FA001-AC4F-418D-AE19-62706E023703}">
                      <ahyp:hlinkClr xmlns:ahyp="http://schemas.microsoft.com/office/drawing/2018/hyperlinkcolor" val="tx"/>
                    </a:ext>
                  </a:extLst>
                </a:hlinkClick>
              </a:rPr>
              <a:t>approved the expenditure of Rs 7,000 crore (~8.1B Euro) till 2024-25 for this artificial intelligence (AI) programme.</a:t>
            </a:r>
            <a:endParaRPr lang="en-US" sz="2000" dirty="0">
              <a:solidFill>
                <a:srgbClr val="002060"/>
              </a:solidFill>
              <a:latin typeface="Century Gothic" panose="020B0502020202020204" pitchFamily="34" charset="0"/>
            </a:endParaRPr>
          </a:p>
          <a:p>
            <a:pPr marL="285750" indent="-285750" algn="just">
              <a:buFont typeface="Wingdings" panose="05000000000000000000" pitchFamily="2" charset="2"/>
              <a:buChar char="§"/>
            </a:pPr>
            <a:endParaRPr lang="en-US" sz="2000" dirty="0">
              <a:solidFill>
                <a:srgbClr val="002060"/>
              </a:solidFill>
              <a:latin typeface="Century Gothic" panose="020B0502020202020204" pitchFamily="34" charset="0"/>
            </a:endParaRPr>
          </a:p>
          <a:p>
            <a:pPr marL="285750" indent="-285750" algn="just">
              <a:buFont typeface="Wingdings" panose="05000000000000000000" pitchFamily="2" charset="2"/>
              <a:buChar char="§"/>
            </a:pPr>
            <a:r>
              <a:rPr lang="en-US" sz="2000" dirty="0">
                <a:solidFill>
                  <a:srgbClr val="002060"/>
                </a:solidFill>
                <a:latin typeface="Century Gothic" panose="020B0502020202020204" pitchFamily="34" charset="0"/>
                <a:hlinkClick r:id="rId10">
                  <a:extLst>
                    <a:ext uri="{A12FA001-AC4F-418D-AE19-62706E023703}">
                      <ahyp:hlinkClr xmlns:ahyp="http://schemas.microsoft.com/office/drawing/2018/hyperlinkcolor" val="tx"/>
                    </a:ext>
                  </a:extLst>
                </a:hlinkClick>
              </a:rPr>
              <a:t>Niti Aayog will develop a national data and analytics platform to make all government data accessible to stakeholders in a user-friendly manner.</a:t>
            </a:r>
            <a:endParaRPr lang="en-IN"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36973918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36016"/>
            <a:ext cx="10896600" cy="764428"/>
          </a:xfrm>
        </p:spPr>
        <p:txBody>
          <a:bodyPr>
            <a:normAutofit fontScale="90000"/>
          </a:bodyPr>
          <a:lstStyle/>
          <a:p>
            <a:r>
              <a:rPr lang="en-US" altLang="en-US" sz="4000" b="1" dirty="0">
                <a:solidFill>
                  <a:srgbClr val="002060"/>
                </a:solidFill>
                <a:latin typeface="Century Gothic" panose="020B0502020202020204" pitchFamily="34" charset="0"/>
              </a:rPr>
              <a:t>AI initiatives by DoT, Ministry of Communication </a:t>
            </a:r>
            <a:endParaRPr lang="en-IN" sz="4000" b="1" dirty="0">
              <a:solidFill>
                <a:srgbClr val="002060"/>
              </a:solidFill>
              <a:latin typeface="Century Gothic" panose="020B0502020202020204" pitchFamily="34" charset="0"/>
            </a:endParaRPr>
          </a:p>
        </p:txBody>
      </p:sp>
      <p:sp>
        <p:nvSpPr>
          <p:cNvPr id="5" name="Slide Number Placeholder 4"/>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C6D4222-B473-4469-ABDE-18DA70FBE57C}" type="slidenum">
              <a:rPr lang="en-IN" smtClean="0"/>
              <a:pPr/>
              <a:t>34</a:t>
            </a:fld>
            <a:endParaRPr lang="en-IN" dirty="0"/>
          </a:p>
        </p:txBody>
      </p:sp>
      <p:sp>
        <p:nvSpPr>
          <p:cNvPr id="11" name="Rectangle 10"/>
          <p:cNvSpPr/>
          <p:nvPr/>
        </p:nvSpPr>
        <p:spPr>
          <a:xfrm>
            <a:off x="435791" y="900444"/>
            <a:ext cx="11321796" cy="4832092"/>
          </a:xfrm>
          <a:prstGeom prst="rect">
            <a:avLst/>
          </a:prstGeom>
        </p:spPr>
        <p:txBody>
          <a:bodyPr wrap="square">
            <a:spAutoFit/>
          </a:bodyPr>
          <a:lstStyle/>
          <a:p>
            <a:pPr marL="342900" indent="-342900" algn="just">
              <a:spcBef>
                <a:spcPts val="600"/>
              </a:spcBef>
              <a:buFont typeface="Arial" panose="020B0604020202020204" pitchFamily="34" charset="0"/>
              <a:buChar char="•"/>
            </a:pPr>
            <a:r>
              <a:rPr lang="en-US" sz="2000" dirty="0">
                <a:solidFill>
                  <a:srgbClr val="002060"/>
                </a:solidFill>
                <a:cs typeface="Arial" panose="020B0604020202020204" pitchFamily="34" charset="0"/>
              </a:rPr>
              <a:t>DoT has formed a committee on standardization in AI technologies to develop necessary AI standards. </a:t>
            </a:r>
          </a:p>
          <a:p>
            <a:pPr marL="342900" indent="-342900" algn="just">
              <a:spcBef>
                <a:spcPts val="600"/>
              </a:spcBef>
              <a:buFont typeface="Arial" panose="020B0604020202020204" pitchFamily="34" charset="0"/>
              <a:buChar char="•"/>
            </a:pPr>
            <a:r>
              <a:rPr lang="en-US" sz="2000" dirty="0">
                <a:solidFill>
                  <a:srgbClr val="002060"/>
                </a:solidFill>
                <a:cs typeface="Arial" panose="020B0604020202020204" pitchFamily="34" charset="0"/>
              </a:rPr>
              <a:t>Scope of committee is to identify the gaps and challenges towards developing the standards in different areas of AI; develop these AI standards with India specific requirements and formulate the framework for AI Indian stack.</a:t>
            </a:r>
          </a:p>
          <a:p>
            <a:pPr marL="342900" indent="-342900" algn="just">
              <a:spcBef>
                <a:spcPts val="600"/>
              </a:spcBef>
              <a:buFont typeface="Arial" panose="020B0604020202020204" pitchFamily="34" charset="0"/>
              <a:buChar char="•"/>
            </a:pPr>
            <a:r>
              <a:rPr lang="en-US" sz="2000" dirty="0">
                <a:solidFill>
                  <a:srgbClr val="002060"/>
                </a:solidFill>
                <a:cs typeface="Arial" panose="020B0604020202020204" pitchFamily="34" charset="0"/>
              </a:rPr>
              <a:t>There are five working groups working towards </a:t>
            </a:r>
            <a:r>
              <a:rPr lang="en-US" sz="2000" dirty="0" err="1">
                <a:solidFill>
                  <a:srgbClr val="002060"/>
                </a:solidFill>
                <a:cs typeface="Arial" panose="020B0604020202020204" pitchFamily="34" charset="0"/>
              </a:rPr>
              <a:t>standardisation</a:t>
            </a:r>
            <a:r>
              <a:rPr lang="en-US" sz="2000" dirty="0">
                <a:solidFill>
                  <a:srgbClr val="002060"/>
                </a:solidFill>
                <a:cs typeface="Arial" panose="020B0604020202020204" pitchFamily="34" charset="0"/>
              </a:rPr>
              <a:t> of AI framework. </a:t>
            </a:r>
          </a:p>
          <a:p>
            <a:pPr marL="800100" lvl="1" indent="-342900" algn="just">
              <a:spcBef>
                <a:spcPts val="600"/>
              </a:spcBef>
              <a:buFont typeface="Wingdings" panose="05000000000000000000" pitchFamily="2" charset="2"/>
              <a:buChar char="ü"/>
            </a:pPr>
            <a:r>
              <a:rPr lang="en-US" dirty="0">
                <a:solidFill>
                  <a:srgbClr val="002060"/>
                </a:solidFill>
                <a:cs typeface="Arial" panose="020B0604020202020204" pitchFamily="34" charset="0"/>
              </a:rPr>
              <a:t>Working Group-1- </a:t>
            </a:r>
            <a:r>
              <a:rPr lang="en-US" dirty="0" err="1">
                <a:solidFill>
                  <a:srgbClr val="002060"/>
                </a:solidFill>
                <a:cs typeface="Arial" panose="020B0604020202020204" pitchFamily="34" charset="0"/>
              </a:rPr>
              <a:t>Standardisation</a:t>
            </a:r>
            <a:r>
              <a:rPr lang="en-US" dirty="0">
                <a:solidFill>
                  <a:srgbClr val="002060"/>
                </a:solidFill>
                <a:cs typeface="Arial" panose="020B0604020202020204" pitchFamily="34" charset="0"/>
              </a:rPr>
              <a:t> of the functional network architectures; AI architecture; data structures. </a:t>
            </a:r>
          </a:p>
          <a:p>
            <a:pPr marL="800100" lvl="1" indent="-342900" algn="just">
              <a:spcBef>
                <a:spcPts val="600"/>
              </a:spcBef>
              <a:buFont typeface="Wingdings" panose="05000000000000000000" pitchFamily="2" charset="2"/>
              <a:buChar char="ü"/>
            </a:pPr>
            <a:r>
              <a:rPr lang="en-US" dirty="0">
                <a:solidFill>
                  <a:srgbClr val="002060"/>
                </a:solidFill>
                <a:cs typeface="Arial" panose="020B0604020202020204" pitchFamily="34" charset="0"/>
              </a:rPr>
              <a:t>Working Group-2- </a:t>
            </a:r>
            <a:r>
              <a:rPr lang="en-US" dirty="0" err="1">
                <a:solidFill>
                  <a:srgbClr val="002060"/>
                </a:solidFill>
                <a:cs typeface="Arial" panose="020B0604020202020204" pitchFamily="34" charset="0"/>
              </a:rPr>
              <a:t>Standardisation</a:t>
            </a:r>
            <a:r>
              <a:rPr lang="en-US" dirty="0">
                <a:solidFill>
                  <a:srgbClr val="002060"/>
                </a:solidFill>
                <a:cs typeface="Arial" panose="020B0604020202020204" pitchFamily="34" charset="0"/>
              </a:rPr>
              <a:t> of the type of interfaces and protocols; Technologies employed; Systems deployed; Benchmarking practices. </a:t>
            </a:r>
          </a:p>
          <a:p>
            <a:pPr marL="800100" lvl="1" indent="-342900" algn="just">
              <a:spcBef>
                <a:spcPts val="600"/>
              </a:spcBef>
              <a:buFont typeface="Wingdings" panose="05000000000000000000" pitchFamily="2" charset="2"/>
              <a:buChar char="ü"/>
            </a:pPr>
            <a:r>
              <a:rPr lang="en-US" dirty="0">
                <a:solidFill>
                  <a:srgbClr val="002060"/>
                </a:solidFill>
                <a:cs typeface="Arial" panose="020B0604020202020204" pitchFamily="34" charset="0"/>
              </a:rPr>
              <a:t>Working Group-3- </a:t>
            </a:r>
            <a:r>
              <a:rPr lang="en-US" dirty="0" err="1">
                <a:solidFill>
                  <a:srgbClr val="002060"/>
                </a:solidFill>
                <a:cs typeface="Arial" panose="020B0604020202020204" pitchFamily="34" charset="0"/>
              </a:rPr>
              <a:t>Standardisation</a:t>
            </a:r>
            <a:r>
              <a:rPr lang="en-US" dirty="0">
                <a:solidFill>
                  <a:srgbClr val="002060"/>
                </a:solidFill>
                <a:cs typeface="Arial" panose="020B0604020202020204" pitchFamily="34" charset="0"/>
              </a:rPr>
              <a:t> in Trustworthiness; digital rights and ethical standards in AI; preserving algorithm openness; Security and compliance aspects. </a:t>
            </a:r>
          </a:p>
          <a:p>
            <a:pPr marL="800100" lvl="1" indent="-342900" algn="just">
              <a:spcBef>
                <a:spcPts val="600"/>
              </a:spcBef>
              <a:buFont typeface="Wingdings" panose="05000000000000000000" pitchFamily="2" charset="2"/>
              <a:buChar char="ü"/>
            </a:pPr>
            <a:r>
              <a:rPr lang="en-US" dirty="0">
                <a:solidFill>
                  <a:srgbClr val="002060"/>
                </a:solidFill>
                <a:cs typeface="Arial" panose="020B0604020202020204" pitchFamily="34" charset="0"/>
              </a:rPr>
              <a:t>Working Group-4- </a:t>
            </a:r>
            <a:r>
              <a:rPr lang="en-US" dirty="0" err="1">
                <a:solidFill>
                  <a:srgbClr val="002060"/>
                </a:solidFill>
                <a:cs typeface="Arial" panose="020B0604020202020204" pitchFamily="34" charset="0"/>
              </a:rPr>
              <a:t>Standardisation</a:t>
            </a:r>
            <a:r>
              <a:rPr lang="en-US" dirty="0">
                <a:solidFill>
                  <a:srgbClr val="002060"/>
                </a:solidFill>
                <a:cs typeface="Arial" panose="020B0604020202020204" pitchFamily="34" charset="0"/>
              </a:rPr>
              <a:t> in Interoperability Standards; technological mapping and leveraging AI for national missions. </a:t>
            </a:r>
          </a:p>
          <a:p>
            <a:pPr marL="800100" lvl="1" indent="-342900" algn="just">
              <a:spcBef>
                <a:spcPts val="600"/>
              </a:spcBef>
              <a:buFont typeface="Wingdings" panose="05000000000000000000" pitchFamily="2" charset="2"/>
              <a:buChar char="ü"/>
            </a:pPr>
            <a:r>
              <a:rPr lang="en-US" dirty="0">
                <a:solidFill>
                  <a:srgbClr val="002060"/>
                </a:solidFill>
                <a:cs typeface="Arial" panose="020B0604020202020204" pitchFamily="34" charset="0"/>
              </a:rPr>
              <a:t>Working Group-5- Development of Indian AI Stack.</a:t>
            </a:r>
          </a:p>
          <a:p>
            <a:pPr marL="68262" indent="-342900" algn="just">
              <a:spcBef>
                <a:spcPts val="600"/>
              </a:spcBef>
              <a:buFont typeface="Arial" panose="020B0604020202020204" pitchFamily="34" charset="0"/>
              <a:buChar char="•"/>
            </a:pPr>
            <a:r>
              <a:rPr lang="en-US" sz="2000" dirty="0">
                <a:solidFill>
                  <a:srgbClr val="002060"/>
                </a:solidFill>
                <a:cs typeface="Arial" panose="020B0604020202020204" pitchFamily="34" charset="0"/>
              </a:rPr>
              <a:t>The Committee has produced a </a:t>
            </a:r>
            <a:r>
              <a:rPr lang="en-US" sz="2000" dirty="0">
                <a:solidFill>
                  <a:srgbClr val="002060"/>
                </a:solidFill>
                <a:cs typeface="Arial" panose="020B0604020202020204" pitchFamily="34" charset="0"/>
                <a:hlinkClick r:id="rId3"/>
              </a:rPr>
              <a:t>discussion paper on Indian AI Stack</a:t>
            </a:r>
            <a:endParaRPr lang="en-IN" sz="2000" dirty="0">
              <a:solidFill>
                <a:srgbClr val="002060"/>
              </a:solidFill>
              <a:cs typeface="Arial" panose="020B0604020202020204" pitchFamily="34" charset="0"/>
            </a:endParaRPr>
          </a:p>
        </p:txBody>
      </p:sp>
    </p:spTree>
    <p:extLst>
      <p:ext uri="{BB962C8B-B14F-4D97-AF65-F5344CB8AC3E}">
        <p14:creationId xmlns:p14="http://schemas.microsoft.com/office/powerpoint/2010/main" val="42869763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36016"/>
            <a:ext cx="10896600" cy="764428"/>
          </a:xfrm>
        </p:spPr>
        <p:txBody>
          <a:bodyPr>
            <a:normAutofit/>
          </a:bodyPr>
          <a:lstStyle/>
          <a:p>
            <a:r>
              <a:rPr lang="en-US" altLang="en-US" sz="4000" b="1" dirty="0">
                <a:solidFill>
                  <a:srgbClr val="002060"/>
                </a:solidFill>
                <a:latin typeface="Century Gothic" panose="020B0502020202020204" pitchFamily="34" charset="0"/>
              </a:rPr>
              <a:t>Other Policy Initiatives                             </a:t>
            </a:r>
            <a:endParaRPr lang="en-IN" sz="4000" b="1" dirty="0">
              <a:solidFill>
                <a:srgbClr val="002060"/>
              </a:solidFill>
              <a:latin typeface="Century Gothic" panose="020B0502020202020204" pitchFamily="34" charset="0"/>
            </a:endParaRPr>
          </a:p>
        </p:txBody>
      </p:sp>
      <p:sp>
        <p:nvSpPr>
          <p:cNvPr id="5" name="Slide Number Placeholder 4"/>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C6D4222-B473-4469-ABDE-18DA70FBE57C}" type="slidenum">
              <a:rPr lang="en-IN" smtClean="0"/>
              <a:pPr/>
              <a:t>35</a:t>
            </a:fld>
            <a:endParaRPr lang="en-IN" dirty="0"/>
          </a:p>
        </p:txBody>
      </p:sp>
      <p:sp>
        <p:nvSpPr>
          <p:cNvPr id="11" name="Rectangle 10"/>
          <p:cNvSpPr/>
          <p:nvPr/>
        </p:nvSpPr>
        <p:spPr>
          <a:xfrm>
            <a:off x="435791" y="900444"/>
            <a:ext cx="11321796" cy="5262979"/>
          </a:xfrm>
          <a:prstGeom prst="rect">
            <a:avLst/>
          </a:prstGeom>
        </p:spPr>
        <p:txBody>
          <a:bodyPr wrap="square">
            <a:spAutoFit/>
          </a:bodyPr>
          <a:lstStyle/>
          <a:p>
            <a:r>
              <a:rPr lang="en-IN" sz="1700" b="1" u="sng" dirty="0">
                <a:solidFill>
                  <a:srgbClr val="002060"/>
                </a:solidFill>
                <a:latin typeface="Century Gothic" panose="020B0502020202020204" pitchFamily="34" charset="0"/>
              </a:rPr>
              <a:t>Establishment of four committees by Ministry of Electronics and Information Technology (MEITY):</a:t>
            </a:r>
          </a:p>
          <a:p>
            <a:pPr marL="285750" indent="-285750">
              <a:buFont typeface="Arial" panose="020B0604020202020204" pitchFamily="34" charset="0"/>
              <a:buChar char="•"/>
            </a:pPr>
            <a:r>
              <a:rPr lang="en-IN" sz="1600" dirty="0">
                <a:solidFill>
                  <a:srgbClr val="002060"/>
                </a:solidFill>
                <a:latin typeface="Century Gothic" panose="020B0502020202020204" pitchFamily="34" charset="0"/>
              </a:rPr>
              <a:t>To create a policy framework and to develop AI ecosystem, </a:t>
            </a:r>
            <a:r>
              <a:rPr lang="en-IN" sz="1600" dirty="0" err="1">
                <a:solidFill>
                  <a:srgbClr val="002060"/>
                </a:solidFill>
                <a:latin typeface="Century Gothic" panose="020B0502020202020204" pitchFamily="34" charset="0"/>
              </a:rPr>
              <a:t>Meity</a:t>
            </a:r>
            <a:r>
              <a:rPr lang="en-IN" sz="1600" dirty="0">
                <a:solidFill>
                  <a:srgbClr val="002060"/>
                </a:solidFill>
                <a:latin typeface="Century Gothic" panose="020B0502020202020204" pitchFamily="34" charset="0"/>
              </a:rPr>
              <a:t> constituted four committees which has released following reports on AI: </a:t>
            </a:r>
          </a:p>
          <a:p>
            <a:pPr marL="742950" lvl="1" indent="-285750">
              <a:buFont typeface="Wingdings" panose="05000000000000000000" pitchFamily="2" charset="2"/>
              <a:buChar char="ü"/>
            </a:pPr>
            <a:r>
              <a:rPr lang="en-IN" sz="1500" dirty="0">
                <a:solidFill>
                  <a:srgbClr val="002060"/>
                </a:solidFill>
                <a:latin typeface="Century Gothic" panose="020B0502020202020204" pitchFamily="34" charset="0"/>
                <a:hlinkClick r:id="rId3"/>
              </a:rPr>
              <a:t>Report of committee - A on platforms and data on AI </a:t>
            </a:r>
            <a:endParaRPr lang="en-IN" sz="1500" dirty="0">
              <a:solidFill>
                <a:srgbClr val="002060"/>
              </a:solidFill>
              <a:latin typeface="Century Gothic" panose="020B0502020202020204" pitchFamily="34" charset="0"/>
            </a:endParaRPr>
          </a:p>
          <a:p>
            <a:pPr marL="742950" lvl="1" indent="-285750">
              <a:buFont typeface="Wingdings" panose="05000000000000000000" pitchFamily="2" charset="2"/>
              <a:buChar char="ü"/>
            </a:pPr>
            <a:r>
              <a:rPr lang="en-IN" sz="1500" dirty="0">
                <a:solidFill>
                  <a:srgbClr val="002060"/>
                </a:solidFill>
                <a:latin typeface="Century Gothic" panose="020B0502020202020204" pitchFamily="34" charset="0"/>
                <a:hlinkClick r:id="rId4"/>
              </a:rPr>
              <a:t>Report of committee - B on leveraging AI for identifying national missions in key sectors </a:t>
            </a:r>
            <a:endParaRPr lang="en-IN" sz="1500" dirty="0">
              <a:solidFill>
                <a:srgbClr val="002060"/>
              </a:solidFill>
              <a:latin typeface="Century Gothic" panose="020B0502020202020204" pitchFamily="34" charset="0"/>
            </a:endParaRPr>
          </a:p>
          <a:p>
            <a:pPr marL="742950" lvl="1" indent="-285750">
              <a:buFont typeface="Wingdings" panose="05000000000000000000" pitchFamily="2" charset="2"/>
              <a:buChar char="ü"/>
            </a:pPr>
            <a:r>
              <a:rPr lang="en-IN" sz="1500" dirty="0">
                <a:solidFill>
                  <a:srgbClr val="002060"/>
                </a:solidFill>
                <a:latin typeface="Century Gothic" panose="020B0502020202020204" pitchFamily="34" charset="0"/>
                <a:hlinkClick r:id="rId5"/>
              </a:rPr>
              <a:t>Report of committee - C on mapping technological capabilities, key policy enablers required across sectors, skilling, reskill </a:t>
            </a:r>
            <a:endParaRPr lang="en-IN" sz="1500" dirty="0">
              <a:solidFill>
                <a:srgbClr val="002060"/>
              </a:solidFill>
              <a:latin typeface="Century Gothic" panose="020B0502020202020204" pitchFamily="34" charset="0"/>
            </a:endParaRPr>
          </a:p>
          <a:p>
            <a:pPr marL="742950" lvl="1" indent="-285750">
              <a:buFont typeface="Wingdings" panose="05000000000000000000" pitchFamily="2" charset="2"/>
              <a:buChar char="ü"/>
            </a:pPr>
            <a:r>
              <a:rPr lang="en-IN" sz="1500" dirty="0">
                <a:solidFill>
                  <a:srgbClr val="002060"/>
                </a:solidFill>
                <a:latin typeface="Century Gothic" panose="020B0502020202020204" pitchFamily="34" charset="0"/>
                <a:hlinkClick r:id="rId6"/>
              </a:rPr>
              <a:t>Report of committee - D on cyber security, safety, legal and ethical issues</a:t>
            </a:r>
            <a:r>
              <a:rPr lang="en-IN" sz="1500" dirty="0">
                <a:solidFill>
                  <a:srgbClr val="002060"/>
                </a:solidFill>
                <a:latin typeface="Century Gothic" panose="020B0502020202020204" pitchFamily="34" charset="0"/>
              </a:rPr>
              <a:t> </a:t>
            </a:r>
          </a:p>
          <a:p>
            <a:pPr algn="just"/>
            <a:endParaRPr lang="en-US" sz="1700" dirty="0">
              <a:solidFill>
                <a:srgbClr val="002060"/>
              </a:solidFill>
              <a:latin typeface="Century Gothic" panose="020B0502020202020204" pitchFamily="34" charset="0"/>
            </a:endParaRPr>
          </a:p>
          <a:p>
            <a:pPr algn="just"/>
            <a:r>
              <a:rPr lang="en-US" sz="1700" b="1" u="sng" dirty="0">
                <a:solidFill>
                  <a:srgbClr val="002060"/>
                </a:solidFill>
                <a:latin typeface="Century Gothic" panose="020B0502020202020204" pitchFamily="34" charset="0"/>
              </a:rPr>
              <a:t>National AI Portal:</a:t>
            </a:r>
          </a:p>
          <a:p>
            <a:pPr marL="285750" indent="-285750" algn="just">
              <a:buFont typeface="Arial" panose="020B0604020202020204" pitchFamily="34" charset="0"/>
              <a:buChar char="•"/>
            </a:pPr>
            <a:r>
              <a:rPr lang="en-US" sz="1600" dirty="0">
                <a:solidFill>
                  <a:srgbClr val="002060"/>
                </a:solidFill>
                <a:latin typeface="Century Gothic" panose="020B0502020202020204" pitchFamily="34" charset="0"/>
              </a:rPr>
              <a:t>Government launched National AI Portal (</a:t>
            </a:r>
            <a:r>
              <a:rPr lang="en-US" sz="1600" dirty="0">
                <a:solidFill>
                  <a:srgbClr val="002060"/>
                </a:solidFill>
                <a:latin typeface="Century Gothic" panose="020B0502020202020204" pitchFamily="34" charset="0"/>
                <a:hlinkClick r:id="rId7"/>
              </a:rPr>
              <a:t>www.ai.gov.in</a:t>
            </a:r>
            <a:r>
              <a:rPr lang="en-US" sz="1600" dirty="0">
                <a:solidFill>
                  <a:srgbClr val="002060"/>
                </a:solidFill>
                <a:latin typeface="Century Gothic" panose="020B0502020202020204" pitchFamily="34" charset="0"/>
              </a:rPr>
              <a:t>) that will work as a one-stop digital platform for AI related developments in India and share resources such as articles, start-ups, investment funds in AI, resources, companies and educational institutions related to AI in India. </a:t>
            </a:r>
          </a:p>
          <a:p>
            <a:pPr algn="just"/>
            <a:endParaRPr lang="en-US" sz="1700" dirty="0">
              <a:solidFill>
                <a:srgbClr val="002060"/>
              </a:solidFill>
              <a:latin typeface="Century Gothic" panose="020B0502020202020204" pitchFamily="34" charset="0"/>
            </a:endParaRPr>
          </a:p>
          <a:p>
            <a:pPr algn="just"/>
            <a:r>
              <a:rPr lang="en-US" sz="1700" b="1" u="sng" dirty="0">
                <a:solidFill>
                  <a:srgbClr val="002060"/>
                </a:solidFill>
                <a:latin typeface="Century Gothic" panose="020B0502020202020204" pitchFamily="34" charset="0"/>
              </a:rPr>
              <a:t>Centre of Excellence (</a:t>
            </a:r>
            <a:r>
              <a:rPr lang="en-US" sz="1700" b="1" u="sng" dirty="0" err="1">
                <a:solidFill>
                  <a:srgbClr val="002060"/>
                </a:solidFill>
                <a:latin typeface="Century Gothic" panose="020B0502020202020204" pitchFamily="34" charset="0"/>
              </a:rPr>
              <a:t>CoE</a:t>
            </a:r>
            <a:r>
              <a:rPr lang="en-US" sz="1700" b="1" u="sng" dirty="0">
                <a:solidFill>
                  <a:srgbClr val="002060"/>
                </a:solidFill>
                <a:latin typeface="Century Gothic" panose="020B0502020202020204" pitchFamily="34" charset="0"/>
              </a:rPr>
              <a:t>) for AI:</a:t>
            </a:r>
          </a:p>
          <a:p>
            <a:pPr marL="285750" indent="-285750" algn="just">
              <a:buFont typeface="Arial" panose="020B0604020202020204" pitchFamily="34" charset="0"/>
              <a:buChar char="•"/>
            </a:pPr>
            <a:r>
              <a:rPr lang="en-US" sz="1600" dirty="0">
                <a:solidFill>
                  <a:srgbClr val="002060"/>
                </a:solidFill>
                <a:latin typeface="Century Gothic" panose="020B0502020202020204" pitchFamily="34" charset="0"/>
              </a:rPr>
              <a:t>National Informatics Center (NIC) established </a:t>
            </a:r>
            <a:r>
              <a:rPr lang="en-US" sz="1600" dirty="0" err="1">
                <a:solidFill>
                  <a:srgbClr val="002060"/>
                </a:solidFill>
                <a:latin typeface="Century Gothic" panose="020B0502020202020204" pitchFamily="34" charset="0"/>
              </a:rPr>
              <a:t>CoE</a:t>
            </a:r>
            <a:r>
              <a:rPr lang="en-US" sz="1600" dirty="0">
                <a:solidFill>
                  <a:srgbClr val="002060"/>
                </a:solidFill>
                <a:latin typeface="Century Gothic" panose="020B0502020202020204" pitchFamily="34" charset="0"/>
              </a:rPr>
              <a:t> in AI with a focus on exploring AI applications in governance. </a:t>
            </a:r>
          </a:p>
          <a:p>
            <a:pPr marL="742950" lvl="1" indent="-285750" algn="just">
              <a:buFont typeface="Wingdings" panose="05000000000000000000" pitchFamily="2" charset="2"/>
              <a:buChar char="ü"/>
            </a:pPr>
            <a:r>
              <a:rPr lang="en-US" sz="1600" dirty="0">
                <a:solidFill>
                  <a:srgbClr val="002060"/>
                </a:solidFill>
                <a:latin typeface="Century Gothic" panose="020B0502020202020204" pitchFamily="34" charset="0"/>
              </a:rPr>
              <a:t>To Provide ready-to-use AI infrastructure for proof of concepts and pilots on the application of AI in service delivery by Government Departments. </a:t>
            </a:r>
          </a:p>
          <a:p>
            <a:pPr marL="742950" lvl="1" indent="-285750" algn="just">
              <a:buFont typeface="Wingdings" panose="05000000000000000000" pitchFamily="2" charset="2"/>
              <a:buChar char="ü"/>
            </a:pPr>
            <a:r>
              <a:rPr lang="en-US" sz="1600" dirty="0">
                <a:solidFill>
                  <a:srgbClr val="002060"/>
                </a:solidFill>
                <a:latin typeface="Century Gothic" panose="020B0502020202020204" pitchFamily="34" charset="0"/>
              </a:rPr>
              <a:t>To facilitate state-of-art technology support with supercomputing facilities for prototyping in the fields of Image &amp; Video Analytics, Speech Synthesis &amp; Recognition, and Natural Language Processing. </a:t>
            </a:r>
          </a:p>
        </p:txBody>
      </p:sp>
    </p:spTree>
    <p:extLst>
      <p:ext uri="{BB962C8B-B14F-4D97-AF65-F5344CB8AC3E}">
        <p14:creationId xmlns:p14="http://schemas.microsoft.com/office/powerpoint/2010/main" val="4759952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49508" y="2697745"/>
            <a:ext cx="10790400" cy="1323439"/>
          </a:xfrm>
          <a:solidFill>
            <a:srgbClr val="002060"/>
          </a:solidFill>
        </p:spPr>
        <p:txBody>
          <a:bodyPr/>
          <a:lstStyle/>
          <a:p>
            <a:pPr lvl="1" algn="ctr"/>
            <a:r>
              <a:rPr lang="en-US" sz="4000" b="1" dirty="0">
                <a:solidFill>
                  <a:schemeClr val="bg1"/>
                </a:solidFill>
                <a:latin typeface="Century Gothic" panose="020B0502020202020204" pitchFamily="34" charset="0"/>
              </a:rPr>
              <a:t>Internet of Things (IoT)/Machine to Machine (M2M)</a:t>
            </a:r>
          </a:p>
        </p:txBody>
      </p:sp>
    </p:spTree>
    <p:extLst>
      <p:ext uri="{BB962C8B-B14F-4D97-AF65-F5344CB8AC3E}">
        <p14:creationId xmlns:p14="http://schemas.microsoft.com/office/powerpoint/2010/main" val="13504268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5"/>
            <a:ext cx="10896600" cy="576169"/>
          </a:xfrm>
        </p:spPr>
        <p:txBody>
          <a:bodyPr>
            <a:noAutofit/>
          </a:bodyPr>
          <a:lstStyle/>
          <a:p>
            <a:r>
              <a:rPr lang="en-IN" sz="3600" b="1" dirty="0">
                <a:solidFill>
                  <a:srgbClr val="002060"/>
                </a:solidFill>
                <a:latin typeface="Century Gothic" panose="020B0502020202020204" pitchFamily="34" charset="0"/>
              </a:rPr>
              <a:t>Internet of Things (IoT) policy</a:t>
            </a:r>
          </a:p>
        </p:txBody>
      </p:sp>
      <p:sp>
        <p:nvSpPr>
          <p:cNvPr id="3" name="Content Placeholder 2"/>
          <p:cNvSpPr>
            <a:spLocks noGrp="1"/>
          </p:cNvSpPr>
          <p:nvPr>
            <p:ph idx="1"/>
          </p:nvPr>
        </p:nvSpPr>
        <p:spPr>
          <a:xfrm>
            <a:off x="457200" y="1024622"/>
            <a:ext cx="11349318" cy="5226797"/>
          </a:xfrm>
        </p:spPr>
        <p:txBody>
          <a:bodyPr>
            <a:noAutofit/>
          </a:bodyPr>
          <a:lstStyle/>
          <a:p>
            <a:pPr algn="just"/>
            <a:r>
              <a:rPr lang="en-US" sz="1800" dirty="0">
                <a:solidFill>
                  <a:srgbClr val="002060"/>
                </a:solidFill>
                <a:latin typeface="Century Gothic" panose="020B0502020202020204" pitchFamily="34" charset="0"/>
              </a:rPr>
              <a:t>Department of Electronics and Information Technology (</a:t>
            </a:r>
            <a:r>
              <a:rPr lang="en-US" sz="1800" dirty="0" err="1">
                <a:solidFill>
                  <a:srgbClr val="002060"/>
                </a:solidFill>
                <a:latin typeface="Century Gothic" panose="020B0502020202020204" pitchFamily="34" charset="0"/>
              </a:rPr>
              <a:t>DeitY</a:t>
            </a:r>
            <a:r>
              <a:rPr lang="en-US" sz="1800" dirty="0">
                <a:solidFill>
                  <a:srgbClr val="002060"/>
                </a:solidFill>
                <a:latin typeface="Century Gothic" panose="020B0502020202020204" pitchFamily="34" charset="0"/>
              </a:rPr>
              <a:t>) drafted its ‘IoT Policy’ in October 2016</a:t>
            </a:r>
          </a:p>
          <a:p>
            <a:pPr algn="just"/>
            <a:r>
              <a:rPr lang="en-US" sz="1800" b="1" dirty="0">
                <a:solidFill>
                  <a:srgbClr val="002060"/>
                </a:solidFill>
                <a:latin typeface="Century Gothic" panose="020B0502020202020204" pitchFamily="34" charset="0"/>
              </a:rPr>
              <a:t>Key Objectives:</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create an </a:t>
            </a:r>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industry of USD 15 billion by 2020</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undertake capacity development (Human &amp; Technology) for </a:t>
            </a:r>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specific skill sets for domestic and international markets </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undertake Research &amp; development for all the assisting technologies</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develop </a:t>
            </a:r>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products specific to Indian needs in all possible domains such as agriculture, health, water quality, natural disasters, transportation, security, automobile, supply chain management, smart cities, automated metering and monitoring of utilities, waste management, Oil &amp; Gas) etc.</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facilitate global and national participation of industry and research bodies with relevant global Service Setting Organizations (SSOs) for promoting standards around </a:t>
            </a:r>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technologies developed in the country</a:t>
            </a:r>
          </a:p>
          <a:p>
            <a:pPr marL="268288" indent="-268288" algn="just"/>
            <a:r>
              <a:rPr lang="en-US" sz="1800" dirty="0">
                <a:solidFill>
                  <a:srgbClr val="002060"/>
                </a:solidFill>
                <a:latin typeface="Century Gothic" panose="020B0502020202020204" pitchFamily="34" charset="0"/>
              </a:rPr>
              <a:t>IoT Policy will support the initiatives taken by </a:t>
            </a:r>
            <a:r>
              <a:rPr lang="en-US" sz="1800" dirty="0" err="1">
                <a:solidFill>
                  <a:srgbClr val="002060"/>
                </a:solidFill>
                <a:latin typeface="Century Gothic" panose="020B0502020202020204" pitchFamily="34" charset="0"/>
              </a:rPr>
              <a:t>GoI</a:t>
            </a:r>
            <a:r>
              <a:rPr lang="en-US" sz="1800" dirty="0">
                <a:solidFill>
                  <a:srgbClr val="002060"/>
                </a:solidFill>
                <a:latin typeface="Century Gothic" panose="020B0502020202020204" pitchFamily="34" charset="0"/>
              </a:rPr>
              <a:t> to develop connected and smart IoT based system for the country’s Economy, Society, Environment and global needs.</a:t>
            </a:r>
          </a:p>
          <a:p>
            <a:pPr marL="0" indent="0" algn="just">
              <a:buNone/>
            </a:pPr>
            <a:r>
              <a:rPr lang="en-IN" sz="1800" b="1" dirty="0">
                <a:solidFill>
                  <a:srgbClr val="002060"/>
                </a:solidFill>
                <a:latin typeface="Century Gothic" panose="020B0502020202020204" pitchFamily="34" charset="0"/>
                <a:hlinkClick r:id="rId2"/>
              </a:rPr>
              <a:t>Download Internet of Things (</a:t>
            </a:r>
            <a:r>
              <a:rPr lang="en-IN" sz="1800" b="1" dirty="0" err="1">
                <a:solidFill>
                  <a:srgbClr val="002060"/>
                </a:solidFill>
                <a:latin typeface="Century Gothic" panose="020B0502020202020204" pitchFamily="34" charset="0"/>
                <a:hlinkClick r:id="rId2"/>
              </a:rPr>
              <a:t>IoT</a:t>
            </a:r>
            <a:r>
              <a:rPr lang="en-IN" sz="1800" b="1" dirty="0">
                <a:solidFill>
                  <a:srgbClr val="002060"/>
                </a:solidFill>
                <a:latin typeface="Century Gothic" panose="020B0502020202020204" pitchFamily="34" charset="0"/>
                <a:hlinkClick r:id="rId2"/>
              </a:rPr>
              <a:t>) policy &gt;&gt;</a:t>
            </a:r>
            <a:endParaRPr lang="en-IN" sz="1800" b="1"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2954218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National Telecom M2M Roadmap </a:t>
            </a:r>
          </a:p>
        </p:txBody>
      </p:sp>
      <p:sp>
        <p:nvSpPr>
          <p:cNvPr id="3" name="Content Placeholder 2"/>
          <p:cNvSpPr>
            <a:spLocks noGrp="1"/>
          </p:cNvSpPr>
          <p:nvPr>
            <p:ph idx="1"/>
          </p:nvPr>
        </p:nvSpPr>
        <p:spPr>
          <a:xfrm>
            <a:off x="404735" y="959373"/>
            <a:ext cx="11347994" cy="5426437"/>
          </a:xfrm>
        </p:spPr>
        <p:txBody>
          <a:bodyPr>
            <a:noAutofit/>
          </a:bodyPr>
          <a:lstStyle/>
          <a:p>
            <a:r>
              <a:rPr lang="en-US" sz="1600" dirty="0">
                <a:solidFill>
                  <a:srgbClr val="002060"/>
                </a:solidFill>
                <a:cs typeface="Calibri" panose="020F0502020204030204" pitchFamily="34" charset="0"/>
              </a:rPr>
              <a:t>Department of Telecom (DoT) released its ‘National Telecom M2M Roadmap’ in May 2015 for growth of M2M </a:t>
            </a:r>
          </a:p>
          <a:p>
            <a:pPr algn="just"/>
            <a:r>
              <a:rPr lang="en-US" sz="1600" dirty="0">
                <a:solidFill>
                  <a:srgbClr val="002060"/>
                </a:solidFill>
                <a:cs typeface="Calibri" panose="020F0502020204030204" pitchFamily="34" charset="0"/>
              </a:rPr>
              <a:t>Roadmap covers global scenario on M2M Standards, Regulation and policies, Initiatives, Make in India: Supported through M2M Adoption and Approach &amp; Way Forward including set of recommendation:</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To facilitate M2M communication standards including encryption, quality, security and privacy standards from Indian Perspective and to recognize such standards for India.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Address M2M Quality of Service aspects.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address M2M specific Roaming and spectrum requirements.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formulate M2M Service Provider (MSP) registration process.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issue guidelines for M2M specific KYC, SIM Transfer, International roaming etc.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Formation of APEX body involving all concerned stake holders.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To define frequency bands for PLC communication for various Industry verticals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Finalization of M2M Product Certification process and responsibility </a:t>
            </a:r>
            <a:r>
              <a:rPr lang="en-US" sz="1300" dirty="0" err="1">
                <a:solidFill>
                  <a:srgbClr val="002060"/>
                </a:solidFill>
                <a:cs typeface="Calibri" panose="020F0502020204030204" pitchFamily="34" charset="0"/>
              </a:rPr>
              <a:t>centres</a:t>
            </a:r>
            <a:r>
              <a:rPr lang="en-US" sz="1300" dirty="0">
                <a:solidFill>
                  <a:srgbClr val="002060"/>
                </a:solidFill>
                <a:cs typeface="Calibri" panose="020F0502020204030204" pitchFamily="34" charset="0"/>
              </a:rPr>
              <a:t>.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Facilitating M2M Pilot projects.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Measures for M2M Capacity building.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To establish Centre of Innovation for M2M.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To assist M2M entrepreneurs to develop and commercialize Indian products by making available requisite funding (pre-venture and venture capital), management and mentoring support etc.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Inclusion of M2M devices in Preferential Market Access (PMA) Policy.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Define procedures for energy rating of M2M devices and implementation of same. </a:t>
            </a:r>
          </a:p>
          <a:p>
            <a:pPr marL="555625" lvl="1" indent="-285750" algn="just">
              <a:buFont typeface="Wingdings" panose="05000000000000000000" pitchFamily="2" charset="2"/>
              <a:buChar char="ü"/>
            </a:pPr>
            <a:r>
              <a:rPr lang="en-US" sz="1300" dirty="0">
                <a:solidFill>
                  <a:srgbClr val="002060"/>
                </a:solidFill>
                <a:cs typeface="Calibri" panose="020F0502020204030204" pitchFamily="34" charset="0"/>
              </a:rPr>
              <a:t>To evolve suitable guidelines of EMF radiation of M2M devices based on research and studies by relevant bodies. </a:t>
            </a:r>
          </a:p>
          <a:p>
            <a:pPr marL="0" indent="0" algn="just">
              <a:buNone/>
            </a:pPr>
            <a:r>
              <a:rPr lang="en-US" sz="1800" dirty="0">
                <a:solidFill>
                  <a:srgbClr val="0070C0"/>
                </a:solidFill>
                <a:cs typeface="Calibri" panose="020F0502020204030204" pitchFamily="34" charset="0"/>
                <a:hlinkClick r:id="rId3">
                  <a:extLst>
                    <a:ext uri="{A12FA001-AC4F-418D-AE19-62706E023703}">
                      <ahyp:hlinkClr xmlns:ahyp="http://schemas.microsoft.com/office/drawing/2018/hyperlinkcolor" val="tx"/>
                    </a:ext>
                  </a:extLst>
                </a:hlinkClick>
              </a:rPr>
              <a:t>Download National Telecom M2M Roadmap&gt;&gt;</a:t>
            </a:r>
            <a:endParaRPr lang="en-US" sz="2000" dirty="0">
              <a:solidFill>
                <a:srgbClr val="0070C0"/>
              </a:solidFill>
              <a:cs typeface="Calibri" panose="020F0502020204030204" pitchFamily="34" charset="0"/>
            </a:endParaRPr>
          </a:p>
          <a:p>
            <a:pPr lvl="0" indent="-274320" algn="just">
              <a:spcBef>
                <a:spcPts val="0"/>
              </a:spcBef>
              <a:spcAft>
                <a:spcPts val="0"/>
              </a:spcAft>
            </a:pPr>
            <a:endParaRPr lang="en-US" sz="2000" b="1" dirty="0">
              <a:solidFill>
                <a:srgbClr val="002060"/>
              </a:solidFill>
              <a:cs typeface="Calibri" panose="020F0502020204030204" pitchFamily="34"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27565738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Other key initiatives</a:t>
            </a:r>
          </a:p>
        </p:txBody>
      </p:sp>
      <p:sp>
        <p:nvSpPr>
          <p:cNvPr id="3" name="Content Placeholder 2"/>
          <p:cNvSpPr>
            <a:spLocks noGrp="1"/>
          </p:cNvSpPr>
          <p:nvPr>
            <p:ph idx="1"/>
          </p:nvPr>
        </p:nvSpPr>
        <p:spPr>
          <a:xfrm>
            <a:off x="422003" y="1139255"/>
            <a:ext cx="11347994" cy="5426437"/>
          </a:xfrm>
        </p:spPr>
        <p:txBody>
          <a:bodyPr>
            <a:noAutofit/>
          </a:bodyPr>
          <a:lstStyle/>
          <a:p>
            <a:pPr algn="just"/>
            <a:r>
              <a:rPr lang="en-US" sz="1600" b="1" u="sng" dirty="0">
                <a:solidFill>
                  <a:srgbClr val="002060"/>
                </a:solidFill>
                <a:cs typeface="Calibri" panose="020F0502020204030204" pitchFamily="34" charset="0"/>
                <a:hlinkClick r:id="rId3"/>
              </a:rPr>
              <a:t>Centre of Excellence for IoT</a:t>
            </a:r>
            <a:r>
              <a:rPr lang="en-US" sz="1600" dirty="0">
                <a:solidFill>
                  <a:srgbClr val="002060"/>
                </a:solidFill>
                <a:cs typeface="Calibri" panose="020F0502020204030204" pitchFamily="34" charset="0"/>
              </a:rPr>
              <a:t>: to create innovative applications and domain capability by harnessing the innovative nature of startup community and leveraging the experience of corporate players.</a:t>
            </a:r>
          </a:p>
          <a:p>
            <a:pPr lvl="1" algn="just"/>
            <a:r>
              <a:rPr lang="en-US" sz="1200" dirty="0">
                <a:solidFill>
                  <a:srgbClr val="002060"/>
                </a:solidFill>
                <a:cs typeface="Calibri" panose="020F0502020204030204" pitchFamily="34" charset="0"/>
              </a:rPr>
              <a:t>Under the Digital India initiative, MEITY along with NASSCOM and State Governments has set up </a:t>
            </a:r>
            <a:r>
              <a:rPr lang="en-US" sz="1200" dirty="0" err="1">
                <a:solidFill>
                  <a:srgbClr val="002060"/>
                </a:solidFill>
                <a:cs typeface="Calibri" panose="020F0502020204030204" pitchFamily="34" charset="0"/>
              </a:rPr>
              <a:t>CoE</a:t>
            </a:r>
            <a:r>
              <a:rPr lang="en-US" sz="1200" dirty="0">
                <a:solidFill>
                  <a:srgbClr val="002060"/>
                </a:solidFill>
                <a:cs typeface="Calibri" panose="020F0502020204030204" pitchFamily="34" charset="0"/>
              </a:rPr>
              <a:t> on IoT at Bengaluru, Gurugram, Gandhi Nagar and Visakhapatnam. </a:t>
            </a:r>
          </a:p>
          <a:p>
            <a:pPr algn="just"/>
            <a:r>
              <a:rPr lang="en-US" sz="1600" b="1" dirty="0">
                <a:solidFill>
                  <a:srgbClr val="002060"/>
                </a:solidFill>
                <a:cs typeface="Calibri" panose="020F0502020204030204" pitchFamily="34" charset="0"/>
              </a:rPr>
              <a:t>TRAI released its recommendation on “</a:t>
            </a:r>
            <a:r>
              <a:rPr lang="en-US" sz="1600" b="1" dirty="0">
                <a:solidFill>
                  <a:srgbClr val="002060"/>
                </a:solidFill>
                <a:cs typeface="Calibri" panose="020F0502020204030204" pitchFamily="34" charset="0"/>
                <a:hlinkClick r:id="rId4"/>
              </a:rPr>
              <a:t>Spectrum, Roaming and QoS related requirements in M2M Communications</a:t>
            </a:r>
            <a:r>
              <a:rPr lang="en-US" sz="1600" b="1" dirty="0">
                <a:solidFill>
                  <a:srgbClr val="002060"/>
                </a:solidFill>
                <a:cs typeface="Calibri" panose="020F0502020204030204" pitchFamily="34" charset="0"/>
              </a:rPr>
              <a:t>”.</a:t>
            </a:r>
          </a:p>
          <a:p>
            <a:pPr algn="just"/>
            <a:r>
              <a:rPr lang="en-US" sz="1600" b="1" u="sng" dirty="0">
                <a:solidFill>
                  <a:srgbClr val="002060"/>
                </a:solidFill>
                <a:cs typeface="Calibri" panose="020F0502020204030204" pitchFamily="34" charset="0"/>
              </a:rPr>
              <a:t>13-digit numbers for the trial of machine-to-machine (M2M) communications:</a:t>
            </a:r>
          </a:p>
          <a:p>
            <a:pPr lvl="1" algn="just"/>
            <a:r>
              <a:rPr lang="en-US" sz="1200" dirty="0">
                <a:solidFill>
                  <a:srgbClr val="002060"/>
                </a:solidFill>
                <a:cs typeface="Calibri" panose="020F0502020204030204" pitchFamily="34" charset="0"/>
              </a:rPr>
              <a:t>In February 2018, DoT/TEC issued </a:t>
            </a:r>
            <a:r>
              <a:rPr lang="en-US" sz="1200" dirty="0">
                <a:solidFill>
                  <a:srgbClr val="002060"/>
                </a:solidFill>
                <a:cs typeface="Calibri" panose="020F0502020204030204" pitchFamily="34" charset="0"/>
                <a:hlinkClick r:id="rId5"/>
              </a:rPr>
              <a:t>13-digit numbers </a:t>
            </a:r>
            <a:r>
              <a:rPr lang="en-US" sz="1200" dirty="0">
                <a:solidFill>
                  <a:srgbClr val="002060"/>
                </a:solidFill>
                <a:cs typeface="Calibri" panose="020F0502020204030204" pitchFamily="34" charset="0"/>
              </a:rPr>
              <a:t>to telecom operators for the trial of M2M communications like swipe machines, smart electric </a:t>
            </a:r>
            <a:r>
              <a:rPr lang="en-US" sz="1200" dirty="0" err="1">
                <a:solidFill>
                  <a:srgbClr val="002060"/>
                </a:solidFill>
                <a:cs typeface="Calibri" panose="020F0502020204030204" pitchFamily="34" charset="0"/>
              </a:rPr>
              <a:t>metres</a:t>
            </a:r>
            <a:r>
              <a:rPr lang="en-US" sz="1200" dirty="0">
                <a:solidFill>
                  <a:srgbClr val="002060"/>
                </a:solidFill>
                <a:cs typeface="Calibri" panose="020F0502020204030204" pitchFamily="34" charset="0"/>
              </a:rPr>
              <a:t> and car tracking devices etc. that communicate through a SIM card</a:t>
            </a:r>
          </a:p>
          <a:p>
            <a:pPr algn="just"/>
            <a:r>
              <a:rPr lang="en-US" sz="1600" b="1" u="sng" dirty="0">
                <a:solidFill>
                  <a:srgbClr val="002060"/>
                </a:solidFill>
                <a:cs typeface="Calibri" panose="020F0502020204030204" pitchFamily="34" charset="0"/>
              </a:rPr>
              <a:t>Instructions in relation to SIM cards used for M2M communication services:</a:t>
            </a:r>
            <a:r>
              <a:rPr lang="en-US" sz="1600" b="1" dirty="0">
                <a:solidFill>
                  <a:srgbClr val="002060"/>
                </a:solidFill>
                <a:cs typeface="Calibri" panose="020F0502020204030204" pitchFamily="34" charset="0"/>
              </a:rPr>
              <a:t> </a:t>
            </a:r>
          </a:p>
          <a:p>
            <a:pPr lvl="1" algn="just"/>
            <a:r>
              <a:rPr lang="en-US" sz="1200" dirty="0">
                <a:solidFill>
                  <a:srgbClr val="002060"/>
                </a:solidFill>
                <a:cs typeface="Calibri" panose="020F0502020204030204" pitchFamily="34" charset="0"/>
              </a:rPr>
              <a:t>In May 2018, DoT issued </a:t>
            </a:r>
            <a:r>
              <a:rPr lang="en-US" sz="1200" dirty="0">
                <a:solidFill>
                  <a:srgbClr val="002060"/>
                </a:solidFill>
                <a:cs typeface="Calibri" panose="020F0502020204030204" pitchFamily="34" charset="0"/>
                <a:hlinkClick r:id="rId6"/>
              </a:rPr>
              <a:t>M2M guidelines </a:t>
            </a:r>
            <a:r>
              <a:rPr lang="en-US" sz="1200" dirty="0">
                <a:solidFill>
                  <a:srgbClr val="002060"/>
                </a:solidFill>
                <a:cs typeface="Calibri" panose="020F0502020204030204" pitchFamily="34" charset="0"/>
              </a:rPr>
              <a:t>for implementing restrictive features for SIMs used only for M2M communication services (M2M SIMs) and related Know Your Customer (KYC) instructions for issuing M2M SIMs to entity/organization providing M2M communication services. </a:t>
            </a:r>
          </a:p>
          <a:p>
            <a:pPr algn="just"/>
            <a:r>
              <a:rPr lang="en-US" sz="1600" b="1" u="sng" dirty="0">
                <a:solidFill>
                  <a:srgbClr val="002060"/>
                </a:solidFill>
                <a:cs typeface="Calibri" panose="020F0502020204030204" pitchFamily="34" charset="0"/>
              </a:rPr>
              <a:t>Adoption of oneM2M specifications: </a:t>
            </a:r>
            <a:r>
              <a:rPr lang="en-US" sz="1600" dirty="0">
                <a:solidFill>
                  <a:srgbClr val="002060"/>
                </a:solidFill>
                <a:cs typeface="Calibri" panose="020F0502020204030204" pitchFamily="34" charset="0"/>
              </a:rPr>
              <a:t>In September 2020, TEC has approved oneM2M release 2 specifications transposed by TSDSI as National Standards.</a:t>
            </a:r>
          </a:p>
          <a:p>
            <a:pPr algn="just"/>
            <a:r>
              <a:rPr lang="en-US" sz="1600" b="1" u="sng" dirty="0">
                <a:solidFill>
                  <a:srgbClr val="002060"/>
                </a:solidFill>
                <a:cs typeface="Calibri" panose="020F0502020204030204" pitchFamily="34" charset="0"/>
              </a:rPr>
              <a:t>Draft Guidelines for Registration Process of M2M Service Providers (M2MSP) and WPAN/WLAN Connectivity Provider for M2M Services:</a:t>
            </a:r>
          </a:p>
          <a:p>
            <a:pPr lvl="1" algn="just"/>
            <a:r>
              <a:rPr lang="en-US" sz="1200" dirty="0">
                <a:solidFill>
                  <a:srgbClr val="002060"/>
                </a:solidFill>
                <a:cs typeface="Calibri" panose="020F0502020204030204" pitchFamily="34" charset="0"/>
              </a:rPr>
              <a:t>In June 2021, Department of Telecommunications (“DoT”), released its draft </a:t>
            </a:r>
            <a:r>
              <a:rPr lang="en-US" sz="1200" dirty="0">
                <a:solidFill>
                  <a:srgbClr val="002060"/>
                </a:solidFill>
                <a:cs typeface="Calibri" panose="020F0502020204030204" pitchFamily="34" charset="0"/>
                <a:hlinkClick r:id="rId7"/>
              </a:rPr>
              <a:t>guidelines</a:t>
            </a:r>
            <a:r>
              <a:rPr lang="en-US" sz="1200" dirty="0">
                <a:solidFill>
                  <a:srgbClr val="002060"/>
                </a:solidFill>
                <a:cs typeface="Calibri" panose="020F0502020204030204" pitchFamily="34" charset="0"/>
              </a:rPr>
              <a:t> for Registration Process of M2M Service Providers (M2MSP) and WPAN/WLAN Connectivity Provider for M2M Services.</a:t>
            </a:r>
          </a:p>
          <a:p>
            <a:pPr lvl="1" algn="just"/>
            <a:r>
              <a:rPr lang="en-US" sz="1300" dirty="0">
                <a:solidFill>
                  <a:srgbClr val="002060"/>
                </a:solidFill>
                <a:cs typeface="Calibri" panose="020F0502020204030204" pitchFamily="34" charset="0"/>
              </a:rPr>
              <a:t>Any telecom licensee wishing to provide M2M services to third parties would need to register as M2MSP. Authorized telecom licensee/M2MSP who may wish to provide connectivity for M2M services to third parties would also need to register as WPAN/WLAN connectivity providers.</a:t>
            </a:r>
          </a:p>
          <a:p>
            <a:pPr lvl="0" indent="-274320" algn="just">
              <a:spcBef>
                <a:spcPts val="0"/>
              </a:spcBef>
              <a:spcAft>
                <a:spcPts val="0"/>
              </a:spcAft>
            </a:pPr>
            <a:endParaRPr lang="en-US" sz="2000" b="1" dirty="0">
              <a:solidFill>
                <a:srgbClr val="002060"/>
              </a:solidFill>
              <a:cs typeface="Calibri" panose="020F0502020204030204" pitchFamily="34"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1962567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555515" cy="6137275"/>
          </a:xfrm>
          <a:solidFill>
            <a:srgbClr val="002060"/>
          </a:solidFill>
        </p:spPr>
        <p:txBody>
          <a:bodyPr/>
          <a:lstStyle/>
          <a:p>
            <a:pPr algn="ctr"/>
            <a:r>
              <a:rPr lang="en-IN" b="1" dirty="0">
                <a:solidFill>
                  <a:schemeClr val="bg1"/>
                </a:solidFill>
                <a:latin typeface="Century Gothic" panose="020B0502020202020204" pitchFamily="34" charset="0"/>
              </a:rPr>
              <a:t>Information Technology (IT) Industry</a:t>
            </a:r>
            <a:endParaRPr lang="en-IN" dirty="0">
              <a:solidFill>
                <a:schemeClr val="bg1"/>
              </a:solidFill>
            </a:endParaRPr>
          </a:p>
        </p:txBody>
      </p:sp>
    </p:spTree>
    <p:extLst>
      <p:ext uri="{BB962C8B-B14F-4D97-AF65-F5344CB8AC3E}">
        <p14:creationId xmlns:p14="http://schemas.microsoft.com/office/powerpoint/2010/main" val="23490427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49508" y="3005521"/>
            <a:ext cx="10790400" cy="707886"/>
          </a:xfrm>
          <a:solidFill>
            <a:srgbClr val="002060"/>
          </a:solidFill>
        </p:spPr>
        <p:txBody>
          <a:bodyPr/>
          <a:lstStyle/>
          <a:p>
            <a:pPr lvl="1" algn="ctr"/>
            <a:r>
              <a:rPr lang="en-US" sz="4000" b="1" dirty="0">
                <a:solidFill>
                  <a:schemeClr val="bg1"/>
                </a:solidFill>
                <a:latin typeface="Century Gothic" panose="020B0502020202020204" pitchFamily="34" charset="0"/>
              </a:rPr>
              <a:t>Blockchain</a:t>
            </a:r>
          </a:p>
        </p:txBody>
      </p:sp>
    </p:spTree>
    <p:extLst>
      <p:ext uri="{BB962C8B-B14F-4D97-AF65-F5344CB8AC3E}">
        <p14:creationId xmlns:p14="http://schemas.microsoft.com/office/powerpoint/2010/main" val="8343363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173" y="0"/>
            <a:ext cx="11403268" cy="1079292"/>
          </a:xfrm>
        </p:spPr>
        <p:txBody>
          <a:bodyPr>
            <a:normAutofit fontScale="90000"/>
          </a:bodyPr>
          <a:lstStyle/>
          <a:p>
            <a:r>
              <a:rPr lang="en-US" altLang="en-US" sz="4000" b="1" dirty="0">
                <a:solidFill>
                  <a:srgbClr val="002060"/>
                </a:solidFill>
                <a:latin typeface="Century Gothic" panose="020B0502020202020204" pitchFamily="34" charset="0"/>
              </a:rPr>
              <a:t>Discussion paper on Blockchain: India Strategy”</a:t>
            </a:r>
            <a:endParaRPr lang="en-IN" sz="4000" b="1" dirty="0">
              <a:solidFill>
                <a:srgbClr val="002060"/>
              </a:solidFill>
              <a:latin typeface="Century Gothic" panose="020B0502020202020204" pitchFamily="34" charset="0"/>
            </a:endParaRPr>
          </a:p>
        </p:txBody>
      </p:sp>
      <p:sp>
        <p:nvSpPr>
          <p:cNvPr id="11" name="Rectangle 10"/>
          <p:cNvSpPr/>
          <p:nvPr/>
        </p:nvSpPr>
        <p:spPr>
          <a:xfrm>
            <a:off x="599606" y="939333"/>
            <a:ext cx="11261835" cy="5786199"/>
          </a:xfrm>
          <a:prstGeom prst="rect">
            <a:avLst/>
          </a:prstGeom>
        </p:spPr>
        <p:txBody>
          <a:bodyPr wrap="square">
            <a:spAutoFit/>
          </a:bodyPr>
          <a:lstStyle/>
          <a:p>
            <a:pPr marL="449263" lvl="1" indent="-449263" algn="just">
              <a:spcBef>
                <a:spcPts val="600"/>
              </a:spcBef>
              <a:buFont typeface="Arial" panose="020B0604020202020204" pitchFamily="34" charset="0"/>
              <a:buChar char="•"/>
            </a:pPr>
            <a:r>
              <a:rPr lang="en-US" sz="2000" dirty="0">
                <a:solidFill>
                  <a:srgbClr val="002060"/>
                </a:solidFill>
                <a:latin typeface="Century Gothic" panose="020B0502020202020204" pitchFamily="34" charset="0"/>
              </a:rPr>
              <a:t>Government think tank NITI Aayog released its “Draft Discussion Paper on Blockchain: The India Strategy (Part 1) in January 2020”</a:t>
            </a:r>
          </a:p>
          <a:p>
            <a:pPr marL="449263" lvl="1" indent="-449263" algn="just">
              <a:spcBef>
                <a:spcPts val="600"/>
              </a:spcBef>
              <a:buFont typeface="Arial" panose="020B0604020202020204" pitchFamily="34" charset="0"/>
              <a:buChar char="•"/>
            </a:pPr>
            <a:r>
              <a:rPr lang="en-US" sz="2000" dirty="0">
                <a:solidFill>
                  <a:srgbClr val="002060"/>
                </a:solidFill>
                <a:latin typeface="Century Gothic" panose="020B0502020202020204" pitchFamily="34" charset="0"/>
              </a:rPr>
              <a:t>Blockchains can broadly be defined as a new type of network infrastructure that create 'trust' in networks by introducing distributed verifiability, auditability, and consensus.</a:t>
            </a:r>
          </a:p>
          <a:p>
            <a:pPr marL="449263" lvl="1" indent="-449263" algn="just">
              <a:spcBef>
                <a:spcPts val="600"/>
              </a:spcBef>
              <a:buFont typeface="Arial" panose="020B0604020202020204" pitchFamily="34" charset="0"/>
              <a:buChar char="•"/>
            </a:pPr>
            <a:r>
              <a:rPr lang="en-US" sz="2000" dirty="0">
                <a:solidFill>
                  <a:srgbClr val="002060"/>
                </a:solidFill>
                <a:latin typeface="Century Gothic" panose="020B0502020202020204" pitchFamily="34" charset="0"/>
              </a:rPr>
              <a:t>It aims to demystify the concepts surrounding this technology, identify areas where it can be utilized for more transparent and open models of cooperation between entities and recommend the next steps towards achieving this goal. </a:t>
            </a:r>
          </a:p>
          <a:p>
            <a:pPr marL="449263" lvl="1" indent="-449263" algn="just">
              <a:spcBef>
                <a:spcPts val="600"/>
              </a:spcBef>
              <a:buFont typeface="Arial" panose="020B0604020202020204" pitchFamily="34" charset="0"/>
              <a:buChar char="•"/>
            </a:pPr>
            <a:r>
              <a:rPr lang="en-US" sz="2000" dirty="0">
                <a:solidFill>
                  <a:srgbClr val="002060"/>
                </a:solidFill>
                <a:latin typeface="Century Gothic" panose="020B0502020202020204" pitchFamily="34" charset="0"/>
              </a:rPr>
              <a:t>Paper has made a case for using blockchain technology to resolve business and governance process inefficiencies.</a:t>
            </a:r>
          </a:p>
          <a:p>
            <a:pPr marL="449263" lvl="1" indent="-449263" algn="just">
              <a:spcBef>
                <a:spcPts val="600"/>
              </a:spcBef>
              <a:buFont typeface="Arial" panose="020B0604020202020204" pitchFamily="34" charset="0"/>
              <a:buChar char="•"/>
            </a:pPr>
            <a:r>
              <a:rPr lang="en-US" sz="2000" dirty="0">
                <a:solidFill>
                  <a:srgbClr val="002060"/>
                </a:solidFill>
                <a:latin typeface="Century Gothic" panose="020B0502020202020204" pitchFamily="34" charset="0"/>
              </a:rPr>
              <a:t>Paper has suggested regulatory infrastructure to be put in place for evolving a vibrant blockchain ecosystem and creation of a National infrastructure for deploying blockchain solutions with in-built fabric, identity platform and incentive platform.</a:t>
            </a:r>
          </a:p>
          <a:p>
            <a:pPr marL="449263" lvl="1" indent="-449263" algn="just">
              <a:spcBef>
                <a:spcPts val="600"/>
              </a:spcBef>
              <a:buFont typeface="Arial" panose="020B0604020202020204" pitchFamily="34" charset="0"/>
              <a:buChar char="•"/>
            </a:pPr>
            <a:r>
              <a:rPr lang="en-US" sz="2000" dirty="0">
                <a:solidFill>
                  <a:srgbClr val="002060"/>
                </a:solidFill>
                <a:latin typeface="Century Gothic" panose="020B0502020202020204" pitchFamily="34" charset="0"/>
              </a:rPr>
              <a:t>Paper also suggest government to adopt blockchain solutions for procurement process.</a:t>
            </a:r>
          </a:p>
          <a:p>
            <a:pPr marL="0" lvl="1" algn="just">
              <a:spcBef>
                <a:spcPts val="600"/>
              </a:spcBef>
            </a:pPr>
            <a:r>
              <a:rPr lang="en-US" sz="2000" b="1" dirty="0">
                <a:solidFill>
                  <a:srgbClr val="002060"/>
                </a:solidFill>
                <a:latin typeface="Century Gothic" panose="020B0502020202020204" pitchFamily="34" charset="0"/>
                <a:hlinkClick r:id="rId3"/>
              </a:rPr>
              <a:t>Download Blockchain Strategy here&gt;&gt;</a:t>
            </a:r>
            <a:endParaRPr lang="en-US" sz="2000" b="1" dirty="0">
              <a:solidFill>
                <a:srgbClr val="002060"/>
              </a:solidFill>
              <a:latin typeface="Century Gothic" panose="020B0502020202020204" pitchFamily="34" charset="0"/>
            </a:endParaRPr>
          </a:p>
          <a:p>
            <a:pPr marL="800100" lvl="1" indent="-342900" algn="just">
              <a:buFont typeface="Arial" panose="020B0604020202020204" pitchFamily="34" charset="0"/>
              <a:buChar char="•"/>
            </a:pPr>
            <a:endParaRPr lang="en-US" sz="2000" dirty="0">
              <a:solidFill>
                <a:srgbClr val="002060"/>
              </a:solidFill>
            </a:endParaRPr>
          </a:p>
        </p:txBody>
      </p:sp>
    </p:spTree>
    <p:extLst>
      <p:ext uri="{BB962C8B-B14F-4D97-AF65-F5344CB8AC3E}">
        <p14:creationId xmlns:p14="http://schemas.microsoft.com/office/powerpoint/2010/main" val="12818879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1275654" cy="764428"/>
          </a:xfrm>
        </p:spPr>
        <p:txBody>
          <a:bodyPr>
            <a:normAutofit/>
          </a:bodyPr>
          <a:lstStyle/>
          <a:p>
            <a:r>
              <a:rPr lang="en-US" altLang="en-US" sz="4000" b="1" dirty="0">
                <a:solidFill>
                  <a:srgbClr val="002060"/>
                </a:solidFill>
                <a:latin typeface="Century Gothic" panose="020B0502020202020204" pitchFamily="34" charset="0"/>
              </a:rPr>
              <a:t>National Strategy on Blockchain</a:t>
            </a:r>
            <a:endParaRPr lang="en-IN" sz="4000" b="1" dirty="0">
              <a:solidFill>
                <a:srgbClr val="002060"/>
              </a:solidFill>
              <a:latin typeface="Century Gothic" panose="020B0502020202020204" pitchFamily="34" charset="0"/>
            </a:endParaRPr>
          </a:p>
        </p:txBody>
      </p:sp>
      <p:sp>
        <p:nvSpPr>
          <p:cNvPr id="11" name="Rectangle 10"/>
          <p:cNvSpPr/>
          <p:nvPr/>
        </p:nvSpPr>
        <p:spPr>
          <a:xfrm>
            <a:off x="599606" y="1079292"/>
            <a:ext cx="11261835" cy="5078313"/>
          </a:xfrm>
          <a:prstGeom prst="rect">
            <a:avLst/>
          </a:prstGeom>
        </p:spPr>
        <p:txBody>
          <a:bodyPr wrap="square">
            <a:spAutoFit/>
          </a:bodyPr>
          <a:lstStyle/>
          <a:p>
            <a:pPr marL="449263" lvl="1" indent="-449263" algn="just">
              <a:buFont typeface="Arial" panose="020B0604020202020204" pitchFamily="34" charset="0"/>
              <a:buChar char="•"/>
            </a:pPr>
            <a:r>
              <a:rPr lang="en-US" sz="2000" dirty="0">
                <a:solidFill>
                  <a:srgbClr val="002060"/>
                </a:solidFill>
                <a:latin typeface="Century Gothic" panose="020B0502020202020204" pitchFamily="34" charset="0"/>
              </a:rPr>
              <a:t>In January 2021, Ministry of Electronics &amp; Information Technology (MEITY) released its draft policy on National Strategy on Blockchain</a:t>
            </a:r>
          </a:p>
          <a:p>
            <a:pPr marL="449263" lvl="1" indent="-449263" algn="just">
              <a:buFont typeface="Arial" panose="020B0604020202020204" pitchFamily="34" charset="0"/>
              <a:buChar char="•"/>
            </a:pPr>
            <a:r>
              <a:rPr lang="en-US" sz="2000" dirty="0">
                <a:solidFill>
                  <a:srgbClr val="002060"/>
                </a:solidFill>
                <a:latin typeface="Century Gothic" panose="020B0502020202020204" pitchFamily="34" charset="0"/>
              </a:rPr>
              <a:t>Policy provides an insight on the strategies for metamorphosing Indian Blockchain ecosystem to make India as one of the leading countries in terms of harnessing the benefits of this emerging technology by focusing on Technological and Administrative aspects</a:t>
            </a:r>
          </a:p>
          <a:p>
            <a:pPr marL="449263" lvl="1" indent="-449263" algn="just">
              <a:buFont typeface="Arial" panose="020B0604020202020204" pitchFamily="34" charset="0"/>
              <a:buChar char="•"/>
            </a:pPr>
            <a:endParaRPr lang="en-US" sz="2000" dirty="0">
              <a:solidFill>
                <a:srgbClr val="002060"/>
              </a:solidFill>
              <a:latin typeface="Century Gothic" panose="020B0502020202020204" pitchFamily="34" charset="0"/>
            </a:endParaRPr>
          </a:p>
          <a:p>
            <a:pPr marL="449263" lvl="1" indent="-449263" algn="just">
              <a:buFont typeface="Arial" panose="020B0604020202020204" pitchFamily="34" charset="0"/>
              <a:buChar char="•"/>
            </a:pPr>
            <a:r>
              <a:rPr lang="en-US" sz="2000" b="1" dirty="0">
                <a:solidFill>
                  <a:srgbClr val="002060"/>
                </a:solidFill>
                <a:latin typeface="Century Gothic" panose="020B0502020202020204" pitchFamily="34" charset="0"/>
              </a:rPr>
              <a:t>Draft strategy covers:</a:t>
            </a:r>
          </a:p>
          <a:p>
            <a:pPr marL="906463" lvl="2" indent="-449263" algn="just">
              <a:buFont typeface="Wingdings" panose="05000000000000000000" pitchFamily="2" charset="2"/>
              <a:buChar char="ü"/>
            </a:pPr>
            <a:r>
              <a:rPr lang="en-US" dirty="0">
                <a:solidFill>
                  <a:srgbClr val="002060"/>
                </a:solidFill>
                <a:latin typeface="Century Gothic" panose="020B0502020202020204" pitchFamily="34" charset="0"/>
              </a:rPr>
              <a:t>Overview of Blockchain Technology and Applications</a:t>
            </a:r>
          </a:p>
          <a:p>
            <a:pPr marL="906463" lvl="2" indent="-449263" algn="just">
              <a:buFont typeface="Wingdings" panose="05000000000000000000" pitchFamily="2" charset="2"/>
              <a:buChar char="ü"/>
            </a:pPr>
            <a:r>
              <a:rPr lang="en-US" dirty="0">
                <a:solidFill>
                  <a:srgbClr val="002060"/>
                </a:solidFill>
                <a:latin typeface="Century Gothic" panose="020B0502020202020204" pitchFamily="34" charset="0"/>
              </a:rPr>
              <a:t>Global Efforts in blockchain technology</a:t>
            </a:r>
          </a:p>
          <a:p>
            <a:pPr marL="906463" lvl="2" indent="-449263" algn="just">
              <a:buFont typeface="Wingdings" panose="05000000000000000000" pitchFamily="2" charset="2"/>
              <a:buChar char="ü"/>
            </a:pPr>
            <a:r>
              <a:rPr lang="en-US" dirty="0">
                <a:solidFill>
                  <a:srgbClr val="002060"/>
                </a:solidFill>
                <a:latin typeface="Century Gothic" panose="020B0502020202020204" pitchFamily="34" charset="0"/>
              </a:rPr>
              <a:t>National Scenario</a:t>
            </a:r>
          </a:p>
          <a:p>
            <a:pPr marL="906463" lvl="2" indent="-449263" algn="just">
              <a:buFont typeface="Wingdings" panose="05000000000000000000" pitchFamily="2" charset="2"/>
              <a:buChar char="ü"/>
            </a:pPr>
            <a:r>
              <a:rPr lang="en-US" dirty="0">
                <a:solidFill>
                  <a:srgbClr val="002060"/>
                </a:solidFill>
                <a:latin typeface="Century Gothic" panose="020B0502020202020204" pitchFamily="34" charset="0"/>
              </a:rPr>
              <a:t>Challenges to the adoption of Blockchain Technology</a:t>
            </a:r>
          </a:p>
          <a:p>
            <a:pPr marL="906463" lvl="2" indent="-449263" algn="just">
              <a:buFont typeface="Wingdings" panose="05000000000000000000" pitchFamily="2" charset="2"/>
              <a:buChar char="ü"/>
            </a:pPr>
            <a:r>
              <a:rPr lang="en-US" dirty="0">
                <a:solidFill>
                  <a:srgbClr val="002060"/>
                </a:solidFill>
                <a:latin typeface="Century Gothic" panose="020B0502020202020204" pitchFamily="34" charset="0"/>
              </a:rPr>
              <a:t>SWOT Analysis</a:t>
            </a:r>
          </a:p>
          <a:p>
            <a:pPr marL="906463" lvl="2" indent="-449263" algn="just">
              <a:buFont typeface="Wingdings" panose="05000000000000000000" pitchFamily="2" charset="2"/>
              <a:buChar char="ü"/>
            </a:pPr>
            <a:r>
              <a:rPr lang="en-US" dirty="0">
                <a:solidFill>
                  <a:srgbClr val="002060"/>
                </a:solidFill>
                <a:latin typeface="Century Gothic" panose="020B0502020202020204" pitchFamily="34" charset="0"/>
              </a:rPr>
              <a:t>Roadmap for Blockchain Technology Adoption</a:t>
            </a:r>
          </a:p>
          <a:p>
            <a:pPr marL="906463" lvl="2" indent="-449263" algn="just">
              <a:buFont typeface="Wingdings" panose="05000000000000000000" pitchFamily="2" charset="2"/>
              <a:buChar char="ü"/>
            </a:pPr>
            <a:r>
              <a:rPr lang="en-US" dirty="0">
                <a:solidFill>
                  <a:srgbClr val="002060"/>
                </a:solidFill>
                <a:latin typeface="Century Gothic" panose="020B0502020202020204" pitchFamily="34" charset="0"/>
              </a:rPr>
              <a:t>National Level Blockchain Framework</a:t>
            </a:r>
          </a:p>
          <a:p>
            <a:pPr marL="906463" lvl="2" indent="-449263" algn="just">
              <a:buFont typeface="Wingdings" panose="05000000000000000000" pitchFamily="2" charset="2"/>
              <a:buChar char="ü"/>
            </a:pPr>
            <a:r>
              <a:rPr lang="en-US" dirty="0">
                <a:solidFill>
                  <a:srgbClr val="002060"/>
                </a:solidFill>
                <a:latin typeface="Century Gothic" panose="020B0502020202020204" pitchFamily="34" charset="0"/>
              </a:rPr>
              <a:t>Integration of important National Level Services to Blockchain</a:t>
            </a:r>
          </a:p>
          <a:p>
            <a:pPr marL="0" lvl="1" algn="just"/>
            <a:r>
              <a:rPr lang="en-US" sz="2000" b="1" dirty="0">
                <a:solidFill>
                  <a:srgbClr val="002060"/>
                </a:solidFill>
                <a:latin typeface="Century Gothic" panose="020B0502020202020204" pitchFamily="34" charset="0"/>
                <a:hlinkClick r:id="rId3"/>
              </a:rPr>
              <a:t>Read more/Download&gt;&gt;</a:t>
            </a:r>
            <a:endParaRPr lang="en-US" sz="2000" b="1"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27046078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0" y="314863"/>
            <a:ext cx="11275654" cy="764428"/>
          </a:xfrm>
        </p:spPr>
        <p:txBody>
          <a:bodyPr>
            <a:normAutofit/>
          </a:bodyPr>
          <a:lstStyle/>
          <a:p>
            <a:r>
              <a:rPr lang="en-US" altLang="en-US" sz="4000" b="1" dirty="0">
                <a:solidFill>
                  <a:srgbClr val="002060"/>
                </a:solidFill>
                <a:latin typeface="Century Gothic" panose="020B0502020202020204" pitchFamily="34" charset="0"/>
              </a:rPr>
              <a:t>Centre of Excellence (</a:t>
            </a:r>
            <a:r>
              <a:rPr lang="en-US" altLang="en-US" sz="4000" b="1" dirty="0" err="1">
                <a:solidFill>
                  <a:srgbClr val="002060"/>
                </a:solidFill>
                <a:latin typeface="Century Gothic" panose="020B0502020202020204" pitchFamily="34" charset="0"/>
              </a:rPr>
              <a:t>CoE</a:t>
            </a:r>
            <a:r>
              <a:rPr lang="en-US" altLang="en-US" sz="4000" b="1" dirty="0">
                <a:solidFill>
                  <a:srgbClr val="002060"/>
                </a:solidFill>
                <a:latin typeface="Century Gothic" panose="020B0502020202020204" pitchFamily="34" charset="0"/>
              </a:rPr>
              <a:t>) on Blockchain</a:t>
            </a:r>
            <a:endParaRPr lang="en-IN" sz="4000" b="1" dirty="0">
              <a:solidFill>
                <a:srgbClr val="002060"/>
              </a:solidFill>
              <a:latin typeface="Century Gothic" panose="020B0502020202020204" pitchFamily="34" charset="0"/>
            </a:endParaRPr>
          </a:p>
        </p:txBody>
      </p:sp>
      <p:sp>
        <p:nvSpPr>
          <p:cNvPr id="7" name="TextBox 6">
            <a:extLst>
              <a:ext uri="{FF2B5EF4-FFF2-40B4-BE49-F238E27FC236}">
                <a16:creationId xmlns:a16="http://schemas.microsoft.com/office/drawing/2014/main" id="{94BFC3A9-6C81-4ACB-8BE3-E5F6A5989008}"/>
              </a:ext>
            </a:extLst>
          </p:cNvPr>
          <p:cNvSpPr txBox="1"/>
          <p:nvPr/>
        </p:nvSpPr>
        <p:spPr>
          <a:xfrm>
            <a:off x="435790" y="1079291"/>
            <a:ext cx="11275653" cy="8125301"/>
          </a:xfrm>
          <a:prstGeom prst="rect">
            <a:avLst/>
          </a:prstGeom>
          <a:noFill/>
        </p:spPr>
        <p:txBody>
          <a:bodyPr wrap="square">
            <a:spAutoFit/>
          </a:bodyPr>
          <a:lstStyle/>
          <a:p>
            <a:pPr marL="285750" indent="-285750" algn="just">
              <a:buFont typeface="Wingdings" panose="05000000000000000000" pitchFamily="2" charset="2"/>
              <a:buChar char="§"/>
            </a:pPr>
            <a:r>
              <a:rPr lang="en-US" b="1" dirty="0">
                <a:solidFill>
                  <a:srgbClr val="002060"/>
                </a:solidFill>
                <a:latin typeface="Century Gothic" panose="020B0502020202020204" pitchFamily="34" charset="0"/>
                <a:cs typeface="Arial" panose="020B0604020202020204" pitchFamily="34" charset="0"/>
              </a:rPr>
              <a:t>Software Technology Parks of India (STPI)</a:t>
            </a:r>
            <a:r>
              <a:rPr lang="en-US" dirty="0">
                <a:solidFill>
                  <a:srgbClr val="002060"/>
                </a:solidFill>
                <a:latin typeface="Century Gothic" panose="020B0502020202020204" pitchFamily="34" charset="0"/>
                <a:cs typeface="Arial" panose="020B0604020202020204" pitchFamily="34" charset="0"/>
              </a:rPr>
              <a:t>— an </a:t>
            </a:r>
            <a:r>
              <a:rPr lang="en-US" dirty="0" err="1">
                <a:solidFill>
                  <a:srgbClr val="002060"/>
                </a:solidFill>
                <a:latin typeface="Century Gothic" panose="020B0502020202020204" pitchFamily="34" charset="0"/>
                <a:cs typeface="Arial" panose="020B0604020202020204" pitchFamily="34" charset="0"/>
              </a:rPr>
              <a:t>organisation</a:t>
            </a:r>
            <a:r>
              <a:rPr lang="en-US" dirty="0">
                <a:solidFill>
                  <a:srgbClr val="002060"/>
                </a:solidFill>
                <a:latin typeface="Century Gothic" panose="020B0502020202020204" pitchFamily="34" charset="0"/>
                <a:cs typeface="Arial" panose="020B0604020202020204" pitchFamily="34" charset="0"/>
              </a:rPr>
              <a:t> under MEITY, has launched Apiary, a </a:t>
            </a:r>
            <a:r>
              <a:rPr lang="en-US" dirty="0" err="1">
                <a:solidFill>
                  <a:srgbClr val="002060"/>
                </a:solidFill>
                <a:latin typeface="Century Gothic" panose="020B0502020202020204" pitchFamily="34" charset="0"/>
                <a:cs typeface="Arial" panose="020B0604020202020204" pitchFamily="34" charset="0"/>
              </a:rPr>
              <a:t>CoE</a:t>
            </a:r>
            <a:r>
              <a:rPr lang="en-US" dirty="0">
                <a:solidFill>
                  <a:srgbClr val="002060"/>
                </a:solidFill>
                <a:latin typeface="Century Gothic" panose="020B0502020202020204" pitchFamily="34" charset="0"/>
                <a:cs typeface="Arial" panose="020B0604020202020204" pitchFamily="34" charset="0"/>
              </a:rPr>
              <a:t> in blockchain technologies at STPI incubation center in Gurugram in association with Haryana government, Government Blockchain Association and several blue-chip companies and top-tier academic institutions. </a:t>
            </a:r>
          </a:p>
          <a:p>
            <a:pPr marL="742950" lvl="1" indent="-285750" algn="just">
              <a:buFont typeface="Wingdings" panose="05000000000000000000" pitchFamily="2" charset="2"/>
              <a:buChar char="§"/>
            </a:pPr>
            <a:r>
              <a:rPr lang="en-US" dirty="0">
                <a:solidFill>
                  <a:srgbClr val="002060"/>
                </a:solidFill>
                <a:latin typeface="Century Gothic" panose="020B0502020202020204" pitchFamily="34" charset="0"/>
                <a:cs typeface="Arial" panose="020B0604020202020204" pitchFamily="34" charset="0"/>
              </a:rPr>
              <a:t>It aims to promote and grow blockchain startups in India, as well as encourage adoption of digital ledger systems across sectors such as finance, governance, healthcare, and infrastructure.</a:t>
            </a:r>
          </a:p>
          <a:p>
            <a:pPr marL="285750" indent="-285750"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285750" indent="-285750" algn="just">
              <a:buFont typeface="Wingdings" panose="05000000000000000000" pitchFamily="2" charset="2"/>
              <a:buChar char="§"/>
            </a:pPr>
            <a:r>
              <a:rPr lang="en-US" dirty="0">
                <a:solidFill>
                  <a:srgbClr val="002060"/>
                </a:solidFill>
                <a:latin typeface="Century Gothic" panose="020B0502020202020204" pitchFamily="34" charset="0"/>
                <a:cs typeface="Arial" panose="020B0604020202020204" pitchFamily="34" charset="0"/>
              </a:rPr>
              <a:t>A similar </a:t>
            </a:r>
            <a:r>
              <a:rPr lang="en-US" b="1" dirty="0" err="1">
                <a:solidFill>
                  <a:srgbClr val="F49100"/>
                </a:solidFill>
                <a:latin typeface="Century Gothic" panose="020B0502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centre</a:t>
            </a:r>
            <a:r>
              <a:rPr lang="en-US" b="1" dirty="0">
                <a:solidFill>
                  <a:srgbClr val="F49100"/>
                </a:solidFill>
                <a:latin typeface="Century Gothic" panose="020B0502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of excellence (</a:t>
            </a:r>
            <a:r>
              <a:rPr lang="en-US" b="1" dirty="0" err="1">
                <a:solidFill>
                  <a:srgbClr val="F49100"/>
                </a:solidFill>
                <a:latin typeface="Century Gothic" panose="020B0502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CoE</a:t>
            </a:r>
            <a:r>
              <a:rPr lang="en-US" b="1" dirty="0">
                <a:solidFill>
                  <a:srgbClr val="002060"/>
                </a:solidFill>
                <a:latin typeface="Century Gothic" panose="020B0502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in blockchain technology</a:t>
            </a:r>
            <a:r>
              <a:rPr lang="en-US" b="1" dirty="0">
                <a:solidFill>
                  <a:srgbClr val="002060"/>
                </a:solidFill>
                <a:latin typeface="Century Gothic" panose="020B0502020202020204" pitchFamily="34" charset="0"/>
                <a:cs typeface="Arial" panose="020B0604020202020204" pitchFamily="34" charset="0"/>
              </a:rPr>
              <a:t> </a:t>
            </a:r>
            <a:r>
              <a:rPr lang="en-US" dirty="0">
                <a:solidFill>
                  <a:srgbClr val="002060"/>
                </a:solidFill>
                <a:latin typeface="Century Gothic" panose="020B0502020202020204" pitchFamily="34" charset="0"/>
                <a:cs typeface="Arial" panose="020B0604020202020204" pitchFamily="34" charset="0"/>
              </a:rPr>
              <a:t>was </a:t>
            </a:r>
            <a:r>
              <a:rPr lang="en-US" dirty="0">
                <a:solidFill>
                  <a:srgbClr val="002060"/>
                </a:solidFill>
                <a:latin typeface="Century Gothic" panose="020B0502020202020204" pitchFamily="34" charset="0"/>
                <a:cs typeface="Arial" panose="020B0604020202020204" pitchFamily="34" charset="0"/>
                <a:hlinkClick r:id="rId4"/>
              </a:rPr>
              <a:t>set up </a:t>
            </a:r>
            <a:r>
              <a:rPr lang="en-US" dirty="0">
                <a:solidFill>
                  <a:srgbClr val="002060"/>
                </a:solidFill>
                <a:latin typeface="Century Gothic" panose="020B0502020202020204" pitchFamily="34" charset="0"/>
                <a:cs typeface="Arial" panose="020B0604020202020204" pitchFamily="34" charset="0"/>
              </a:rPr>
              <a:t>by </a:t>
            </a:r>
            <a:r>
              <a:rPr lang="en-US" b="1" dirty="0">
                <a:solidFill>
                  <a:srgbClr val="002060"/>
                </a:solidFill>
                <a:latin typeface="Century Gothic" panose="020B0502020202020204" pitchFamily="34" charset="0"/>
                <a:cs typeface="Arial" panose="020B0604020202020204" pitchFamily="34" charset="0"/>
              </a:rPr>
              <a:t>National Informatics Centre (NIC)</a:t>
            </a:r>
            <a:r>
              <a:rPr lang="en-US" dirty="0">
                <a:solidFill>
                  <a:srgbClr val="002060"/>
                </a:solidFill>
                <a:latin typeface="Century Gothic" panose="020B0502020202020204" pitchFamily="34" charset="0"/>
                <a:cs typeface="Arial" panose="020B0604020202020204" pitchFamily="34" charset="0"/>
              </a:rPr>
              <a:t> in Bengaluru, Karnataka</a:t>
            </a:r>
          </a:p>
          <a:p>
            <a:pPr marL="534988" lvl="1" indent="-268288" algn="just">
              <a:buFont typeface="Wingdings" panose="05000000000000000000" pitchFamily="2" charset="2"/>
              <a:buChar char="§"/>
            </a:pPr>
            <a:r>
              <a:rPr lang="en-US" dirty="0">
                <a:solidFill>
                  <a:srgbClr val="002060"/>
                </a:solidFill>
                <a:latin typeface="Century Gothic" panose="020B0502020202020204" pitchFamily="34" charset="0"/>
                <a:cs typeface="Arial" panose="020B0604020202020204" pitchFamily="34" charset="0"/>
              </a:rPr>
              <a:t>It operates as a coordinated, interoperable blockchain ecosystem around the nation, allowing all partners to benefit from shared learning, experiences and resources. </a:t>
            </a:r>
          </a:p>
          <a:p>
            <a:pPr marL="534988" lvl="1" indent="-268288" algn="just">
              <a:buFont typeface="Wingdings" panose="05000000000000000000" pitchFamily="2" charset="2"/>
              <a:buChar char="§"/>
            </a:pPr>
            <a:r>
              <a:rPr lang="en-US" dirty="0">
                <a:solidFill>
                  <a:srgbClr val="002060"/>
                </a:solidFill>
                <a:latin typeface="Century Gothic" panose="020B0502020202020204" pitchFamily="34" charset="0"/>
                <a:cs typeface="Arial" panose="020B0604020202020204" pitchFamily="34" charset="0"/>
              </a:rPr>
              <a:t>It focusses on advancing blockchain technologies, platforms, assets and systems to develop industry understanding and implementation of blockchain technologies.</a:t>
            </a: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285750" indent="-285750" algn="just">
              <a:buFont typeface="Arial" panose="020B0604020202020204" pitchFamily="34" charset="0"/>
              <a:buChar char="•"/>
            </a:pPr>
            <a:r>
              <a:rPr lang="en-US" dirty="0">
                <a:solidFill>
                  <a:srgbClr val="002060"/>
                </a:solidFill>
                <a:latin typeface="Century Gothic" panose="020B0502020202020204" pitchFamily="34" charset="0"/>
                <a:cs typeface="Arial" panose="020B0604020202020204" pitchFamily="34" charset="0"/>
              </a:rPr>
              <a:t>Government has also launched an </a:t>
            </a:r>
            <a:r>
              <a:rPr lang="en-US" b="1" dirty="0">
                <a:solidFill>
                  <a:srgbClr val="002060"/>
                </a:solidFill>
                <a:latin typeface="Century Gothic" panose="020B0502020202020204" pitchFamily="34" charset="0"/>
                <a:cs typeface="Arial" panose="020B0604020202020204" pitchFamily="34" charset="0"/>
              </a:rPr>
              <a:t>Official Portal of the Centre of Excellence Blockchain Technology </a:t>
            </a:r>
            <a:r>
              <a:rPr lang="en-US" dirty="0">
                <a:solidFill>
                  <a:srgbClr val="002060"/>
                </a:solidFill>
                <a:latin typeface="Century Gothic" panose="020B0502020202020204" pitchFamily="34" charset="0"/>
                <a:cs typeface="Arial" panose="020B0604020202020204" pitchFamily="34" charset="0"/>
              </a:rPr>
              <a:t>to provide a single window access to the information and services being provided by the </a:t>
            </a:r>
            <a:r>
              <a:rPr lang="en-US" dirty="0" err="1">
                <a:solidFill>
                  <a:srgbClr val="002060"/>
                </a:solidFill>
                <a:latin typeface="Century Gothic" panose="020B0502020202020204" pitchFamily="34" charset="0"/>
                <a:cs typeface="Arial" panose="020B0604020202020204" pitchFamily="34" charset="0"/>
              </a:rPr>
              <a:t>CoE</a:t>
            </a:r>
            <a:r>
              <a:rPr lang="en-US" dirty="0">
                <a:solidFill>
                  <a:srgbClr val="002060"/>
                </a:solidFill>
                <a:latin typeface="Century Gothic" panose="020B0502020202020204" pitchFamily="34" charset="0"/>
                <a:cs typeface="Arial" panose="020B0604020202020204" pitchFamily="34" charset="0"/>
              </a:rPr>
              <a:t> in blockchain technology. </a:t>
            </a:r>
            <a:r>
              <a:rPr lang="en-US" dirty="0">
                <a:solidFill>
                  <a:srgbClr val="002060"/>
                </a:solidFill>
                <a:latin typeface="Century Gothic" panose="020B0502020202020204" pitchFamily="34" charset="0"/>
                <a:cs typeface="Arial" panose="020B0604020202020204" pitchFamily="34" charset="0"/>
                <a:hlinkClick r:id="rId5"/>
              </a:rPr>
              <a:t>Read more&gt;&gt;</a:t>
            </a: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US" dirty="0">
              <a:solidFill>
                <a:srgbClr val="002060"/>
              </a:solidFill>
              <a:latin typeface="Century Gothic" panose="020B0502020202020204" pitchFamily="34" charset="0"/>
              <a:cs typeface="Arial" panose="020B0604020202020204" pitchFamily="34" charset="0"/>
            </a:endParaRPr>
          </a:p>
          <a:p>
            <a:pPr marL="534988" lvl="1" indent="-268288" algn="just">
              <a:buFont typeface="Wingdings" panose="05000000000000000000" pitchFamily="2" charset="2"/>
              <a:buChar char="§"/>
            </a:pPr>
            <a:endParaRPr lang="en-IN" dirty="0">
              <a:solidFill>
                <a:srgbClr val="002060"/>
              </a:solidFill>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1798584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49508" y="3005521"/>
            <a:ext cx="10790400" cy="707886"/>
          </a:xfrm>
          <a:solidFill>
            <a:srgbClr val="002060"/>
          </a:solidFill>
        </p:spPr>
        <p:txBody>
          <a:bodyPr/>
          <a:lstStyle/>
          <a:p>
            <a:pPr lvl="1" algn="ctr"/>
            <a:r>
              <a:rPr lang="en-US" sz="4000" b="1" dirty="0">
                <a:solidFill>
                  <a:schemeClr val="bg1"/>
                </a:solidFill>
                <a:latin typeface="Century Gothic" panose="020B0502020202020204" pitchFamily="34" charset="0"/>
              </a:rPr>
              <a:t>Security and privacy</a:t>
            </a:r>
          </a:p>
        </p:txBody>
      </p:sp>
    </p:spTree>
    <p:extLst>
      <p:ext uri="{BB962C8B-B14F-4D97-AF65-F5344CB8AC3E}">
        <p14:creationId xmlns:p14="http://schemas.microsoft.com/office/powerpoint/2010/main" val="33917638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859" y="365125"/>
            <a:ext cx="10936941" cy="629957"/>
          </a:xfrm>
        </p:spPr>
        <p:txBody>
          <a:bodyPr>
            <a:normAutofit/>
          </a:bodyPr>
          <a:lstStyle/>
          <a:p>
            <a:r>
              <a:rPr lang="en-IN" sz="3600" b="1" dirty="0">
                <a:solidFill>
                  <a:srgbClr val="002060"/>
                </a:solidFill>
                <a:latin typeface="Century Gothic" panose="020B0502020202020204" pitchFamily="34" charset="0"/>
              </a:rPr>
              <a:t>National Cyber Security Policy</a:t>
            </a:r>
          </a:p>
        </p:txBody>
      </p:sp>
      <p:sp>
        <p:nvSpPr>
          <p:cNvPr id="3" name="Content Placeholder 2"/>
          <p:cNvSpPr>
            <a:spLocks noGrp="1"/>
          </p:cNvSpPr>
          <p:nvPr>
            <p:ph idx="1"/>
          </p:nvPr>
        </p:nvSpPr>
        <p:spPr>
          <a:xfrm>
            <a:off x="416859" y="1169894"/>
            <a:ext cx="11335870" cy="5109882"/>
          </a:xfrm>
        </p:spPr>
        <p:txBody>
          <a:bodyPr>
            <a:normAutofit fontScale="92500" lnSpcReduction="10000"/>
          </a:bodyPr>
          <a:lstStyle/>
          <a:p>
            <a:pPr algn="just"/>
            <a:r>
              <a:rPr lang="en-IN" sz="1900" dirty="0">
                <a:solidFill>
                  <a:srgbClr val="002060"/>
                </a:solidFill>
                <a:latin typeface="Century Gothic" panose="020B0502020202020204" pitchFamily="34" charset="0"/>
              </a:rPr>
              <a:t>Launched by </a:t>
            </a:r>
            <a:r>
              <a:rPr lang="en-IN" sz="1900" dirty="0" err="1">
                <a:solidFill>
                  <a:srgbClr val="002060"/>
                </a:solidFill>
                <a:latin typeface="Century Gothic" panose="020B0502020202020204" pitchFamily="34" charset="0"/>
              </a:rPr>
              <a:t>GoI</a:t>
            </a:r>
            <a:r>
              <a:rPr lang="en-IN" sz="1900" dirty="0">
                <a:solidFill>
                  <a:srgbClr val="002060"/>
                </a:solidFill>
                <a:latin typeface="Century Gothic" panose="020B0502020202020204" pitchFamily="34" charset="0"/>
              </a:rPr>
              <a:t> in 2013 </a:t>
            </a:r>
            <a:r>
              <a:rPr lang="en-US" sz="1900" dirty="0">
                <a:solidFill>
                  <a:srgbClr val="002060"/>
                </a:solidFill>
                <a:latin typeface="Century Gothic" panose="020B0502020202020204" pitchFamily="34" charset="0"/>
              </a:rPr>
              <a:t>to protect information, such as personal information, financial/banking information, sovereign data etc.</a:t>
            </a:r>
          </a:p>
          <a:p>
            <a:pPr algn="just"/>
            <a:endParaRPr lang="en-US" sz="1900" b="1" dirty="0">
              <a:solidFill>
                <a:srgbClr val="002060"/>
              </a:solidFill>
              <a:latin typeface="Century Gothic" panose="020B0502020202020204" pitchFamily="34" charset="0"/>
            </a:endParaRPr>
          </a:p>
          <a:p>
            <a:pPr algn="just"/>
            <a:r>
              <a:rPr lang="en-US" sz="1900" b="1" dirty="0">
                <a:solidFill>
                  <a:srgbClr val="002060"/>
                </a:solidFill>
                <a:latin typeface="Century Gothic" panose="020B0502020202020204" pitchFamily="34" charset="0"/>
              </a:rPr>
              <a:t>Key objectives:</a:t>
            </a:r>
          </a:p>
          <a:p>
            <a:pPr lvl="1" algn="just">
              <a:buFont typeface="Wingdings" panose="05000000000000000000" pitchFamily="2" charset="2"/>
              <a:buChar char="ü"/>
            </a:pPr>
            <a:r>
              <a:rPr lang="en-IN" sz="1700" dirty="0">
                <a:solidFill>
                  <a:srgbClr val="002060"/>
                </a:solidFill>
                <a:latin typeface="Century Gothic" panose="020B0502020202020204" pitchFamily="34" charset="0"/>
              </a:rPr>
              <a:t>To create a secure cyber ecosystem in the country</a:t>
            </a:r>
          </a:p>
          <a:p>
            <a:pPr lvl="1" algn="just">
              <a:buFont typeface="Wingdings" panose="05000000000000000000" pitchFamily="2" charset="2"/>
              <a:buChar char="ü"/>
            </a:pPr>
            <a:r>
              <a:rPr lang="en-IN" sz="1700" dirty="0">
                <a:solidFill>
                  <a:srgbClr val="002060"/>
                </a:solidFill>
                <a:latin typeface="Century Gothic" panose="020B0502020202020204" pitchFamily="34" charset="0"/>
              </a:rPr>
              <a:t>To create an assurance framework for design of security policies</a:t>
            </a:r>
          </a:p>
          <a:p>
            <a:pPr lvl="1" algn="just">
              <a:buFont typeface="Wingdings" panose="05000000000000000000" pitchFamily="2" charset="2"/>
              <a:buChar char="ü"/>
            </a:pPr>
            <a:r>
              <a:rPr lang="en-IN" sz="1700" dirty="0">
                <a:solidFill>
                  <a:srgbClr val="002060"/>
                </a:solidFill>
                <a:latin typeface="Century Gothic" panose="020B0502020202020204" pitchFamily="34" charset="0"/>
              </a:rPr>
              <a:t>To strengthen regulatory framework for ensuring a secure cyberspace ecosystem</a:t>
            </a:r>
          </a:p>
          <a:p>
            <a:pPr lvl="1" algn="just">
              <a:buFont typeface="Wingdings" panose="05000000000000000000" pitchFamily="2" charset="2"/>
              <a:buChar char="ü"/>
            </a:pPr>
            <a:r>
              <a:rPr lang="en-US" sz="1700" dirty="0">
                <a:solidFill>
                  <a:srgbClr val="002060"/>
                </a:solidFill>
                <a:latin typeface="Century Gothic" panose="020B0502020202020204" pitchFamily="34" charset="0"/>
              </a:rPr>
              <a:t>To enhance and create National and Sectoral level 24X7 mechanism for obtaining strategic information regarding threats to ICT infrastructure, creating scenarios for response, resolution and crisis management through effective predictive, preventive, protective response and recovery actions.</a:t>
            </a:r>
          </a:p>
          <a:p>
            <a:pPr lvl="1" algn="just">
              <a:buFont typeface="Wingdings" panose="05000000000000000000" pitchFamily="2" charset="2"/>
              <a:buChar char="ü"/>
            </a:pPr>
            <a:r>
              <a:rPr lang="en-US" sz="1700" dirty="0">
                <a:solidFill>
                  <a:srgbClr val="002060"/>
                </a:solidFill>
                <a:latin typeface="Century Gothic" panose="020B0502020202020204" pitchFamily="34" charset="0"/>
              </a:rPr>
              <a:t>To enhance protection and resilience of Nation’s Critical Information Infrastructure (CII) by operating 24X7 a National Critical Information Infrastructure Protection Centre (NCIIPC)</a:t>
            </a:r>
          </a:p>
          <a:p>
            <a:pPr lvl="1" algn="just">
              <a:buFont typeface="Wingdings" panose="05000000000000000000" pitchFamily="2" charset="2"/>
              <a:buChar char="ü"/>
            </a:pPr>
            <a:r>
              <a:rPr lang="en-US" sz="1700" dirty="0">
                <a:solidFill>
                  <a:srgbClr val="002060"/>
                </a:solidFill>
                <a:latin typeface="Century Gothic" panose="020B0502020202020204" pitchFamily="34" charset="0"/>
              </a:rPr>
              <a:t>To develop suitable indigenous technologies</a:t>
            </a:r>
          </a:p>
          <a:p>
            <a:pPr lvl="1" algn="just">
              <a:buFont typeface="Wingdings" panose="05000000000000000000" pitchFamily="2" charset="2"/>
              <a:buChar char="ü"/>
            </a:pPr>
            <a:r>
              <a:rPr lang="en-US" sz="1700" dirty="0">
                <a:solidFill>
                  <a:srgbClr val="002060"/>
                </a:solidFill>
                <a:latin typeface="Century Gothic" panose="020B0502020202020204" pitchFamily="34" charset="0"/>
              </a:rPr>
              <a:t>To improve visibility of the integrity of ICT products  and services</a:t>
            </a:r>
          </a:p>
          <a:p>
            <a:pPr lvl="1" algn="just">
              <a:buFont typeface="Wingdings" panose="05000000000000000000" pitchFamily="2" charset="2"/>
              <a:buChar char="ü"/>
            </a:pPr>
            <a:r>
              <a:rPr lang="en-US" sz="1700" dirty="0">
                <a:solidFill>
                  <a:srgbClr val="002060"/>
                </a:solidFill>
                <a:latin typeface="Century Gothic" panose="020B0502020202020204" pitchFamily="34" charset="0"/>
              </a:rPr>
              <a:t>To enhance global cooperation</a:t>
            </a:r>
          </a:p>
          <a:p>
            <a:pPr lvl="1" algn="just">
              <a:buFont typeface="Wingdings" panose="05000000000000000000" pitchFamily="2" charset="2"/>
              <a:buChar char="ü"/>
            </a:pPr>
            <a:endParaRPr lang="en-IN" sz="1800" dirty="0">
              <a:solidFill>
                <a:srgbClr val="002060"/>
              </a:solidFill>
              <a:latin typeface="Century Gothic" panose="020B0502020202020204" pitchFamily="34" charset="0"/>
            </a:endParaRPr>
          </a:p>
          <a:p>
            <a:pPr marL="457200" lvl="1" indent="-457200" algn="just"/>
            <a:r>
              <a:rPr lang="en-US" sz="1800" i="1" dirty="0">
                <a:solidFill>
                  <a:srgbClr val="FF0000"/>
                </a:solidFill>
              </a:rPr>
              <a:t>Government is reportedly in the final stages to clear a new National Cybersecurity Strategy </a:t>
            </a:r>
            <a:endParaRPr lang="en-IN" sz="1800" i="1" dirty="0">
              <a:solidFill>
                <a:srgbClr val="FF0000"/>
              </a:solidFill>
            </a:endParaRPr>
          </a:p>
          <a:p>
            <a:pPr marL="457200" lvl="1" indent="-457200" algn="just">
              <a:buNone/>
            </a:pPr>
            <a:endParaRPr lang="en-IN" sz="1800" b="1" dirty="0">
              <a:solidFill>
                <a:srgbClr val="002060"/>
              </a:solidFill>
              <a:latin typeface="Century Gothic" panose="020B0502020202020204" pitchFamily="34" charset="0"/>
              <a:hlinkClick r:id="rId2"/>
            </a:endParaRPr>
          </a:p>
          <a:p>
            <a:pPr marL="457200" lvl="1" indent="-457200" algn="just">
              <a:buNone/>
            </a:pPr>
            <a:r>
              <a:rPr lang="en-IN" sz="1800" b="1" dirty="0">
                <a:solidFill>
                  <a:srgbClr val="002060"/>
                </a:solidFill>
                <a:latin typeface="Century Gothic" panose="020B0502020202020204" pitchFamily="34" charset="0"/>
                <a:hlinkClick r:id="rId2"/>
              </a:rPr>
              <a:t>Download National Cyber Security Policy 2013&gt;&gt;</a:t>
            </a:r>
            <a:endParaRPr lang="en-IN" sz="1800" b="1" dirty="0">
              <a:solidFill>
                <a:srgbClr val="002060"/>
              </a:solidFill>
              <a:latin typeface="Century Gothic" panose="020B0502020202020204" pitchFamily="34" charset="0"/>
            </a:endParaRPr>
          </a:p>
        </p:txBody>
      </p:sp>
      <p:sp>
        <p:nvSpPr>
          <p:cNvPr id="5" name="Slide Number Placeholder 4"/>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C66938-6495-45C0-B484-CEF541E9110A}" type="slidenum">
              <a:rPr lang="en-IN" smtClean="0"/>
              <a:pPr/>
              <a:t>45</a:t>
            </a:fld>
            <a:endParaRPr lang="en-IN"/>
          </a:p>
        </p:txBody>
      </p:sp>
    </p:spTree>
    <p:extLst>
      <p:ext uri="{BB962C8B-B14F-4D97-AF65-F5344CB8AC3E}">
        <p14:creationId xmlns:p14="http://schemas.microsoft.com/office/powerpoint/2010/main" val="6048989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Personal Data Protection Bill</a:t>
            </a:r>
          </a:p>
        </p:txBody>
      </p:sp>
      <p:sp>
        <p:nvSpPr>
          <p:cNvPr id="3" name="Content Placeholder 2"/>
          <p:cNvSpPr>
            <a:spLocks noGrp="1"/>
          </p:cNvSpPr>
          <p:nvPr>
            <p:ph idx="1"/>
          </p:nvPr>
        </p:nvSpPr>
        <p:spPr>
          <a:xfrm>
            <a:off x="374754" y="1094284"/>
            <a:ext cx="11562413" cy="5186596"/>
          </a:xfrm>
        </p:spPr>
        <p:txBody>
          <a:bodyPr>
            <a:noAutofit/>
          </a:bodyPr>
          <a:lstStyle/>
          <a:p>
            <a:pPr marL="360363" indent="-269875" algn="just">
              <a:lnSpc>
                <a:spcPct val="100000"/>
              </a:lnSpc>
              <a:spcBef>
                <a:spcPts val="0"/>
              </a:spcBef>
            </a:pPr>
            <a:r>
              <a:rPr lang="en-US" sz="1800" dirty="0">
                <a:solidFill>
                  <a:srgbClr val="002060"/>
                </a:solidFill>
                <a:effectLst/>
                <a:ea typeface="Calibri" panose="020F0502020204030204" pitchFamily="34" charset="0"/>
                <a:cs typeface="Times New Roman" panose="02020603050405020304" pitchFamily="18" charset="0"/>
              </a:rPr>
              <a:t>Personal Data Protection Bill ("PDPB") was introduced by Ministry of Electronics &amp; IT (MEITY), on December 11, 2019. </a:t>
            </a:r>
          </a:p>
          <a:p>
            <a:pPr marL="360363" indent="-269875" algn="just">
              <a:lnSpc>
                <a:spcPct val="100000"/>
              </a:lnSpc>
              <a:spcBef>
                <a:spcPts val="0"/>
              </a:spcBef>
            </a:pPr>
            <a:endParaRPr lang="en-US" sz="1050" dirty="0">
              <a:solidFill>
                <a:srgbClr val="002060"/>
              </a:solidFill>
              <a:effectLst/>
              <a:ea typeface="Calibri" panose="020F0502020204030204" pitchFamily="34" charset="0"/>
              <a:cs typeface="Times New Roman" panose="02020603050405020304" pitchFamily="18" charset="0"/>
            </a:endParaRPr>
          </a:p>
          <a:p>
            <a:pPr marL="360363" indent="-269875" algn="just">
              <a:lnSpc>
                <a:spcPct val="100000"/>
              </a:lnSpc>
              <a:spcBef>
                <a:spcPts val="0"/>
              </a:spcBef>
            </a:pPr>
            <a:r>
              <a:rPr lang="en-US" sz="1800" dirty="0">
                <a:solidFill>
                  <a:srgbClr val="002060"/>
                </a:solidFill>
                <a:effectLst/>
                <a:ea typeface="Calibri" panose="020F0502020204030204" pitchFamily="34" charset="0"/>
                <a:cs typeface="Times New Roman" panose="02020603050405020304" pitchFamily="18" charset="0"/>
              </a:rPr>
              <a:t>PDPB aims to:</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provide protection of the privacy of individuals relating to their personal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specify the flow and usage of personal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establish a Data Protection Authority of India</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create a relationship of trust between persons and entities processing the personal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protect the fundamental rights of individuals whose personal data is processed,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to create a framework for organizational and technical measures in processing of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laying down norms for social media intermediary, cross-border transfer,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accountability of entities processing personal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remedies for unauthorized and harmful processing, and </a:t>
            </a:r>
          </a:p>
          <a:p>
            <a:pPr marL="360363" indent="-269875" algn="just">
              <a:lnSpc>
                <a:spcPct val="100000"/>
              </a:lnSpc>
              <a:spcBef>
                <a:spcPts val="200"/>
              </a:spcBef>
              <a:spcAft>
                <a:spcPts val="200"/>
              </a:spcAft>
            </a:pPr>
            <a:endParaRPr lang="en-US" sz="1050" dirty="0">
              <a:solidFill>
                <a:srgbClr val="002060"/>
              </a:solidFill>
              <a:ea typeface="Calibri" panose="020F0502020204030204" pitchFamily="34" charset="0"/>
              <a:cs typeface="Times New Roman" panose="02020603050405020304" pitchFamily="18" charset="0"/>
            </a:endParaRPr>
          </a:p>
          <a:p>
            <a:pPr marL="360363" indent="-269875" algn="just">
              <a:lnSpc>
                <a:spcPct val="100000"/>
              </a:lnSpc>
              <a:spcBef>
                <a:spcPts val="200"/>
              </a:spcBef>
              <a:spcAft>
                <a:spcPts val="200"/>
              </a:spcAft>
            </a:pPr>
            <a:r>
              <a:rPr lang="en-US" sz="1900" dirty="0">
                <a:solidFill>
                  <a:srgbClr val="002060"/>
                </a:solidFill>
                <a:effectLst/>
                <a:ea typeface="Calibri" panose="020F0502020204030204" pitchFamily="34" charset="0"/>
                <a:cs typeface="Times New Roman" panose="02020603050405020304" pitchFamily="18" charset="0"/>
              </a:rPr>
              <a:t>Bill is currently being analyzed by a Joint Parliamentary Committee (JPC) in consultation with experts and stakeholders.</a:t>
            </a:r>
          </a:p>
          <a:p>
            <a:pPr marL="90488" indent="0" algn="just">
              <a:lnSpc>
                <a:spcPct val="100000"/>
              </a:lnSpc>
              <a:spcBef>
                <a:spcPts val="200"/>
              </a:spcBef>
              <a:spcAft>
                <a:spcPts val="200"/>
              </a:spcAft>
              <a:buNone/>
            </a:pPr>
            <a:endParaRPr lang="en-US" sz="1050" b="1" dirty="0">
              <a:solidFill>
                <a:srgbClr val="002060"/>
              </a:solidFill>
              <a:cs typeface="Calibri" panose="020F0502020204030204" pitchFamily="34" charset="0"/>
            </a:endParaRPr>
          </a:p>
          <a:p>
            <a:pPr marL="90488" indent="0" algn="just">
              <a:lnSpc>
                <a:spcPct val="100000"/>
              </a:lnSpc>
              <a:spcBef>
                <a:spcPts val="200"/>
              </a:spcBef>
              <a:spcAft>
                <a:spcPts val="200"/>
              </a:spcAft>
              <a:buNone/>
            </a:pPr>
            <a:r>
              <a:rPr lang="en-US" sz="1600" b="1" dirty="0">
                <a:solidFill>
                  <a:srgbClr val="002060"/>
                </a:solidFill>
                <a:cs typeface="Calibri" panose="020F0502020204030204" pitchFamily="34" charset="0"/>
              </a:rPr>
              <a:t>For more details, please </a:t>
            </a:r>
            <a:r>
              <a:rPr lang="en-US" sz="1600" b="1" dirty="0">
                <a:solidFill>
                  <a:srgbClr val="002060"/>
                </a:solidFill>
                <a:cs typeface="Calibri" panose="020F0502020204030204" pitchFamily="34" charset="0"/>
                <a:hlinkClick r:id="rId3"/>
              </a:rPr>
              <a:t>click here</a:t>
            </a:r>
            <a:endParaRPr lang="en-US" sz="1600" b="1" dirty="0">
              <a:solidFill>
                <a:srgbClr val="002060"/>
              </a:solidFill>
              <a:cs typeface="Calibri" panose="020F0502020204030204" pitchFamily="34" charset="0"/>
            </a:endParaRPr>
          </a:p>
          <a:p>
            <a:pPr marL="90488" indent="0" algn="just">
              <a:lnSpc>
                <a:spcPct val="100000"/>
              </a:lnSpc>
              <a:spcBef>
                <a:spcPts val="200"/>
              </a:spcBef>
              <a:spcAft>
                <a:spcPts val="200"/>
              </a:spcAft>
              <a:buNone/>
            </a:pPr>
            <a:r>
              <a:rPr lang="en-IN" sz="1600" u="sng" dirty="0">
                <a:solidFill>
                  <a:srgbClr val="002060"/>
                </a:solidFill>
                <a:effectLst/>
                <a:ea typeface="Calibri" panose="020F0502020204030204" pitchFamily="34" charset="0"/>
                <a:cs typeface="Calibri" panose="020F0502020204030204" pitchFamily="34" charset="0"/>
                <a:hlinkClick r:id="rId4" tooltip="A PDF file that opens in new window. To know how to open PDF file refer Help section located at bottom of the site."/>
              </a:rPr>
              <a:t>Download Data Protection Committee- Report&gt;&gt;</a:t>
            </a:r>
            <a:endParaRPr lang="en-IN" sz="1600" dirty="0">
              <a:effectLst/>
              <a:ea typeface="Calibri" panose="020F0502020204030204" pitchFamily="34" charset="0"/>
              <a:cs typeface="Times New Roman" panose="02020603050405020304" pitchFamily="18" charset="0"/>
            </a:endParaRPr>
          </a:p>
          <a:p>
            <a:pPr marL="90488" indent="0" algn="just">
              <a:lnSpc>
                <a:spcPct val="100000"/>
              </a:lnSpc>
              <a:spcBef>
                <a:spcPts val="200"/>
              </a:spcBef>
              <a:spcAft>
                <a:spcPts val="200"/>
              </a:spcAft>
              <a:buNone/>
            </a:pPr>
            <a:endParaRPr lang="en-US" sz="1800" b="1" dirty="0">
              <a:solidFill>
                <a:srgbClr val="002060"/>
              </a:solidFill>
              <a:cs typeface="Calibri" panose="020F0502020204030204" pitchFamily="34" charset="0"/>
            </a:endParaRPr>
          </a:p>
          <a:p>
            <a:pPr marL="284162" indent="0" algn="just">
              <a:lnSpc>
                <a:spcPct val="100000"/>
              </a:lnSpc>
              <a:spcBef>
                <a:spcPts val="0"/>
              </a:spcBef>
              <a:buNone/>
            </a:pPr>
            <a:endParaRPr lang="en-US" sz="2000" b="1" dirty="0">
              <a:solidFill>
                <a:srgbClr val="002060"/>
              </a:solidFill>
              <a:cs typeface="Calibri" panose="020F0502020204030204" pitchFamily="34"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37773406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Cyber </a:t>
            </a:r>
            <a:r>
              <a:rPr lang="en-US" altLang="en-US" sz="4000" b="1" dirty="0" err="1">
                <a:solidFill>
                  <a:srgbClr val="002060"/>
                </a:solidFill>
                <a:latin typeface="Century Gothic" panose="020B0502020202020204" pitchFamily="34" charset="0"/>
              </a:rPr>
              <a:t>Surakshit</a:t>
            </a:r>
            <a:r>
              <a:rPr lang="en-US" altLang="en-US" sz="4000" b="1" dirty="0">
                <a:solidFill>
                  <a:srgbClr val="002060"/>
                </a:solidFill>
                <a:latin typeface="Century Gothic" panose="020B0502020202020204" pitchFamily="34" charset="0"/>
              </a:rPr>
              <a:t> Bharat </a:t>
            </a:r>
            <a:r>
              <a:rPr lang="en-US" altLang="en-US" sz="4000" b="1" dirty="0" err="1">
                <a:solidFill>
                  <a:srgbClr val="002060"/>
                </a:solidFill>
                <a:latin typeface="Century Gothic" panose="020B0502020202020204" pitchFamily="34" charset="0"/>
              </a:rPr>
              <a:t>Programme</a:t>
            </a:r>
            <a:endParaRPr lang="en-US" altLang="en-US"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374754" y="1289154"/>
            <a:ext cx="11562413" cy="5186596"/>
          </a:xfrm>
        </p:spPr>
        <p:txBody>
          <a:bodyPr>
            <a:noAutofit/>
          </a:bodyPr>
          <a:lstStyle/>
          <a:p>
            <a:pPr marL="360363" indent="-269875" algn="just">
              <a:lnSpc>
                <a:spcPct val="100000"/>
              </a:lnSpc>
              <a:spcBef>
                <a:spcPts val="0"/>
              </a:spcBef>
            </a:pPr>
            <a:r>
              <a:rPr lang="en-US" sz="1800" dirty="0">
                <a:solidFill>
                  <a:srgbClr val="002060"/>
                </a:solidFill>
                <a:effectLst/>
                <a:ea typeface="Calibri" panose="020F0502020204030204" pitchFamily="34" charset="0"/>
                <a:cs typeface="Times New Roman" panose="02020603050405020304" pitchFamily="18" charset="0"/>
              </a:rPr>
              <a:t>Recognizing the need to strengthen cyber security ecosystem in India, and in alignment with ‘Digital India’, Ministry of Electronics and Information Technology (MEITY) launched </a:t>
            </a:r>
            <a:r>
              <a:rPr lang="en-US" sz="1800" b="1" dirty="0">
                <a:solidFill>
                  <a:srgbClr val="002060"/>
                </a:solidFill>
                <a:effectLst/>
                <a:ea typeface="Calibri" panose="020F0502020204030204" pitchFamily="34" charset="0"/>
                <a:cs typeface="Times New Roman" panose="02020603050405020304" pitchFamily="18" charset="0"/>
              </a:rPr>
              <a:t>Cyber </a:t>
            </a:r>
            <a:r>
              <a:rPr lang="en-US" sz="1800" b="1" dirty="0" err="1">
                <a:solidFill>
                  <a:srgbClr val="002060"/>
                </a:solidFill>
                <a:effectLst/>
                <a:ea typeface="Calibri" panose="020F0502020204030204" pitchFamily="34" charset="0"/>
                <a:cs typeface="Times New Roman" panose="02020603050405020304" pitchFamily="18" charset="0"/>
              </a:rPr>
              <a:t>Surakshit</a:t>
            </a:r>
            <a:r>
              <a:rPr lang="en-US" sz="1800" b="1" dirty="0">
                <a:solidFill>
                  <a:srgbClr val="002060"/>
                </a:solidFill>
                <a:effectLst/>
                <a:ea typeface="Calibri" panose="020F0502020204030204" pitchFamily="34" charset="0"/>
                <a:cs typeface="Times New Roman" panose="02020603050405020304" pitchFamily="18" charset="0"/>
              </a:rPr>
              <a:t> Bharat </a:t>
            </a:r>
            <a:r>
              <a:rPr lang="en-US" sz="1800" b="1" dirty="0" err="1">
                <a:solidFill>
                  <a:srgbClr val="002060"/>
                </a:solidFill>
                <a:effectLst/>
                <a:ea typeface="Calibri" panose="020F0502020204030204" pitchFamily="34" charset="0"/>
                <a:cs typeface="Times New Roman" panose="02020603050405020304" pitchFamily="18" charset="0"/>
              </a:rPr>
              <a:t>Programme</a:t>
            </a:r>
            <a:r>
              <a:rPr lang="en-US" sz="1800" b="1" dirty="0">
                <a:solidFill>
                  <a:srgbClr val="002060"/>
                </a:solidFill>
                <a:effectLst/>
                <a:ea typeface="Calibri" panose="020F0502020204030204" pitchFamily="34" charset="0"/>
                <a:cs typeface="Times New Roman" panose="02020603050405020304" pitchFamily="18" charset="0"/>
              </a:rPr>
              <a:t> for Cybersecurity</a:t>
            </a:r>
            <a:r>
              <a:rPr lang="en-US" sz="1800" dirty="0">
                <a:solidFill>
                  <a:srgbClr val="002060"/>
                </a:solidFill>
                <a:effectLst/>
                <a:ea typeface="Calibri" panose="020F0502020204030204" pitchFamily="34" charset="0"/>
                <a:cs typeface="Times New Roman" panose="02020603050405020304" pitchFamily="18" charset="0"/>
              </a:rPr>
              <a:t> </a:t>
            </a:r>
            <a:r>
              <a:rPr lang="en-US" sz="1800" dirty="0">
                <a:solidFill>
                  <a:srgbClr val="002060"/>
                </a:solidFill>
                <a:ea typeface="Calibri" panose="020F0502020204030204" pitchFamily="34" charset="0"/>
                <a:cs typeface="Times New Roman" panose="02020603050405020304" pitchFamily="18" charset="0"/>
              </a:rPr>
              <a:t>i</a:t>
            </a:r>
            <a:r>
              <a:rPr lang="en-US" sz="1800" dirty="0">
                <a:solidFill>
                  <a:srgbClr val="002060"/>
                </a:solidFill>
                <a:effectLst/>
                <a:ea typeface="Calibri" panose="020F0502020204030204" pitchFamily="34" charset="0"/>
                <a:cs typeface="Times New Roman" panose="02020603050405020304" pitchFamily="18" charset="0"/>
              </a:rPr>
              <a:t>n January 2018</a:t>
            </a:r>
          </a:p>
          <a:p>
            <a:pPr marL="360363" indent="-269875" algn="just">
              <a:lnSpc>
                <a:spcPct val="100000"/>
              </a:lnSpc>
              <a:spcBef>
                <a:spcPts val="0"/>
              </a:spcBef>
            </a:pPr>
            <a:endParaRPr lang="en-US" sz="1800" dirty="0">
              <a:solidFill>
                <a:srgbClr val="002060"/>
              </a:solidFill>
              <a:effectLst/>
              <a:ea typeface="Calibri" panose="020F0502020204030204" pitchFamily="34" charset="0"/>
              <a:cs typeface="Times New Roman" panose="02020603050405020304" pitchFamily="18" charset="0"/>
            </a:endParaRPr>
          </a:p>
          <a:p>
            <a:pPr marL="360363" indent="-269875" algn="just">
              <a:lnSpc>
                <a:spcPct val="100000"/>
              </a:lnSpc>
              <a:spcBef>
                <a:spcPts val="0"/>
              </a:spcBef>
            </a:pPr>
            <a:r>
              <a:rPr lang="en-US" sz="1800" dirty="0">
                <a:solidFill>
                  <a:srgbClr val="002060"/>
                </a:solidFill>
                <a:cs typeface="Calibri" panose="020F0502020204030204" pitchFamily="34" charset="0"/>
              </a:rPr>
              <a:t>The objective of </a:t>
            </a:r>
            <a:r>
              <a:rPr lang="en-US" sz="1800" dirty="0" err="1">
                <a:solidFill>
                  <a:srgbClr val="002060"/>
                </a:solidFill>
                <a:cs typeface="Calibri" panose="020F0502020204030204" pitchFamily="34" charset="0"/>
              </a:rPr>
              <a:t>programme</a:t>
            </a:r>
            <a:r>
              <a:rPr lang="en-US" sz="1800" dirty="0">
                <a:solidFill>
                  <a:srgbClr val="002060"/>
                </a:solidFill>
                <a:cs typeface="Calibri" panose="020F0502020204030204" pitchFamily="34" charset="0"/>
              </a:rPr>
              <a:t> is to educate &amp; enable the Chief Information Security Officers (CISO) &amp; broader IT community to address the challenges of cyber security.</a:t>
            </a:r>
          </a:p>
          <a:p>
            <a:pPr marL="817563" lvl="1" indent="-269875" algn="just">
              <a:lnSpc>
                <a:spcPct val="100000"/>
              </a:lnSpc>
              <a:spcBef>
                <a:spcPts val="0"/>
              </a:spcBef>
            </a:pPr>
            <a:r>
              <a:rPr lang="en-US" sz="1800" dirty="0">
                <a:solidFill>
                  <a:srgbClr val="002060"/>
                </a:solidFill>
                <a:cs typeface="Calibri" panose="020F0502020204030204" pitchFamily="34" charset="0"/>
              </a:rPr>
              <a:t>It aims to create awareness on the emerging landscape of cyber threats</a:t>
            </a:r>
          </a:p>
          <a:p>
            <a:pPr marL="817563" lvl="1" indent="-269875" algn="just">
              <a:lnSpc>
                <a:spcPct val="100000"/>
              </a:lnSpc>
              <a:spcBef>
                <a:spcPts val="0"/>
              </a:spcBef>
            </a:pPr>
            <a:r>
              <a:rPr lang="en-US" sz="1800" dirty="0">
                <a:solidFill>
                  <a:srgbClr val="002060"/>
                </a:solidFill>
                <a:cs typeface="Calibri" panose="020F0502020204030204" pitchFamily="34" charset="0"/>
              </a:rPr>
              <a:t>provide in-depth understanding on key activities, new initiatives, challenges and related solutions</a:t>
            </a:r>
          </a:p>
          <a:p>
            <a:pPr marL="817563" lvl="1" indent="-269875" algn="just">
              <a:lnSpc>
                <a:spcPct val="100000"/>
              </a:lnSpc>
              <a:spcBef>
                <a:spcPts val="0"/>
              </a:spcBef>
            </a:pPr>
            <a:r>
              <a:rPr lang="en-US" sz="1800" dirty="0">
                <a:solidFill>
                  <a:srgbClr val="002060"/>
                </a:solidFill>
                <a:cs typeface="Calibri" panose="020F0502020204030204" pitchFamily="34" charset="0"/>
              </a:rPr>
              <a:t>Specify the applicable frameworks, guidelines &amp; policies related to the subject</a:t>
            </a:r>
          </a:p>
          <a:p>
            <a:pPr marL="817563" lvl="1" indent="-269875" algn="just">
              <a:lnSpc>
                <a:spcPct val="100000"/>
              </a:lnSpc>
              <a:spcBef>
                <a:spcPts val="0"/>
              </a:spcBef>
            </a:pPr>
            <a:r>
              <a:rPr lang="en-US" sz="1800" dirty="0">
                <a:solidFill>
                  <a:srgbClr val="002060"/>
                </a:solidFill>
                <a:cs typeface="Calibri" panose="020F0502020204030204" pitchFamily="34" charset="0"/>
              </a:rPr>
              <a:t>Share best practices to learn from success &amp; failures</a:t>
            </a:r>
          </a:p>
          <a:p>
            <a:pPr marL="817563" lvl="1" indent="-269875" algn="just">
              <a:lnSpc>
                <a:spcPct val="100000"/>
              </a:lnSpc>
              <a:spcBef>
                <a:spcPts val="0"/>
              </a:spcBef>
            </a:pPr>
            <a:r>
              <a:rPr lang="en-US" sz="1800" dirty="0">
                <a:solidFill>
                  <a:srgbClr val="002060"/>
                </a:solidFill>
                <a:cs typeface="Calibri" panose="020F0502020204030204" pitchFamily="34" charset="0"/>
              </a:rPr>
              <a:t>Provide key inputs to take informed decision on Cyber Security related issues in their respective functional area</a:t>
            </a:r>
          </a:p>
          <a:p>
            <a:pPr marL="817563" lvl="1" indent="-269875" algn="just">
              <a:lnSpc>
                <a:spcPct val="100000"/>
              </a:lnSpc>
              <a:spcBef>
                <a:spcPts val="0"/>
              </a:spcBef>
            </a:pPr>
            <a:endParaRPr lang="en-US" sz="1800" dirty="0">
              <a:solidFill>
                <a:srgbClr val="002060"/>
              </a:solidFill>
              <a:cs typeface="Calibri" panose="020F0502020204030204" pitchFamily="34" charset="0"/>
            </a:endParaRPr>
          </a:p>
          <a:p>
            <a:pPr marL="90488" indent="0" algn="just">
              <a:lnSpc>
                <a:spcPct val="100000"/>
              </a:lnSpc>
              <a:spcBef>
                <a:spcPts val="0"/>
              </a:spcBef>
              <a:buNone/>
            </a:pPr>
            <a:r>
              <a:rPr lang="en-US" sz="2200" b="1" dirty="0">
                <a:solidFill>
                  <a:srgbClr val="002060"/>
                </a:solidFill>
                <a:cs typeface="Calibri" panose="020F0502020204030204" pitchFamily="34" charset="0"/>
                <a:hlinkClick r:id="rId3"/>
              </a:rPr>
              <a:t>Read more&gt;&gt;</a:t>
            </a:r>
            <a:endParaRPr lang="en-US" sz="2200" b="1" dirty="0">
              <a:solidFill>
                <a:srgbClr val="002060"/>
              </a:solidFill>
              <a:cs typeface="Calibri" panose="020F0502020204030204" pitchFamily="34" charset="0"/>
            </a:endParaRPr>
          </a:p>
        </p:txBody>
      </p:sp>
    </p:spTree>
    <p:extLst>
      <p:ext uri="{BB962C8B-B14F-4D97-AF65-F5344CB8AC3E}">
        <p14:creationId xmlns:p14="http://schemas.microsoft.com/office/powerpoint/2010/main" val="21801180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95334"/>
          </a:xfrm>
          <a:solidFill>
            <a:srgbClr val="002060"/>
          </a:solidFill>
        </p:spPr>
        <p:txBody>
          <a:bodyPr/>
          <a:lstStyle/>
          <a:p>
            <a:pPr algn="ctr"/>
            <a:r>
              <a:rPr lang="en-IN" b="1" dirty="0">
                <a:solidFill>
                  <a:schemeClr val="bg1"/>
                </a:solidFill>
                <a:latin typeface="Century Gothic" panose="020B0502020202020204" pitchFamily="34" charset="0"/>
              </a:rPr>
              <a:t>Standardization bodies</a:t>
            </a:r>
            <a:endParaRPr lang="en-IN" sz="2000" dirty="0">
              <a:solidFill>
                <a:schemeClr val="bg1"/>
              </a:solidFill>
              <a:latin typeface="Century Gothic" panose="020B0502020202020204" pitchFamily="34" charset="0"/>
            </a:endParaRPr>
          </a:p>
        </p:txBody>
      </p:sp>
      <p:sp>
        <p:nvSpPr>
          <p:cNvPr id="4" name="Slide Number Placeholder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C66938-6495-45C0-B484-CEF541E9110A}" type="slidenum">
              <a:rPr lang="en-IN" smtClean="0"/>
              <a:pPr/>
              <a:t>48</a:t>
            </a:fld>
            <a:endParaRPr lang="en-IN"/>
          </a:p>
        </p:txBody>
      </p:sp>
    </p:spTree>
    <p:extLst>
      <p:ext uri="{BB962C8B-B14F-4D97-AF65-F5344CB8AC3E}">
        <p14:creationId xmlns:p14="http://schemas.microsoft.com/office/powerpoint/2010/main" val="41695571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742900" y="144485"/>
            <a:ext cx="10279775" cy="65749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lIns="91440" tIns="45720" rIns="91440" bIns="45720" rtlCol="0" anchor="ctr">
            <a:noAutofit/>
          </a:bodyPr>
          <a:lstStyle>
            <a:defPPr>
              <a:defRPr lang="en-US"/>
            </a:defPPr>
            <a:lvl1pPr>
              <a:lnSpc>
                <a:spcPct val="90000"/>
              </a:lnSpc>
              <a:spcBef>
                <a:spcPts val="1247"/>
              </a:spcBef>
              <a:buNone/>
              <a:defRPr sz="4000" b="1">
                <a:solidFill>
                  <a:schemeClr val="tx2"/>
                </a:solidFill>
                <a:effectLst>
                  <a:outerShdw blurRad="38100" dist="38100" dir="2700000" algn="tl">
                    <a:srgbClr val="000000">
                      <a:alpha val="43137"/>
                    </a:srgbClr>
                  </a:outerShdw>
                </a:effectLst>
                <a:latin typeface="+mj-lt"/>
                <a:ea typeface="+mj-ea"/>
                <a:cs typeface="Arial" panose="020B0604020202020204" pitchFamily="34" charset="0"/>
              </a:defRPr>
            </a:lvl1pPr>
            <a:lvl2pPr algn="l" rtl="0" eaLnBrk="0" fontAlgn="base" hangingPunct="0">
              <a:spcBef>
                <a:spcPct val="0"/>
              </a:spcBef>
              <a:spcAft>
                <a:spcPct val="0"/>
              </a:spcAft>
              <a:defRPr sz="3600">
                <a:solidFill>
                  <a:srgbClr val="006699"/>
                </a:solidFill>
                <a:latin typeface="Calibri" pitchFamily="34" charset="0"/>
                <a:ea typeface="Calibri" pitchFamily="34" charset="0"/>
                <a:cs typeface="Calibri" pitchFamily="34" charset="0"/>
              </a:defRPr>
            </a:lvl2pPr>
            <a:lvl3pPr algn="l" rtl="0" eaLnBrk="0" fontAlgn="base" hangingPunct="0">
              <a:spcBef>
                <a:spcPct val="0"/>
              </a:spcBef>
              <a:spcAft>
                <a:spcPct val="0"/>
              </a:spcAft>
              <a:defRPr sz="3600">
                <a:solidFill>
                  <a:srgbClr val="006699"/>
                </a:solidFill>
                <a:latin typeface="Calibri" pitchFamily="34" charset="0"/>
                <a:ea typeface="Calibri" pitchFamily="34" charset="0"/>
                <a:cs typeface="Calibri" pitchFamily="34" charset="0"/>
              </a:defRPr>
            </a:lvl3pPr>
            <a:lvl4pPr algn="l" rtl="0" eaLnBrk="0" fontAlgn="base" hangingPunct="0">
              <a:spcBef>
                <a:spcPct val="0"/>
              </a:spcBef>
              <a:spcAft>
                <a:spcPct val="0"/>
              </a:spcAft>
              <a:defRPr sz="3600">
                <a:solidFill>
                  <a:srgbClr val="006699"/>
                </a:solidFill>
                <a:latin typeface="Calibri" pitchFamily="34" charset="0"/>
                <a:ea typeface="Calibri" pitchFamily="34" charset="0"/>
                <a:cs typeface="Calibri" pitchFamily="34" charset="0"/>
              </a:defRPr>
            </a:lvl4pPr>
            <a:lvl5pPr algn="l" rtl="0" eaLnBrk="0" fontAlgn="base" hangingPunct="0">
              <a:spcBef>
                <a:spcPct val="0"/>
              </a:spcBef>
              <a:spcAft>
                <a:spcPct val="0"/>
              </a:spcAft>
              <a:defRPr sz="3600">
                <a:solidFill>
                  <a:srgbClr val="006699"/>
                </a:solidFill>
                <a:latin typeface="Calibri" pitchFamily="34" charset="0"/>
                <a:ea typeface="Calibri" pitchFamily="34" charset="0"/>
                <a:cs typeface="Calibri" pitchFamily="34" charset="0"/>
              </a:defRPr>
            </a:lvl5pPr>
            <a:lvl6pPr marL="457200" algn="l" rtl="0" eaLnBrk="0" fontAlgn="base" hangingPunct="0">
              <a:spcBef>
                <a:spcPct val="0"/>
              </a:spcBef>
              <a:spcAft>
                <a:spcPct val="0"/>
              </a:spcAft>
              <a:defRPr sz="3200" b="1">
                <a:solidFill>
                  <a:srgbClr val="777777"/>
                </a:solidFill>
                <a:latin typeface="Arial" charset="0"/>
              </a:defRPr>
            </a:lvl6pPr>
            <a:lvl7pPr marL="914400" algn="l" rtl="0" eaLnBrk="0" fontAlgn="base" hangingPunct="0">
              <a:spcBef>
                <a:spcPct val="0"/>
              </a:spcBef>
              <a:spcAft>
                <a:spcPct val="0"/>
              </a:spcAft>
              <a:defRPr sz="3200" b="1">
                <a:solidFill>
                  <a:srgbClr val="777777"/>
                </a:solidFill>
                <a:latin typeface="Arial" charset="0"/>
              </a:defRPr>
            </a:lvl7pPr>
            <a:lvl8pPr marL="1371600" algn="l" rtl="0" eaLnBrk="0" fontAlgn="base" hangingPunct="0">
              <a:spcBef>
                <a:spcPct val="0"/>
              </a:spcBef>
              <a:spcAft>
                <a:spcPct val="0"/>
              </a:spcAft>
              <a:defRPr sz="3200" b="1">
                <a:solidFill>
                  <a:srgbClr val="777777"/>
                </a:solidFill>
                <a:latin typeface="Arial" charset="0"/>
              </a:defRPr>
            </a:lvl8pPr>
            <a:lvl9pPr marL="1828800" algn="l" rtl="0" eaLnBrk="0" fontAlgn="base" hangingPunct="0">
              <a:spcBef>
                <a:spcPct val="0"/>
              </a:spcBef>
              <a:spcAft>
                <a:spcPct val="0"/>
              </a:spcAft>
              <a:defRPr sz="3200" b="1">
                <a:solidFill>
                  <a:srgbClr val="777777"/>
                </a:solidFill>
                <a:latin typeface="Arial" charset="0"/>
              </a:defRPr>
            </a:lvl9pPr>
          </a:lstStyle>
          <a:p>
            <a:r>
              <a:rPr lang="en-US" altLang="ko-KR" dirty="0">
                <a:solidFill>
                  <a:srgbClr val="002060"/>
                </a:solidFill>
                <a:latin typeface="Arial" panose="020B0604020202020204" pitchFamily="34" charset="0"/>
              </a:rPr>
              <a:t>Main Standardization bodies in India</a:t>
            </a:r>
            <a:endParaRPr lang="en-US" dirty="0">
              <a:solidFill>
                <a:srgbClr val="002060"/>
              </a:solidFill>
              <a:latin typeface="Arial" panose="020B0604020202020204" pitchFamily="34" charset="0"/>
            </a:endParaRPr>
          </a:p>
        </p:txBody>
      </p:sp>
      <p:graphicFrame>
        <p:nvGraphicFramePr>
          <p:cNvPr id="5" name="Content Placeholder 4">
            <a:extLst>
              <a:ext uri="{FF2B5EF4-FFF2-40B4-BE49-F238E27FC236}">
                <a16:creationId xmlns:a16="http://schemas.microsoft.com/office/drawing/2014/main" id="{15BD5435-C8DB-4BD5-974E-85E0918D89FC}"/>
              </a:ext>
            </a:extLst>
          </p:cNvPr>
          <p:cNvGraphicFramePr>
            <a:graphicFrameLocks/>
          </p:cNvGraphicFramePr>
          <p:nvPr/>
        </p:nvGraphicFramePr>
        <p:xfrm>
          <a:off x="1981200" y="976608"/>
          <a:ext cx="8229600" cy="4585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descr="Image result for bis logo">
            <a:extLst>
              <a:ext uri="{FF2B5EF4-FFF2-40B4-BE49-F238E27FC236}">
                <a16:creationId xmlns:a16="http://schemas.microsoft.com/office/drawing/2014/main" id="{3C58E21B-F2D1-4FD1-9CC2-C64F1068228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09180" y="5213192"/>
            <a:ext cx="1366543" cy="96980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tsdsi logo">
            <a:extLst>
              <a:ext uri="{FF2B5EF4-FFF2-40B4-BE49-F238E27FC236}">
                <a16:creationId xmlns:a16="http://schemas.microsoft.com/office/drawing/2014/main" id="{3B9F5A7A-CB0D-4232-829C-7015BFB56B9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57009" y="5151440"/>
            <a:ext cx="1171575" cy="11715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EC">
            <a:extLst>
              <a:ext uri="{FF2B5EF4-FFF2-40B4-BE49-F238E27FC236}">
                <a16:creationId xmlns:a16="http://schemas.microsoft.com/office/drawing/2014/main" id="{63079C7B-C0C4-437E-B556-6B51CE3272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92750" y="5241927"/>
            <a:ext cx="1552575"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4443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1" y="365126"/>
            <a:ext cx="10947399" cy="578304"/>
          </a:xfrm>
        </p:spPr>
        <p:txBody>
          <a:bodyPr>
            <a:noAutofit/>
          </a:bodyPr>
          <a:lstStyle/>
          <a:p>
            <a:br>
              <a:rPr lang="en-IN" sz="3600" b="1" dirty="0">
                <a:solidFill>
                  <a:srgbClr val="002060"/>
                </a:solidFill>
                <a:latin typeface="Century Gothic" panose="020B0502020202020204" pitchFamily="34" charset="0"/>
              </a:rPr>
            </a:br>
            <a:r>
              <a:rPr lang="en-IN" sz="3600" b="1" dirty="0">
                <a:solidFill>
                  <a:srgbClr val="002060"/>
                </a:solidFill>
                <a:latin typeface="Century Gothic" panose="020B0502020202020204" pitchFamily="34" charset="0"/>
              </a:rPr>
              <a:t>Introduction</a:t>
            </a:r>
            <a:br>
              <a:rPr lang="en-IN" sz="3600" dirty="0">
                <a:solidFill>
                  <a:srgbClr val="002060"/>
                </a:solidFill>
                <a:latin typeface="Century Gothic" panose="020B0502020202020204" pitchFamily="34" charset="0"/>
              </a:rPr>
            </a:br>
            <a:endParaRPr lang="en-IN" sz="3600"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314793" y="1004341"/>
            <a:ext cx="11491725" cy="5352009"/>
          </a:xfrm>
        </p:spPr>
        <p:txBody>
          <a:bodyPr>
            <a:normAutofit/>
          </a:bodyPr>
          <a:lstStyle/>
          <a:p>
            <a:pPr algn="just">
              <a:lnSpc>
                <a:spcPct val="100000"/>
              </a:lnSpc>
              <a:spcBef>
                <a:spcPts val="0"/>
              </a:spcBef>
            </a:pPr>
            <a:r>
              <a:rPr lang="en-GB" sz="2000" b="1"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Classification:</a:t>
            </a:r>
            <a:endParaRPr lang="en-IN" sz="2000" b="1" dirty="0">
              <a:solidFill>
                <a:srgbClr val="00206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623888" lvl="0" indent="-449263" algn="just">
              <a:spcAft>
                <a:spcPts val="0"/>
              </a:spcAft>
              <a:buFont typeface="Wingdings" panose="05000000000000000000" pitchFamily="2" charset="2"/>
              <a:buChar char="Ø"/>
              <a:tabLst>
                <a:tab pos="2219325" algn="l"/>
              </a:tabLst>
            </a:pPr>
            <a:r>
              <a:rPr lang="en-GB" sz="2000" b="1"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Software</a:t>
            </a:r>
            <a:endParaRPr lang="en-GB" sz="2000"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endParaRPr>
          </a:p>
          <a:p>
            <a:pPr marL="900113" lvl="0" indent="-363538" algn="just">
              <a:spcAft>
                <a:spcPts val="0"/>
              </a:spcAft>
              <a:buFont typeface="Wingdings" panose="05000000000000000000" pitchFamily="2" charset="2"/>
              <a:buChar char="ü"/>
              <a:tabLst>
                <a:tab pos="2219325" algn="l"/>
              </a:tabLst>
            </a:pPr>
            <a:r>
              <a:rPr lang="en-GB" sz="2000"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Software products (Infrastructure software &amp; Enterprise application software) </a:t>
            </a:r>
          </a:p>
          <a:p>
            <a:pPr marL="900113" lvl="0" indent="-363538" algn="just">
              <a:spcAft>
                <a:spcPts val="0"/>
              </a:spcAft>
              <a:buFont typeface="Wingdings" panose="05000000000000000000" pitchFamily="2" charset="2"/>
              <a:buChar char="ü"/>
              <a:tabLst>
                <a:tab pos="2219325" algn="l"/>
              </a:tabLst>
            </a:pPr>
            <a:r>
              <a:rPr lang="en-GB" sz="2000"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Engineering and R&amp;D services	</a:t>
            </a:r>
            <a:endParaRPr lang="en-IN" sz="2000" dirty="0">
              <a:solidFill>
                <a:srgbClr val="002060"/>
              </a:solidFill>
              <a:effectLst/>
              <a:latin typeface="Century Gothic" panose="020B0502020202020204" pitchFamily="34" charset="0"/>
              <a:ea typeface="Times New Roman" panose="02020603050405020304" pitchFamily="18" charset="0"/>
            </a:endParaRPr>
          </a:p>
          <a:p>
            <a:pPr marL="623888" lvl="0" indent="-449263" algn="just">
              <a:spcAft>
                <a:spcPts val="0"/>
              </a:spcAft>
              <a:buFont typeface="Wingdings" panose="05000000000000000000" pitchFamily="2" charset="2"/>
              <a:buChar char="Ø"/>
            </a:pPr>
            <a:r>
              <a:rPr lang="en-GB" sz="2000" b="1"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IT services</a:t>
            </a:r>
            <a:endParaRPr lang="en-GB" sz="2000"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endParaRPr>
          </a:p>
          <a:p>
            <a:pPr marL="900113" lvl="0" indent="-363538" algn="just">
              <a:spcAft>
                <a:spcPts val="0"/>
              </a:spcAft>
              <a:buFont typeface="Wingdings" panose="05000000000000000000" pitchFamily="2" charset="2"/>
              <a:buChar char="ü"/>
            </a:pPr>
            <a:r>
              <a:rPr lang="en-GB" sz="2000"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Project Oriented Services (IT consulting, system integration, </a:t>
            </a:r>
            <a:r>
              <a:rPr lang="en-GB" sz="2000" dirty="0">
                <a:solidFill>
                  <a:srgbClr val="002060"/>
                </a:solidFill>
                <a:latin typeface="Century Gothic" panose="020B0502020202020204" pitchFamily="34" charset="0"/>
                <a:ea typeface="Times New Roman" panose="02020603050405020304" pitchFamily="18" charset="0"/>
                <a:cs typeface="Arial" panose="020B0604020202020204" pitchFamily="34" charset="0"/>
              </a:rPr>
              <a:t>Custom Application Development &amp; Management (CADM)</a:t>
            </a:r>
            <a:r>
              <a:rPr lang="en-GB" sz="2000"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 network consulting &amp; Integration, software testing)</a:t>
            </a:r>
          </a:p>
          <a:p>
            <a:pPr marL="900113" lvl="0" indent="-363538" algn="just">
              <a:spcAft>
                <a:spcPts val="0"/>
              </a:spcAft>
              <a:buFont typeface="Wingdings" panose="05000000000000000000" pitchFamily="2" charset="2"/>
              <a:buChar char="ü"/>
            </a:pPr>
            <a:r>
              <a:rPr lang="en-GB" sz="2000"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IT outsourcing (application management, infrastructure (IS) outsourcing and network infrastructure management</a:t>
            </a:r>
          </a:p>
          <a:p>
            <a:pPr marL="900113" lvl="0" indent="-363538" algn="just">
              <a:spcAft>
                <a:spcPts val="0"/>
              </a:spcAft>
              <a:buFont typeface="Wingdings" panose="05000000000000000000" pitchFamily="2" charset="2"/>
              <a:buChar char="ü"/>
            </a:pPr>
            <a:r>
              <a:rPr lang="en-GB" sz="2000"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Training and support (IT education and training, hardware support and installation and software testing)</a:t>
            </a:r>
            <a:endParaRPr lang="en-IN" sz="2000" dirty="0">
              <a:solidFill>
                <a:srgbClr val="002060"/>
              </a:solidFill>
              <a:effectLst/>
              <a:latin typeface="Century Gothic" panose="020B0502020202020204" pitchFamily="34" charset="0"/>
              <a:ea typeface="Times New Roman" panose="02020603050405020304" pitchFamily="18" charset="0"/>
            </a:endParaRPr>
          </a:p>
          <a:p>
            <a:pPr marL="623888" lvl="0" indent="-449263" algn="just">
              <a:buFont typeface="Wingdings" panose="05000000000000000000" pitchFamily="2" charset="2"/>
              <a:buChar char="Ø"/>
            </a:pPr>
            <a:r>
              <a:rPr lang="en-GB" sz="2000" b="1" dirty="0">
                <a:solidFill>
                  <a:srgbClr val="002060"/>
                </a:solidFill>
                <a:ea typeface="Times New Roman" panose="02020603050405020304" pitchFamily="18" charset="0"/>
                <a:cs typeface="Arial" panose="020B0604020202020204" pitchFamily="34" charset="0"/>
              </a:rPr>
              <a:t>I</a:t>
            </a:r>
            <a:r>
              <a:rPr lang="en-GB" sz="2000" b="1"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nformation Technology enabled </a:t>
            </a:r>
            <a:r>
              <a:rPr lang="en-GB" sz="2000" b="1" dirty="0">
                <a:solidFill>
                  <a:srgbClr val="002060"/>
                </a:solidFill>
                <a:ea typeface="Times New Roman" panose="02020603050405020304" pitchFamily="18" charset="0"/>
                <a:cs typeface="Arial" panose="020B0604020202020204" pitchFamily="34" charset="0"/>
              </a:rPr>
              <a:t>S</a:t>
            </a:r>
            <a:r>
              <a:rPr lang="en-GB" sz="2000" b="1" dirty="0">
                <a:solidFill>
                  <a:srgbClr val="002060"/>
                </a:solidFill>
                <a:effectLst/>
                <a:latin typeface="Century Gothic" panose="020B0502020202020204" pitchFamily="34" charset="0"/>
                <a:ea typeface="Times New Roman" panose="02020603050405020304" pitchFamily="18" charset="0"/>
                <a:cs typeface="Arial" panose="020B0604020202020204" pitchFamily="34" charset="0"/>
              </a:rPr>
              <a:t>ervices - B</a:t>
            </a:r>
            <a:r>
              <a:rPr lang="en-GB" sz="2000" b="1" dirty="0">
                <a:solidFill>
                  <a:srgbClr val="002060"/>
                </a:solidFill>
                <a:cs typeface="Arial" panose="020B0604020202020204" pitchFamily="34" charset="0"/>
              </a:rPr>
              <a:t>usiness Process Outsourcing </a:t>
            </a:r>
            <a:r>
              <a:rPr lang="en-GB" sz="2000" dirty="0">
                <a:solidFill>
                  <a:srgbClr val="002060"/>
                </a:solidFill>
                <a:cs typeface="Arial" panose="020B0604020202020204" pitchFamily="34" charset="0"/>
              </a:rPr>
              <a:t>(</a:t>
            </a:r>
            <a:r>
              <a:rPr lang="en-GB" sz="2000" dirty="0" err="1">
                <a:solidFill>
                  <a:srgbClr val="002060"/>
                </a:solidFill>
                <a:cs typeface="Arial" panose="020B0604020202020204" pitchFamily="34" charset="0"/>
              </a:rPr>
              <a:t>ITeS</a:t>
            </a:r>
            <a:r>
              <a:rPr lang="en-GB" sz="2000" dirty="0">
                <a:solidFill>
                  <a:srgbClr val="002060"/>
                </a:solidFill>
                <a:cs typeface="Arial" panose="020B0604020202020204" pitchFamily="34" charset="0"/>
              </a:rPr>
              <a:t>-BPO) </a:t>
            </a:r>
          </a:p>
          <a:p>
            <a:pPr marL="1081088" lvl="1" indent="-449263" algn="just">
              <a:buFont typeface="Wingdings" panose="05000000000000000000" pitchFamily="2" charset="2"/>
              <a:buChar char="ü"/>
            </a:pPr>
            <a:r>
              <a:rPr lang="en-GB" sz="2000" dirty="0">
                <a:solidFill>
                  <a:srgbClr val="002060"/>
                </a:solidFill>
                <a:cs typeface="Arial" panose="020B0604020202020204" pitchFamily="34" charset="0"/>
              </a:rPr>
              <a:t>Customer interaction services, financing and accounting, HR services and KPO services </a:t>
            </a:r>
            <a:endParaRPr lang="en-IN" sz="2000" dirty="0">
              <a:solidFill>
                <a:srgbClr val="002060"/>
              </a:solidFill>
              <a:cs typeface="Arial" panose="020B0604020202020204" pitchFamily="34" charset="0"/>
            </a:endParaRPr>
          </a:p>
        </p:txBody>
      </p:sp>
    </p:spTree>
    <p:extLst>
      <p:ext uri="{BB962C8B-B14F-4D97-AF65-F5344CB8AC3E}">
        <p14:creationId xmlns:p14="http://schemas.microsoft.com/office/powerpoint/2010/main" val="8520787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626" y="365125"/>
            <a:ext cx="10784174" cy="871247"/>
          </a:xfrm>
        </p:spPr>
        <p:txBody>
          <a:bodyPr/>
          <a:lstStyle/>
          <a:p>
            <a:r>
              <a:rPr lang="en-US" b="1" dirty="0">
                <a:solidFill>
                  <a:srgbClr val="002060"/>
                </a:solidFill>
                <a:latin typeface="Century Gothic" panose="020B0502020202020204" pitchFamily="34" charset="0"/>
              </a:rPr>
              <a:t>Bureau of Indian Standards (BIS)</a:t>
            </a:r>
            <a:endParaRPr lang="en-IN"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569626" y="1386274"/>
            <a:ext cx="10784173" cy="4940591"/>
          </a:xfrm>
        </p:spPr>
        <p:txBody>
          <a:bodyPr>
            <a:noAutofit/>
          </a:bodyPr>
          <a:lstStyle/>
          <a:p>
            <a:pPr algn="just"/>
            <a:r>
              <a:rPr lang="en-IN" sz="1600" dirty="0">
                <a:solidFill>
                  <a:srgbClr val="002060"/>
                </a:solidFill>
              </a:rPr>
              <a:t>National Standard Body of India </a:t>
            </a:r>
            <a:r>
              <a:rPr lang="en-US" sz="1600" dirty="0">
                <a:solidFill>
                  <a:srgbClr val="002060"/>
                </a:solidFill>
              </a:rPr>
              <a:t>established under BIS Act 2016 for the harmonious development of activities of standardization, marking and quality certification of goods and for matters connected therewith or incidental thereto.</a:t>
            </a:r>
            <a:endParaRPr lang="en-IN" sz="1600" dirty="0">
              <a:solidFill>
                <a:srgbClr val="002060"/>
              </a:solidFill>
            </a:endParaRPr>
          </a:p>
          <a:p>
            <a:pPr algn="just"/>
            <a:r>
              <a:rPr lang="en-IN" sz="1600" dirty="0">
                <a:solidFill>
                  <a:srgbClr val="002060"/>
                </a:solidFill>
              </a:rPr>
              <a:t>Division Council LITD of BIS is responsible for developing standards around ICT through its various subcommittees:</a:t>
            </a:r>
          </a:p>
          <a:p>
            <a:pPr marL="465138" lvl="1" indent="-285750" algn="just">
              <a:spcBef>
                <a:spcPts val="600"/>
              </a:spcBef>
              <a:buFont typeface="Wingdings" panose="05000000000000000000" pitchFamily="2" charset="2"/>
              <a:buChar char="Ø"/>
            </a:pPr>
            <a:r>
              <a:rPr lang="en-US" sz="1400" b="1" dirty="0">
                <a:solidFill>
                  <a:srgbClr val="002060"/>
                </a:solidFill>
              </a:rPr>
              <a:t>LITD 17 on Information Systems Security and Privacy:</a:t>
            </a:r>
            <a:r>
              <a:rPr lang="en-US" sz="1400" dirty="0">
                <a:solidFill>
                  <a:srgbClr val="002060"/>
                </a:solidFill>
              </a:rPr>
              <a:t> standardization in Security and Privacy aspects of Information Systems. </a:t>
            </a:r>
          </a:p>
          <a:p>
            <a:pPr marL="922338" lvl="2" indent="-285750" algn="just">
              <a:spcBef>
                <a:spcPts val="600"/>
              </a:spcBef>
              <a:buFont typeface="Wingdings" panose="05000000000000000000" pitchFamily="2" charset="2"/>
              <a:buChar char="ü"/>
            </a:pPr>
            <a:r>
              <a:rPr lang="en-US" sz="1300" dirty="0">
                <a:solidFill>
                  <a:srgbClr val="002060"/>
                </a:solidFill>
              </a:rPr>
              <a:t>Mirror committee to ISO/IEC TC-JTC 1 SC-27 (P) on Information security, cybersecurity and privacy protection.</a:t>
            </a:r>
          </a:p>
          <a:p>
            <a:pPr marL="465138" lvl="1" indent="-285750" algn="just">
              <a:spcBef>
                <a:spcPts val="600"/>
              </a:spcBef>
              <a:buFont typeface="Wingdings" panose="05000000000000000000" pitchFamily="2" charset="2"/>
              <a:buChar char="Ø"/>
            </a:pPr>
            <a:r>
              <a:rPr lang="en-US" sz="1400" b="1" dirty="0">
                <a:solidFill>
                  <a:srgbClr val="002060"/>
                </a:solidFill>
              </a:rPr>
              <a:t>LITD 27: Internet of Things and Related Technologies</a:t>
            </a:r>
            <a:r>
              <a:rPr lang="en-US" sz="1400" dirty="0">
                <a:solidFill>
                  <a:srgbClr val="002060"/>
                </a:solidFill>
              </a:rPr>
              <a:t>: standardization in field of IoT and related technologies including sensor networks; wearable electronic devices and technologies; and big data. </a:t>
            </a:r>
          </a:p>
          <a:p>
            <a:pPr marL="922338" lvl="2" indent="-285750" algn="just">
              <a:spcBef>
                <a:spcPts val="600"/>
              </a:spcBef>
              <a:buFont typeface="Wingdings" panose="05000000000000000000" pitchFamily="2" charset="2"/>
              <a:buChar char="ü"/>
            </a:pPr>
            <a:r>
              <a:rPr lang="en-US" sz="1300" dirty="0">
                <a:solidFill>
                  <a:srgbClr val="002060"/>
                </a:solidFill>
              </a:rPr>
              <a:t>Mirror committee to </a:t>
            </a:r>
            <a:r>
              <a:rPr lang="en-IN" sz="1300" dirty="0">
                <a:solidFill>
                  <a:srgbClr val="002060"/>
                </a:solidFill>
              </a:rPr>
              <a:t>ISO/IEC JTC 1/SC 41: </a:t>
            </a:r>
            <a:r>
              <a:rPr lang="en-US" sz="1300" dirty="0" err="1">
                <a:solidFill>
                  <a:srgbClr val="002060"/>
                </a:solidFill>
              </a:rPr>
              <a:t>IoT</a:t>
            </a:r>
            <a:r>
              <a:rPr lang="en-US" sz="1300" dirty="0">
                <a:solidFill>
                  <a:srgbClr val="002060"/>
                </a:solidFill>
              </a:rPr>
              <a:t> and related technologies; &amp; ISO/IEC JTC 1/WG 9: Big data, IEC/TC Wearable electronic devices</a:t>
            </a:r>
          </a:p>
          <a:p>
            <a:pPr marL="465138" lvl="1" indent="-285750" algn="just">
              <a:spcBef>
                <a:spcPts val="600"/>
              </a:spcBef>
              <a:buFont typeface="Wingdings" panose="05000000000000000000" pitchFamily="2" charset="2"/>
              <a:buChar char="Ø"/>
            </a:pPr>
            <a:r>
              <a:rPr lang="en-US" sz="1400" b="1" dirty="0">
                <a:solidFill>
                  <a:srgbClr val="002060"/>
                </a:solidFill>
              </a:rPr>
              <a:t>LITD 29: Blockchain and Distributed Ledger Technologies</a:t>
            </a:r>
          </a:p>
          <a:p>
            <a:pPr marL="922338" lvl="2" indent="-285750" algn="just">
              <a:spcBef>
                <a:spcPts val="600"/>
              </a:spcBef>
              <a:buFont typeface="Wingdings" panose="05000000000000000000" pitchFamily="2" charset="2"/>
              <a:buChar char="ü"/>
            </a:pPr>
            <a:r>
              <a:rPr lang="en-US" sz="1300" dirty="0">
                <a:solidFill>
                  <a:srgbClr val="002060"/>
                </a:solidFill>
              </a:rPr>
              <a:t>Mirror Committee for ISO TC-ISO TC 307 (P): Blockchain and Distributed Ledger Technologies</a:t>
            </a:r>
          </a:p>
          <a:p>
            <a:pPr marL="465138" lvl="1" indent="-285750" algn="just">
              <a:spcBef>
                <a:spcPts val="600"/>
              </a:spcBef>
              <a:buFont typeface="Wingdings" panose="05000000000000000000" pitchFamily="2" charset="2"/>
              <a:buChar char="Ø"/>
            </a:pPr>
            <a:r>
              <a:rPr lang="en-US" sz="1400" b="1" dirty="0">
                <a:solidFill>
                  <a:srgbClr val="002060"/>
                </a:solidFill>
              </a:rPr>
              <a:t>LITD 30 on Artificial Intelligence (AI)</a:t>
            </a:r>
          </a:p>
          <a:p>
            <a:pPr marL="922338" lvl="2" indent="-285750" algn="just">
              <a:spcBef>
                <a:spcPts val="600"/>
              </a:spcBef>
              <a:buFont typeface="Wingdings" panose="05000000000000000000" pitchFamily="2" charset="2"/>
              <a:buChar char="ü"/>
            </a:pPr>
            <a:r>
              <a:rPr lang="en-US" sz="1300" dirty="0">
                <a:solidFill>
                  <a:srgbClr val="002060"/>
                </a:solidFill>
              </a:rPr>
              <a:t>Mirror committee ISO/IEC JTC1/SC42 with same Title &amp; Scope</a:t>
            </a:r>
          </a:p>
          <a:p>
            <a:pPr marL="465138" lvl="1" indent="-285750" algn="just">
              <a:spcBef>
                <a:spcPts val="600"/>
              </a:spcBef>
              <a:buFont typeface="Wingdings" panose="05000000000000000000" pitchFamily="2" charset="2"/>
              <a:buChar char="Ø"/>
            </a:pPr>
            <a:r>
              <a:rPr lang="en-US" sz="1400" b="1" dirty="0">
                <a:solidFill>
                  <a:srgbClr val="002060"/>
                </a:solidFill>
              </a:rPr>
              <a:t>LITD 31 on Cloud Computing, IT &amp; Data Centers</a:t>
            </a:r>
          </a:p>
          <a:p>
            <a:pPr marL="922338" lvl="2" indent="-285750" algn="just">
              <a:spcBef>
                <a:spcPts val="600"/>
              </a:spcBef>
              <a:buFont typeface="Wingdings" panose="05000000000000000000" pitchFamily="2" charset="2"/>
              <a:buChar char="ü"/>
            </a:pPr>
            <a:r>
              <a:rPr lang="en-US" sz="1300" dirty="0">
                <a:solidFill>
                  <a:srgbClr val="002060"/>
                </a:solidFill>
              </a:rPr>
              <a:t>National Mirror Committee for ISO/IEC TC-JTC 1 SC-38 (P): Cloud Computing and SOA and ISO/IEC TC-JTC 1 SC-39 (P): Sustainability, IT and Data </a:t>
            </a:r>
            <a:r>
              <a:rPr lang="en-US" sz="1300" dirty="0" err="1">
                <a:solidFill>
                  <a:srgbClr val="002060"/>
                </a:solidFill>
              </a:rPr>
              <a:t>Centres</a:t>
            </a:r>
            <a:endParaRPr lang="en-US" sz="1300" dirty="0">
              <a:solidFill>
                <a:srgbClr val="002060"/>
              </a:solidFill>
            </a:endParaRPr>
          </a:p>
        </p:txBody>
      </p:sp>
    </p:spTree>
    <p:extLst>
      <p:ext uri="{BB962C8B-B14F-4D97-AF65-F5344CB8AC3E}">
        <p14:creationId xmlns:p14="http://schemas.microsoft.com/office/powerpoint/2010/main" val="40946357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59058" cy="871247"/>
          </a:xfrm>
        </p:spPr>
        <p:txBody>
          <a:bodyPr>
            <a:noAutofit/>
          </a:bodyPr>
          <a:lstStyle/>
          <a:p>
            <a:r>
              <a:rPr lang="en-US" b="1" dirty="0">
                <a:solidFill>
                  <a:srgbClr val="002060"/>
                </a:solidFill>
                <a:latin typeface="Century Gothic" panose="020B0502020202020204" pitchFamily="34" charset="0"/>
              </a:rPr>
              <a:t>Telecommunications Standards Development Society, India (TSDSI)</a:t>
            </a:r>
            <a:endParaRPr lang="en-IN"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838200" y="1401264"/>
            <a:ext cx="10959058" cy="4940591"/>
          </a:xfrm>
        </p:spPr>
        <p:txBody>
          <a:bodyPr>
            <a:noAutofit/>
          </a:bodyPr>
          <a:lstStyle/>
          <a:p>
            <a:pPr algn="just"/>
            <a:r>
              <a:rPr lang="en-US" sz="1800" dirty="0">
                <a:solidFill>
                  <a:srgbClr val="002060"/>
                </a:solidFill>
              </a:rPr>
              <a:t>TSDSI, founded in Nov 2013, with an aim to develop standardized solutions for meeting Indian requirements &amp; at contributing to international standards landscape, by being involved in global standardization initiatives</a:t>
            </a:r>
          </a:p>
          <a:p>
            <a:pPr algn="just"/>
            <a:r>
              <a:rPr lang="en-US" sz="1800" dirty="0">
                <a:solidFill>
                  <a:srgbClr val="002060"/>
                </a:solidFill>
              </a:rPr>
              <a:t>TSDSI has published </a:t>
            </a:r>
            <a:r>
              <a:rPr lang="en-US" sz="1800" dirty="0">
                <a:solidFill>
                  <a:srgbClr val="002060"/>
                </a:solidFill>
                <a:hlinkClick r:id="rId2"/>
              </a:rPr>
              <a:t>various technical reports</a:t>
            </a:r>
            <a:r>
              <a:rPr lang="en-US" sz="1800" dirty="0">
                <a:solidFill>
                  <a:srgbClr val="002060"/>
                </a:solidFill>
              </a:rPr>
              <a:t> </a:t>
            </a:r>
          </a:p>
          <a:p>
            <a:pPr algn="just"/>
            <a:r>
              <a:rPr lang="en-US" sz="1800" dirty="0">
                <a:solidFill>
                  <a:srgbClr val="002060"/>
                </a:solidFill>
              </a:rPr>
              <a:t>TSDSI has transposed </a:t>
            </a:r>
            <a:r>
              <a:rPr lang="en-US" sz="1800" dirty="0">
                <a:solidFill>
                  <a:srgbClr val="002060"/>
                </a:solidFill>
                <a:hlinkClick r:id="rId3"/>
              </a:rPr>
              <a:t>oneM2M Specifications Release 2 &amp; Release 3 </a:t>
            </a:r>
            <a:r>
              <a:rPr lang="en-US" sz="1800" dirty="0">
                <a:solidFill>
                  <a:srgbClr val="002060"/>
                </a:solidFill>
              </a:rPr>
              <a:t>into TSDSI Standards. These have been published on TSDSI website.</a:t>
            </a:r>
          </a:p>
          <a:p>
            <a:pPr algn="just"/>
            <a:r>
              <a:rPr lang="en-US" sz="1800" dirty="0">
                <a:solidFill>
                  <a:srgbClr val="002060"/>
                </a:solidFill>
              </a:rPr>
              <a:t>TSDSI has </a:t>
            </a:r>
            <a:r>
              <a:rPr lang="en-US" sz="1800" dirty="0">
                <a:solidFill>
                  <a:srgbClr val="002060"/>
                </a:solidFill>
                <a:hlinkClick r:id="rId4"/>
              </a:rPr>
              <a:t>transposed 3GPP</a:t>
            </a:r>
            <a:r>
              <a:rPr lang="en-US" sz="1800" dirty="0">
                <a:solidFill>
                  <a:srgbClr val="002060"/>
                </a:solidFill>
              </a:rPr>
              <a:t> and list of </a:t>
            </a:r>
            <a:r>
              <a:rPr lang="en-US" sz="1800" dirty="0">
                <a:solidFill>
                  <a:srgbClr val="002060"/>
                </a:solidFill>
                <a:hlinkClick r:id="rId5"/>
              </a:rPr>
              <a:t>Indian Standards published </a:t>
            </a:r>
            <a:r>
              <a:rPr lang="en-US" sz="1800" dirty="0">
                <a:solidFill>
                  <a:srgbClr val="002060"/>
                </a:solidFill>
              </a:rPr>
              <a:t>by TSDSI are around CPRI Fronthaul Standard and 5Gi, which is also a part of ITU-R recommendation M.2150</a:t>
            </a:r>
          </a:p>
          <a:p>
            <a:pPr algn="just"/>
            <a:r>
              <a:rPr lang="en-US" sz="1800" dirty="0">
                <a:solidFill>
                  <a:srgbClr val="002060"/>
                </a:solidFill>
              </a:rPr>
              <a:t>TSDSI is working closely with International SDOs:</a:t>
            </a:r>
          </a:p>
          <a:p>
            <a:pPr lvl="1" algn="just"/>
            <a:r>
              <a:rPr lang="en-US" sz="1600" dirty="0">
                <a:solidFill>
                  <a:srgbClr val="002060"/>
                </a:solidFill>
              </a:rPr>
              <a:t>Member of ITU</a:t>
            </a:r>
          </a:p>
          <a:p>
            <a:pPr lvl="1" algn="just"/>
            <a:r>
              <a:rPr lang="en-US" sz="1600" dirty="0">
                <a:solidFill>
                  <a:srgbClr val="002060"/>
                </a:solidFill>
              </a:rPr>
              <a:t>Organizational Partner (OP) of 3GPP</a:t>
            </a:r>
          </a:p>
          <a:p>
            <a:pPr lvl="1" algn="just"/>
            <a:r>
              <a:rPr lang="en-US" sz="1600" dirty="0">
                <a:solidFill>
                  <a:srgbClr val="002060"/>
                </a:solidFill>
              </a:rPr>
              <a:t>Partner Type I of oneM2M</a:t>
            </a:r>
          </a:p>
          <a:p>
            <a:pPr lvl="1" algn="just"/>
            <a:r>
              <a:rPr lang="en-US" sz="1600" dirty="0">
                <a:solidFill>
                  <a:srgbClr val="002060"/>
                </a:solidFill>
              </a:rPr>
              <a:t>Constituent SDO of Global Standards Collaboration (GSC)</a:t>
            </a:r>
          </a:p>
          <a:p>
            <a:pPr lvl="1" algn="just"/>
            <a:r>
              <a:rPr lang="en-US" sz="1600" dirty="0">
                <a:solidFill>
                  <a:srgbClr val="002060"/>
                </a:solidFill>
              </a:rPr>
              <a:t>Cooperation agreements with 7 international SDOs: ARIB (Japan), ATIS (USA), CCSA (China), Continua Health Alliance, USA (IoT in Health), ETSI (Europe), TTA (Korea), TTC (Japan)</a:t>
            </a:r>
          </a:p>
          <a:p>
            <a:pPr lvl="1" algn="just"/>
            <a:r>
              <a:rPr lang="pt-BR" sz="1600" dirty="0">
                <a:solidFill>
                  <a:srgbClr val="002060"/>
                </a:solidFill>
              </a:rPr>
              <a:t>MoU with GCF, 5G AI, TIA etc.</a:t>
            </a:r>
            <a:endParaRPr lang="en-US" sz="1600" dirty="0">
              <a:solidFill>
                <a:srgbClr val="002060"/>
              </a:solidFill>
            </a:endParaRPr>
          </a:p>
          <a:p>
            <a:pPr lvl="1" algn="just"/>
            <a:endParaRPr lang="en-US" sz="1800" dirty="0">
              <a:solidFill>
                <a:srgbClr val="002060"/>
              </a:solidFill>
            </a:endParaRPr>
          </a:p>
        </p:txBody>
      </p:sp>
    </p:spTree>
    <p:extLst>
      <p:ext uri="{BB962C8B-B14F-4D97-AF65-F5344CB8AC3E}">
        <p14:creationId xmlns:p14="http://schemas.microsoft.com/office/powerpoint/2010/main" val="37503199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665" y="365125"/>
            <a:ext cx="11242623" cy="871247"/>
          </a:xfrm>
        </p:spPr>
        <p:txBody>
          <a:bodyPr>
            <a:noAutofit/>
          </a:bodyPr>
          <a:lstStyle/>
          <a:p>
            <a:r>
              <a:rPr lang="en-US" b="1" dirty="0">
                <a:solidFill>
                  <a:srgbClr val="002060"/>
                </a:solidFill>
                <a:latin typeface="Century Gothic" panose="020B0502020202020204" pitchFamily="34" charset="0"/>
              </a:rPr>
              <a:t>Telecom Engineering Centre (TEC)</a:t>
            </a:r>
            <a:endParaRPr lang="en-IN"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509666" y="1548882"/>
            <a:ext cx="10844133" cy="4628081"/>
          </a:xfrm>
        </p:spPr>
        <p:txBody>
          <a:bodyPr>
            <a:noAutofit/>
          </a:bodyPr>
          <a:lstStyle/>
          <a:p>
            <a:pPr algn="just"/>
            <a:r>
              <a:rPr lang="en-US" sz="1800" dirty="0">
                <a:solidFill>
                  <a:srgbClr val="002060"/>
                </a:solidFill>
              </a:rPr>
              <a:t>TEC is the engineering wing of DoT and is responsible for drawing up of standards; generic, interface &amp; service requirements and specifications for telecom products, service and networks. </a:t>
            </a:r>
          </a:p>
          <a:p>
            <a:pPr algn="just"/>
            <a:r>
              <a:rPr lang="en-IN" sz="1800" dirty="0">
                <a:solidFill>
                  <a:srgbClr val="002060"/>
                </a:solidFill>
              </a:rPr>
              <a:t>M2M WGs at TEC have released </a:t>
            </a:r>
            <a:r>
              <a:rPr lang="en-IN" sz="1800" b="1" dirty="0">
                <a:solidFill>
                  <a:srgbClr val="002060"/>
                </a:solidFill>
                <a:hlinkClick r:id="rId2"/>
              </a:rPr>
              <a:t>various TRs </a:t>
            </a:r>
            <a:r>
              <a:rPr lang="en-IN" sz="1800" dirty="0">
                <a:solidFill>
                  <a:srgbClr val="002060"/>
                </a:solidFill>
              </a:rPr>
              <a:t>(Release 1 and Release 2).</a:t>
            </a:r>
          </a:p>
          <a:p>
            <a:pPr lvl="1" algn="just"/>
            <a:r>
              <a:rPr lang="en-IN" sz="1600" dirty="0">
                <a:solidFill>
                  <a:srgbClr val="002060"/>
                </a:solidFill>
              </a:rPr>
              <a:t>Technical reports are available </a:t>
            </a:r>
            <a:r>
              <a:rPr lang="en-IN" sz="1600" b="1" dirty="0">
                <a:solidFill>
                  <a:srgbClr val="002060"/>
                </a:solidFill>
                <a:hlinkClick r:id="rId2"/>
              </a:rPr>
              <a:t>here</a:t>
            </a:r>
            <a:endParaRPr lang="en-IN" sz="1600" b="1" dirty="0">
              <a:solidFill>
                <a:srgbClr val="002060"/>
              </a:solidFill>
            </a:endParaRPr>
          </a:p>
          <a:p>
            <a:pPr algn="just"/>
            <a:r>
              <a:rPr lang="en-US" sz="1800" dirty="0">
                <a:solidFill>
                  <a:srgbClr val="002060"/>
                </a:solidFill>
                <a:cs typeface="Arial" panose="020B0604020202020204" pitchFamily="34" charset="0"/>
              </a:rPr>
              <a:t>TEC has setup various </a:t>
            </a:r>
            <a:r>
              <a:rPr lang="en-US" sz="1800" dirty="0">
                <a:solidFill>
                  <a:srgbClr val="002060"/>
                </a:solidFill>
                <a:cs typeface="Arial" panose="020B0604020202020204" pitchFamily="34" charset="0"/>
                <a:hlinkClick r:id="rId3"/>
              </a:rPr>
              <a:t>National Working Groups (NWGs)</a:t>
            </a:r>
            <a:r>
              <a:rPr lang="en-US" sz="1800" dirty="0">
                <a:solidFill>
                  <a:srgbClr val="002060"/>
                </a:solidFill>
                <a:cs typeface="Arial" panose="020B0604020202020204" pitchFamily="34" charset="0"/>
              </a:rPr>
              <a:t> corresponding to ITU-T Study Groups</a:t>
            </a:r>
          </a:p>
          <a:p>
            <a:pPr algn="just"/>
            <a:r>
              <a:rPr lang="en-US" sz="1800" dirty="0">
                <a:solidFill>
                  <a:srgbClr val="002060"/>
                </a:solidFill>
                <a:cs typeface="Arial" panose="020B0604020202020204" pitchFamily="34" charset="0"/>
              </a:rPr>
              <a:t>TEC also acts as a nodal agency for Mandatory testing and certification of telecom equipment (MTCTE) against respective Essential Requirements to address the. </a:t>
            </a:r>
          </a:p>
          <a:p>
            <a:pPr lvl="1" algn="just">
              <a:buFont typeface="Wingdings" panose="05000000000000000000" pitchFamily="2" charset="2"/>
              <a:buChar char="ü"/>
            </a:pPr>
            <a:r>
              <a:rPr lang="en-US" sz="1600" dirty="0">
                <a:solidFill>
                  <a:srgbClr val="002060"/>
                </a:solidFill>
                <a:cs typeface="Arial" panose="020B0604020202020204" pitchFamily="34" charset="0"/>
              </a:rPr>
              <a:t>EMI/EMC, Safety, Technical requirements and Security Requirements: As per notification issued by DoT from time to time.</a:t>
            </a:r>
          </a:p>
          <a:p>
            <a:pPr lvl="1" algn="just">
              <a:buFont typeface="Wingdings" panose="05000000000000000000" pitchFamily="2" charset="2"/>
              <a:buChar char="ü"/>
            </a:pPr>
            <a:r>
              <a:rPr lang="en-US" sz="1600" dirty="0">
                <a:solidFill>
                  <a:srgbClr val="002060"/>
                </a:solidFill>
                <a:cs typeface="Arial" panose="020B0604020202020204" pitchFamily="34" charset="0"/>
              </a:rPr>
              <a:t>Testing is to be carried out by Indian Accredited labs and based upon their test reports, certificate shall be issued by TEC.</a:t>
            </a:r>
            <a:endParaRPr lang="en-US" sz="1600" b="1" dirty="0">
              <a:solidFill>
                <a:srgbClr val="002060"/>
              </a:solidFill>
            </a:endParaRPr>
          </a:p>
          <a:p>
            <a:pPr marL="0" indent="0" algn="just">
              <a:buNone/>
            </a:pPr>
            <a:r>
              <a:rPr lang="en-US" sz="1800" b="1" dirty="0">
                <a:solidFill>
                  <a:srgbClr val="002060"/>
                </a:solidFill>
              </a:rPr>
              <a:t>More information is available </a:t>
            </a:r>
            <a:r>
              <a:rPr lang="en-US" sz="1800" b="1" dirty="0">
                <a:solidFill>
                  <a:srgbClr val="002060"/>
                </a:solidFill>
                <a:hlinkClick r:id="rId4"/>
              </a:rPr>
              <a:t>here</a:t>
            </a:r>
            <a:endParaRPr lang="en-US" sz="1800" b="1" dirty="0">
              <a:solidFill>
                <a:srgbClr val="002060"/>
              </a:solidFill>
            </a:endParaRPr>
          </a:p>
          <a:p>
            <a:pPr algn="just"/>
            <a:endParaRPr lang="en-IN" sz="1800" dirty="0">
              <a:solidFill>
                <a:srgbClr val="002060"/>
              </a:solidFill>
            </a:endParaRPr>
          </a:p>
        </p:txBody>
      </p:sp>
    </p:spTree>
    <p:extLst>
      <p:ext uri="{BB962C8B-B14F-4D97-AF65-F5344CB8AC3E}">
        <p14:creationId xmlns:p14="http://schemas.microsoft.com/office/powerpoint/2010/main" val="25861806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1222" y="127467"/>
            <a:ext cx="5195765" cy="2719387"/>
          </a:xfrm>
          <a:prstGeom prst="rect">
            <a:avLst/>
          </a:prstGeom>
        </p:spPr>
      </p:pic>
      <p:sp>
        <p:nvSpPr>
          <p:cNvPr id="3" name="מציין מיקום תוכן 6">
            <a:extLst>
              <a:ext uri="{FF2B5EF4-FFF2-40B4-BE49-F238E27FC236}">
                <a16:creationId xmlns:a16="http://schemas.microsoft.com/office/drawing/2014/main" id="{3F3E7915-1997-414B-9098-2ED093378737}"/>
              </a:ext>
            </a:extLst>
          </p:cNvPr>
          <p:cNvSpPr txBox="1">
            <a:spLocks/>
          </p:cNvSpPr>
          <p:nvPr/>
        </p:nvSpPr>
        <p:spPr>
          <a:xfrm>
            <a:off x="619125" y="2773970"/>
            <a:ext cx="10729232" cy="3530008"/>
          </a:xfrm>
          <a:prstGeom prst="rect">
            <a:avLst/>
          </a:prstGeom>
        </p:spPr>
        <p:txBody>
          <a:bodyPr/>
          <a:lstStyle>
            <a:lvl1pPr marL="228600" indent="-228600" algn="l" defTabSz="914400" rtl="0" eaLnBrk="1" latinLnBrk="0" hangingPunct="1">
              <a:lnSpc>
                <a:spcPct val="90000"/>
              </a:lnSpc>
              <a:spcBef>
                <a:spcPts val="1000"/>
              </a:spcBef>
              <a:buClr>
                <a:schemeClr val="accent1">
                  <a:lumMod val="50000"/>
                </a:schemeClr>
              </a:buClr>
              <a:buFont typeface="Arial" panose="020B0604020202020204" pitchFamily="34" charset="0"/>
              <a:buChar char="•"/>
              <a:defRPr sz="2800" kern="1200">
                <a:solidFill>
                  <a:schemeClr val="accent1">
                    <a:lumMod val="50000"/>
                  </a:schemeClr>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400" kern="1200">
                <a:solidFill>
                  <a:schemeClr val="accent1">
                    <a:lumMod val="50000"/>
                  </a:schemeClr>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000" kern="1200">
                <a:solidFill>
                  <a:schemeClr val="accent1">
                    <a:lumMod val="50000"/>
                  </a:schemeClr>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Wingdings" pitchFamily="2" charset="2"/>
              <a:buNone/>
            </a:pPr>
            <a:r>
              <a:rPr lang="en-US" sz="2400" b="1"/>
              <a:t>Dinesh Chand Sharma </a:t>
            </a:r>
          </a:p>
          <a:p>
            <a:pPr algn="ctr">
              <a:buFont typeface="Wingdings" pitchFamily="2" charset="2"/>
              <a:buNone/>
            </a:pPr>
            <a:r>
              <a:rPr lang="en-US" sz="2400"/>
              <a:t>(Seconded European Standardization Expert in India)</a:t>
            </a:r>
          </a:p>
          <a:p>
            <a:pPr algn="ctr">
              <a:buFont typeface="Wingdings" pitchFamily="2" charset="2"/>
              <a:buNone/>
            </a:pPr>
            <a:r>
              <a:rPr lang="en-US" sz="2400"/>
              <a:t>Director – Standardization &amp; Public Policy</a:t>
            </a:r>
          </a:p>
          <a:p>
            <a:pPr algn="ctr">
              <a:buFont typeface="Wingdings" pitchFamily="2" charset="2"/>
              <a:buNone/>
            </a:pPr>
            <a:r>
              <a:rPr lang="en-US" sz="2400"/>
              <a:t>SESEI C/O EBTC, DLTA Complex, Gate No 3, 1st Floor, 1,  Africa Avenue, New Delhi 110029</a:t>
            </a:r>
          </a:p>
          <a:p>
            <a:pPr algn="ctr">
              <a:buFont typeface="Wingdings" pitchFamily="2" charset="2"/>
              <a:buNone/>
            </a:pPr>
            <a:r>
              <a:rPr lang="en-US" sz="2400" b="1"/>
              <a:t>Mobile: </a:t>
            </a:r>
            <a:r>
              <a:rPr lang="en-US" sz="2400"/>
              <a:t>+91 9810079461,</a:t>
            </a:r>
            <a:r>
              <a:rPr lang="en-US" sz="2400" b="1"/>
              <a:t> Tel:</a:t>
            </a:r>
            <a:r>
              <a:rPr lang="en-US" sz="2400"/>
              <a:t> +91 11 3352 1525, </a:t>
            </a:r>
            <a:r>
              <a:rPr lang="en-US" sz="2400" b="1" u="sng">
                <a:hlinkClick r:id="rId3"/>
              </a:rPr>
              <a:t>dinesh.chand.sharma@sesei.eu</a:t>
            </a:r>
            <a:r>
              <a:rPr lang="en-US" sz="2400" b="1" u="sng"/>
              <a:t> </a:t>
            </a:r>
          </a:p>
          <a:p>
            <a:pPr algn="ctr">
              <a:buFont typeface="Wingdings" pitchFamily="2" charset="2"/>
              <a:buNone/>
            </a:pPr>
            <a:r>
              <a:rPr lang="en-IN" sz="2400" b="1">
                <a:hlinkClick r:id="rId4"/>
              </a:rPr>
              <a:t>w</a:t>
            </a:r>
            <a:r>
              <a:rPr lang="en-US" sz="2400" b="1">
                <a:hlinkClick r:id="rId4"/>
              </a:rPr>
              <a:t>ww.sesei.eu</a:t>
            </a:r>
            <a:r>
              <a:rPr lang="en-US" sz="2400" b="1"/>
              <a:t> </a:t>
            </a:r>
            <a:r>
              <a:rPr lang="en-US" sz="2400" b="1">
                <a:sym typeface="Wingdings" panose="05000000000000000000" pitchFamily="2" charset="2"/>
              </a:rPr>
              <a:t></a:t>
            </a:r>
            <a:r>
              <a:rPr lang="en-US" sz="2400" b="1"/>
              <a:t> </a:t>
            </a:r>
            <a:r>
              <a:rPr lang="en-US" sz="2400" b="1">
                <a:hlinkClick r:id="rId5"/>
              </a:rPr>
              <a:t>www.sesei.in</a:t>
            </a:r>
            <a:r>
              <a:rPr lang="en-US" sz="2400" b="1"/>
              <a:t> </a:t>
            </a:r>
            <a:endParaRPr lang="en-US" sz="2400"/>
          </a:p>
          <a:p>
            <a:pPr algn="ctr">
              <a:buFontTx/>
              <a:buNone/>
            </a:pPr>
            <a:endParaRPr lang="he-IL" sz="2400" dirty="0"/>
          </a:p>
        </p:txBody>
      </p:sp>
    </p:spTree>
    <p:extLst>
      <p:ext uri="{BB962C8B-B14F-4D97-AF65-F5344CB8AC3E}">
        <p14:creationId xmlns:p14="http://schemas.microsoft.com/office/powerpoint/2010/main" val="235931634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1" y="365126"/>
            <a:ext cx="10947399" cy="578304"/>
          </a:xfrm>
        </p:spPr>
        <p:txBody>
          <a:bodyPr>
            <a:noAutofit/>
          </a:bodyPr>
          <a:lstStyle/>
          <a:p>
            <a:br>
              <a:rPr lang="en-IN" sz="3600" b="1" dirty="0">
                <a:solidFill>
                  <a:srgbClr val="002060"/>
                </a:solidFill>
                <a:latin typeface="Century Gothic" panose="020B0502020202020204" pitchFamily="34" charset="0"/>
              </a:rPr>
            </a:br>
            <a:r>
              <a:rPr lang="en-IN" sz="3600" b="1" dirty="0">
                <a:solidFill>
                  <a:srgbClr val="002060"/>
                </a:solidFill>
                <a:latin typeface="Century Gothic" panose="020B0502020202020204" pitchFamily="34" charset="0"/>
              </a:rPr>
              <a:t>Market Size</a:t>
            </a:r>
            <a:br>
              <a:rPr lang="en-IN" sz="3600" dirty="0">
                <a:solidFill>
                  <a:srgbClr val="002060"/>
                </a:solidFill>
                <a:latin typeface="Century Gothic" panose="020B0502020202020204" pitchFamily="34" charset="0"/>
              </a:rPr>
            </a:br>
            <a:endParaRPr lang="en-IN" sz="3600"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362857" y="1045029"/>
            <a:ext cx="11443661" cy="5311321"/>
          </a:xfrm>
        </p:spPr>
        <p:txBody>
          <a:bodyPr>
            <a:noAutofit/>
          </a:bodyPr>
          <a:lstStyle/>
          <a:p>
            <a:pPr marL="342900" lvl="0" indent="-342900" algn="just">
              <a:lnSpc>
                <a:spcPct val="107000"/>
              </a:lnSpc>
              <a:buFont typeface="Symbol" panose="05050102010706020507" pitchFamily="18" charset="2"/>
              <a:buChar char=""/>
            </a:pPr>
            <a:r>
              <a:rPr lang="en-IN" sz="1500" dirty="0">
                <a:solidFill>
                  <a:srgbClr val="002060"/>
                </a:solidFill>
                <a:effectLst/>
                <a:ea typeface="Calibri" panose="020F0502020204030204" pitchFamily="34" charset="0"/>
                <a:cs typeface="Calibri" panose="020F0502020204030204" pitchFamily="34" charset="0"/>
              </a:rPr>
              <a:t>India has emerged as the world’s largest BPM destination with the IT-BPM sector having a staggering share of 45% in the total Indian services export</a:t>
            </a:r>
            <a:r>
              <a:rPr lang="en-IN" sz="1500" dirty="0">
                <a:solidFill>
                  <a:srgbClr val="002060"/>
                </a:solidFill>
                <a:ea typeface="Calibri" panose="020F0502020204030204" pitchFamily="34" charset="0"/>
                <a:cs typeface="Calibri" panose="020F0502020204030204" pitchFamily="34" charset="0"/>
              </a:rPr>
              <a:t>, </a:t>
            </a:r>
            <a:r>
              <a:rPr lang="en-IN" sz="1500" dirty="0">
                <a:solidFill>
                  <a:srgbClr val="002060"/>
                </a:solidFill>
                <a:effectLst/>
                <a:ea typeface="Calibri" panose="020F0502020204030204" pitchFamily="34" charset="0"/>
                <a:cs typeface="Calibri" panose="020F0502020204030204" pitchFamily="34" charset="0"/>
              </a:rPr>
              <a:t>accounts for 8% of national GDP</a:t>
            </a:r>
            <a:endParaRPr lang="en-IN" sz="1500" dirty="0">
              <a:solidFill>
                <a:srgbClr val="002060"/>
              </a:solidFill>
              <a:effectLst/>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1500" dirty="0">
                <a:solidFill>
                  <a:srgbClr val="002060"/>
                </a:solidFill>
                <a:ea typeface="Calibri" panose="020F0502020204030204" pitchFamily="34" charset="0"/>
                <a:cs typeface="Calibri" panose="020F0502020204030204" pitchFamily="34" charset="0"/>
              </a:rPr>
              <a:t>L</a:t>
            </a:r>
            <a:r>
              <a:rPr lang="en-IN" sz="1500" dirty="0">
                <a:solidFill>
                  <a:srgbClr val="002060"/>
                </a:solidFill>
                <a:effectLst/>
                <a:ea typeface="Calibri" panose="020F0502020204030204" pitchFamily="34" charset="0"/>
                <a:cs typeface="Calibri" panose="020F0502020204030204" pitchFamily="34" charset="0"/>
              </a:rPr>
              <a:t>argest employment generating sector: around 4.1 million people</a:t>
            </a:r>
          </a:p>
          <a:p>
            <a:pPr marL="342900" lvl="0" indent="-342900" algn="just">
              <a:lnSpc>
                <a:spcPct val="107000"/>
              </a:lnSpc>
              <a:buFont typeface="Symbol" panose="05050102010706020507" pitchFamily="18" charset="2"/>
              <a:buChar char=""/>
            </a:pPr>
            <a:r>
              <a:rPr lang="en-IN" sz="1500" dirty="0">
                <a:solidFill>
                  <a:srgbClr val="002060"/>
                </a:solidFill>
                <a:effectLst/>
                <a:ea typeface="Calibri" panose="020F0502020204030204" pitchFamily="34" charset="0"/>
                <a:cs typeface="Calibri" panose="020F0502020204030204" pitchFamily="34" charset="0"/>
              </a:rPr>
              <a:t>According to Industry body - NASSCOM, Indian IT industry is pegged to report revenue of $194 billion in FY21 at a growth rate of 2.3% year on-year. </a:t>
            </a:r>
            <a:endParaRPr lang="en-IN" sz="1500"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400" dirty="0">
                <a:solidFill>
                  <a:srgbClr val="002060"/>
                </a:solidFill>
                <a:effectLst/>
                <a:ea typeface="Calibri" panose="020F0502020204030204" pitchFamily="34" charset="0"/>
                <a:cs typeface="Calibri" panose="020F0502020204030204" pitchFamily="34" charset="0"/>
              </a:rPr>
              <a:t>Hardware segment led the overall year-on-year growth at 4.1% at $16bn, </a:t>
            </a:r>
            <a:endParaRPr lang="en-IN" sz="1400"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400" dirty="0">
                <a:solidFill>
                  <a:srgbClr val="002060"/>
                </a:solidFill>
                <a:effectLst/>
                <a:ea typeface="Calibri" panose="020F0502020204030204" pitchFamily="34" charset="0"/>
                <a:cs typeface="Calibri" panose="020F0502020204030204" pitchFamily="34" charset="0"/>
              </a:rPr>
              <a:t>IT services grew 2.7% to $99 billion, </a:t>
            </a:r>
            <a:endParaRPr lang="en-IN" sz="1400"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400" dirty="0">
                <a:solidFill>
                  <a:srgbClr val="002060"/>
                </a:solidFill>
                <a:effectLst/>
                <a:ea typeface="Calibri" panose="020F0502020204030204" pitchFamily="34" charset="0"/>
                <a:cs typeface="Calibri" panose="020F0502020204030204" pitchFamily="34" charset="0"/>
              </a:rPr>
              <a:t>BPM industry registered a growth of 2.3% contributing $38bn to overall revenues.</a:t>
            </a:r>
            <a:endParaRPr lang="en-IN" sz="1400"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400" dirty="0">
                <a:solidFill>
                  <a:srgbClr val="002060"/>
                </a:solidFill>
                <a:effectLst/>
                <a:ea typeface="Calibri" panose="020F0502020204030204" pitchFamily="34" charset="0"/>
                <a:cs typeface="Calibri" panose="020F0502020204030204" pitchFamily="34" charset="0"/>
              </a:rPr>
              <a:t>Software products grew 2.7% to reach $9bn and </a:t>
            </a:r>
            <a:endParaRPr lang="en-IN" sz="1400"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400" dirty="0">
                <a:solidFill>
                  <a:srgbClr val="002060"/>
                </a:solidFill>
                <a:effectLst/>
                <a:ea typeface="Calibri" panose="020F0502020204030204" pitchFamily="34" charset="0"/>
                <a:cs typeface="Calibri" panose="020F0502020204030204" pitchFamily="34" charset="0"/>
              </a:rPr>
              <a:t>engineering R&amp;D de-grew 0.2% to $31 bn.</a:t>
            </a:r>
            <a:endParaRPr lang="en-IN" sz="1400" dirty="0">
              <a:solidFill>
                <a:srgbClr val="002060"/>
              </a:solidFill>
              <a:effectLst/>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1500" dirty="0">
                <a:solidFill>
                  <a:srgbClr val="002060"/>
                </a:solidFill>
                <a:effectLst/>
                <a:ea typeface="Calibri" panose="020F0502020204030204" pitchFamily="34" charset="0"/>
                <a:cs typeface="Calibri" panose="020F0502020204030204" pitchFamily="34" charset="0"/>
              </a:rPr>
              <a:t>IT exports stand at $150bn in FY21 compared to $147bn in FY20, domestic demand also grew from $43bn last year to $45 bn in FY21.</a:t>
            </a:r>
            <a:endParaRPr lang="en-IN" sz="1500" dirty="0">
              <a:solidFill>
                <a:srgbClr val="002060"/>
              </a:solidFill>
              <a:effectLst/>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1500" dirty="0">
                <a:solidFill>
                  <a:srgbClr val="002060"/>
                </a:solidFill>
                <a:effectLst/>
                <a:ea typeface="Calibri" panose="020F0502020204030204" pitchFamily="34" charset="0"/>
                <a:cs typeface="Calibri" panose="020F0502020204030204" pitchFamily="34" charset="0"/>
              </a:rPr>
              <a:t>key areas of technology to focus: Artificial Intelligence (AI), cybersecurity, and internet of things (IoT).</a:t>
            </a:r>
          </a:p>
          <a:p>
            <a:pPr marL="342900" indent="-342900" algn="just">
              <a:lnSpc>
                <a:spcPct val="107000"/>
              </a:lnSpc>
              <a:buFont typeface="Symbol" panose="05050102010706020507" pitchFamily="18" charset="2"/>
              <a:buChar char=""/>
            </a:pPr>
            <a:r>
              <a:rPr lang="en-IN" sz="1500" dirty="0">
                <a:solidFill>
                  <a:srgbClr val="002060"/>
                </a:solidFill>
                <a:ea typeface="Calibri" panose="020F0502020204030204" pitchFamily="34" charset="0"/>
                <a:cs typeface="Calibri" panose="020F0502020204030204" pitchFamily="34" charset="0"/>
              </a:rPr>
              <a:t>G</a:t>
            </a:r>
            <a:r>
              <a:rPr lang="en-IN" sz="1500" dirty="0">
                <a:solidFill>
                  <a:srgbClr val="002060"/>
                </a:solidFill>
                <a:effectLst/>
                <a:ea typeface="Calibri" panose="020F0502020204030204" pitchFamily="34" charset="0"/>
                <a:cs typeface="Calibri" panose="020F0502020204030204" pitchFamily="34" charset="0"/>
              </a:rPr>
              <a:t>overnment has eased </a:t>
            </a:r>
            <a:r>
              <a:rPr lang="en-IN" sz="1500" u="sng" dirty="0">
                <a:solidFill>
                  <a:srgbClr val="002060"/>
                </a:solidFill>
                <a:effectLst/>
                <a:ea typeface="Calibri" panose="020F0502020204030204" pitchFamily="34" charset="0"/>
                <a:cs typeface="Calibri" panose="020F0502020204030204" pitchFamily="34" charset="0"/>
                <a:hlinkClick r:id="rId2" tooltip="foreign investment policies">
                  <a:extLst>
                    <a:ext uri="{A12FA001-AC4F-418D-AE19-62706E023703}">
                      <ahyp:hlinkClr xmlns:ahyp="http://schemas.microsoft.com/office/drawing/2018/hyperlinkcolor" val="tx"/>
                    </a:ext>
                  </a:extLst>
                </a:hlinkClick>
              </a:rPr>
              <a:t>foreign investment policies</a:t>
            </a:r>
            <a:r>
              <a:rPr lang="en-IN" sz="1500" dirty="0">
                <a:solidFill>
                  <a:srgbClr val="002060"/>
                </a:solidFill>
                <a:effectLst/>
                <a:ea typeface="Calibri" panose="020F0502020204030204" pitchFamily="34" charset="0"/>
                <a:cs typeface="Calibri" panose="020F0502020204030204" pitchFamily="34" charset="0"/>
              </a:rPr>
              <a:t> to encourage more FDI in the IT sector.</a:t>
            </a:r>
            <a:endParaRPr lang="en-IN" sz="1500" dirty="0">
              <a:solidFill>
                <a:srgbClr val="002060"/>
              </a:solidFill>
              <a:effectLst/>
              <a:ea typeface="Calibri" panose="020F0502020204030204" pitchFamily="34" charset="0"/>
              <a:cs typeface="Mangal" panose="02040503050203030202" pitchFamily="18" charset="0"/>
            </a:endParaRPr>
          </a:p>
          <a:p>
            <a:pPr marL="342900" lvl="0" indent="-342900" algn="just">
              <a:lnSpc>
                <a:spcPct val="107000"/>
              </a:lnSpc>
              <a:spcAft>
                <a:spcPts val="800"/>
              </a:spcAft>
              <a:buFont typeface="Symbol" panose="05050102010706020507" pitchFamily="18" charset="2"/>
              <a:buChar char=""/>
            </a:pPr>
            <a:r>
              <a:rPr lang="en-IN" sz="1500" dirty="0">
                <a:solidFill>
                  <a:srgbClr val="002060"/>
                </a:solidFill>
                <a:ea typeface="Calibri" panose="020F0502020204030204" pitchFamily="34" charset="0"/>
                <a:cs typeface="Calibri" panose="020F0502020204030204" pitchFamily="34" charset="0"/>
              </a:rPr>
              <a:t>P</a:t>
            </a:r>
            <a:r>
              <a:rPr lang="en-IN" sz="1500" dirty="0">
                <a:solidFill>
                  <a:srgbClr val="002060"/>
                </a:solidFill>
                <a:effectLst/>
                <a:ea typeface="Calibri" panose="020F0502020204030204" pitchFamily="34" charset="0"/>
                <a:cs typeface="Calibri" panose="020F0502020204030204" pitchFamily="34" charset="0"/>
              </a:rPr>
              <a:t>ower demand by data centres between 2021-25 is expected to touch over 2,500 MW with adoption of 5G, IoT, AI, increasing use of cloud services and in smart cities.</a:t>
            </a:r>
            <a:endParaRPr lang="en-IN" sz="1500" dirty="0">
              <a:solidFill>
                <a:srgbClr val="002060"/>
              </a:solidFill>
              <a:effectLst/>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35309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1" y="365126"/>
            <a:ext cx="10947399" cy="578304"/>
          </a:xfrm>
        </p:spPr>
        <p:txBody>
          <a:bodyPr>
            <a:noAutofit/>
          </a:bodyPr>
          <a:lstStyle/>
          <a:p>
            <a:br>
              <a:rPr lang="en-IN" sz="3600" b="1" dirty="0">
                <a:solidFill>
                  <a:srgbClr val="002060"/>
                </a:solidFill>
                <a:latin typeface="Century Gothic" panose="020B0502020202020204" pitchFamily="34" charset="0"/>
              </a:rPr>
            </a:br>
            <a:r>
              <a:rPr lang="en-IN" sz="3600" b="1" dirty="0">
                <a:solidFill>
                  <a:srgbClr val="002060"/>
                </a:solidFill>
                <a:latin typeface="Century Gothic" panose="020B0502020202020204" pitchFamily="34" charset="0"/>
              </a:rPr>
              <a:t>Key Players</a:t>
            </a:r>
            <a:br>
              <a:rPr lang="en-IN" sz="3600" dirty="0">
                <a:solidFill>
                  <a:srgbClr val="002060"/>
                </a:solidFill>
                <a:latin typeface="Century Gothic" panose="020B0502020202020204" pitchFamily="34" charset="0"/>
              </a:rPr>
            </a:br>
            <a:endParaRPr lang="en-IN" sz="3600" dirty="0">
              <a:solidFill>
                <a:srgbClr val="002060"/>
              </a:solidFill>
              <a:latin typeface="Century Gothic" panose="020B0502020202020204" pitchFamily="34" charset="0"/>
            </a:endParaRPr>
          </a:p>
        </p:txBody>
      </p:sp>
      <p:graphicFrame>
        <p:nvGraphicFramePr>
          <p:cNvPr id="7" name="Content Placeholder 6">
            <a:extLst>
              <a:ext uri="{FF2B5EF4-FFF2-40B4-BE49-F238E27FC236}">
                <a16:creationId xmlns:a16="http://schemas.microsoft.com/office/drawing/2014/main" id="{3490EF4F-B95E-43B9-8782-1F0B1B9BFD88}"/>
              </a:ext>
            </a:extLst>
          </p:cNvPr>
          <p:cNvGraphicFramePr>
            <a:graphicFrameLocks noGrp="1"/>
          </p:cNvGraphicFramePr>
          <p:nvPr>
            <p:ph idx="1"/>
            <p:extLst>
              <p:ext uri="{D42A27DB-BD31-4B8C-83A1-F6EECF244321}">
                <p14:modId xmlns:p14="http://schemas.microsoft.com/office/powerpoint/2010/main" val="595024030"/>
              </p:ext>
            </p:extLst>
          </p:nvPr>
        </p:nvGraphicFramePr>
        <p:xfrm>
          <a:off x="406401" y="1125876"/>
          <a:ext cx="10947399" cy="43005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7CF385EC-A81D-46E8-9C93-918ECD4A5448}"/>
              </a:ext>
            </a:extLst>
          </p:cNvPr>
          <p:cNvSpPr txBox="1"/>
          <p:nvPr/>
        </p:nvSpPr>
        <p:spPr>
          <a:xfrm>
            <a:off x="406401" y="5426440"/>
            <a:ext cx="10947398" cy="646331"/>
          </a:xfrm>
          <a:prstGeom prst="rect">
            <a:avLst/>
          </a:prstGeom>
          <a:solidFill>
            <a:schemeClr val="accent5">
              <a:lumMod val="40000"/>
              <a:lumOff val="60000"/>
            </a:schemeClr>
          </a:solidFill>
        </p:spPr>
        <p:txBody>
          <a:bodyPr wrap="square">
            <a:spAutoFit/>
          </a:bodyPr>
          <a:lstStyle/>
          <a:p>
            <a:pPr algn="just"/>
            <a:r>
              <a:rPr lang="en-US" sz="1800" b="1" u="sng" dirty="0">
                <a:solidFill>
                  <a:srgbClr val="002060"/>
                </a:solidFill>
                <a:effectLst/>
                <a:latin typeface="Century Gothic" panose="020B0502020202020204" pitchFamily="34" charset="0"/>
                <a:ea typeface="Times New Roman" panose="02020603050405020304" pitchFamily="18" charset="0"/>
              </a:rPr>
              <a:t>Other companies are</a:t>
            </a:r>
            <a:r>
              <a:rPr lang="en-US" sz="1800" b="1" dirty="0">
                <a:solidFill>
                  <a:srgbClr val="002060"/>
                </a:solidFill>
                <a:effectLst/>
                <a:latin typeface="Century Gothic" panose="020B0502020202020204" pitchFamily="34" charset="0"/>
                <a:ea typeface="Times New Roman" panose="02020603050405020304" pitchFamily="18" charset="0"/>
              </a:rPr>
              <a:t> </a:t>
            </a:r>
            <a:r>
              <a:rPr lang="en-IN" sz="1800" dirty="0">
                <a:solidFill>
                  <a:srgbClr val="002060"/>
                </a:solidFill>
                <a:effectLst/>
                <a:latin typeface="Century Gothic" panose="020B0502020202020204" pitchFamily="34" charset="0"/>
                <a:ea typeface="Calibri" panose="020F0502020204030204" pitchFamily="34" charset="0"/>
              </a:rPr>
              <a:t>Cognizant, Yahoo!, Google, HP, Capgemini, iGATE Patni, Accenture, L&amp;T, EY, Convergys, </a:t>
            </a:r>
            <a:r>
              <a:rPr lang="en-IN" sz="1800" dirty="0" err="1">
                <a:solidFill>
                  <a:srgbClr val="002060"/>
                </a:solidFill>
                <a:effectLst/>
                <a:latin typeface="Century Gothic" panose="020B0502020202020204" pitchFamily="34" charset="0"/>
                <a:ea typeface="Calibri" panose="020F0502020204030204" pitchFamily="34" charset="0"/>
              </a:rPr>
              <a:t>MphasiS</a:t>
            </a:r>
            <a:r>
              <a:rPr lang="en-IN" sz="1800" dirty="0">
                <a:solidFill>
                  <a:srgbClr val="002060"/>
                </a:solidFill>
                <a:effectLst/>
                <a:latin typeface="Century Gothic" panose="020B0502020202020204" pitchFamily="34" charset="0"/>
                <a:ea typeface="Calibri" panose="020F0502020204030204" pitchFamily="34" charset="0"/>
              </a:rPr>
              <a:t>, Genpact, Godrej Infotech etc.</a:t>
            </a:r>
            <a:endParaRPr lang="en-IN" sz="2000" dirty="0">
              <a:solidFill>
                <a:srgbClr val="002060"/>
              </a:solidFill>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1633062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1" y="365126"/>
            <a:ext cx="10947399" cy="578304"/>
          </a:xfrm>
        </p:spPr>
        <p:txBody>
          <a:bodyPr>
            <a:noAutofit/>
          </a:bodyPr>
          <a:lstStyle/>
          <a:p>
            <a:br>
              <a:rPr lang="en-IN" sz="3600" b="1" dirty="0">
                <a:solidFill>
                  <a:srgbClr val="002060"/>
                </a:solidFill>
                <a:latin typeface="Century Gothic" panose="020B0502020202020204" pitchFamily="34" charset="0"/>
              </a:rPr>
            </a:br>
            <a:r>
              <a:rPr lang="en-IN" sz="3600" b="1" dirty="0">
                <a:solidFill>
                  <a:srgbClr val="002060"/>
                </a:solidFill>
                <a:latin typeface="Century Gothic" panose="020B0502020202020204" pitchFamily="34" charset="0"/>
              </a:rPr>
              <a:t>Major IT hubs</a:t>
            </a:r>
            <a:br>
              <a:rPr lang="en-IN" sz="3600" dirty="0">
                <a:solidFill>
                  <a:srgbClr val="002060"/>
                </a:solidFill>
                <a:latin typeface="Century Gothic" panose="020B0502020202020204" pitchFamily="34" charset="0"/>
              </a:rPr>
            </a:br>
            <a:endParaRPr lang="en-IN" sz="3600"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362857" y="1045029"/>
            <a:ext cx="5108553" cy="5311321"/>
          </a:xfrm>
        </p:spPr>
        <p:txBody>
          <a:bodyPr>
            <a:noAutofit/>
          </a:bodyPr>
          <a:lstStyle/>
          <a:p>
            <a:pPr marL="342900" lvl="0" indent="-342900" algn="just">
              <a:lnSpc>
                <a:spcPct val="107000"/>
              </a:lnSpc>
              <a:buFont typeface="Symbol" panose="05050102010706020507" pitchFamily="18" charset="2"/>
              <a:buChar char=""/>
            </a:pPr>
            <a:r>
              <a:rPr lang="en-IN" sz="1500" b="1" dirty="0">
                <a:solidFill>
                  <a:srgbClr val="002060"/>
                </a:solidFill>
                <a:effectLst/>
                <a:ea typeface="Calibri" panose="020F0502020204030204" pitchFamily="34" charset="0"/>
                <a:cs typeface="Calibri" panose="020F0502020204030204" pitchFamily="34" charset="0"/>
              </a:rPr>
              <a:t>Bengaluru: Silicon Valley of India: </a:t>
            </a:r>
            <a:r>
              <a:rPr lang="en-IN" sz="1500" dirty="0">
                <a:solidFill>
                  <a:srgbClr val="002060"/>
                </a:solidFill>
                <a:effectLst/>
                <a:ea typeface="Calibri" panose="020F0502020204030204" pitchFamily="34" charset="0"/>
                <a:cs typeface="Calibri" panose="020F0502020204030204" pitchFamily="34" charset="0"/>
              </a:rPr>
              <a:t>headquarter of many </a:t>
            </a:r>
            <a:r>
              <a:rPr lang="en-US" sz="1500" dirty="0">
                <a:solidFill>
                  <a:srgbClr val="002060"/>
                </a:solidFill>
                <a:effectLst/>
                <a:ea typeface="Calibri" panose="020F0502020204030204" pitchFamily="34" charset="0"/>
                <a:cs typeface="Calibri" panose="020F0502020204030204" pitchFamily="34" charset="0"/>
              </a:rPr>
              <a:t>top Indian firms like Infosys, Wipro, Mindtree</a:t>
            </a:r>
          </a:p>
          <a:p>
            <a:pPr marL="800100" lvl="1" indent="-342900" algn="just">
              <a:lnSpc>
                <a:spcPct val="107000"/>
              </a:lnSpc>
              <a:buFont typeface="Symbol" panose="05050102010706020507" pitchFamily="18" charset="2"/>
              <a:buChar char=""/>
            </a:pPr>
            <a:r>
              <a:rPr lang="en-US" sz="1100" dirty="0">
                <a:solidFill>
                  <a:srgbClr val="002060"/>
                </a:solidFill>
                <a:effectLst/>
                <a:ea typeface="Calibri" panose="020F0502020204030204" pitchFamily="34" charset="0"/>
                <a:cs typeface="Mangal" panose="02040503050203030202" pitchFamily="18" charset="0"/>
              </a:rPr>
              <a:t>Home to 30% of all IT startups in India</a:t>
            </a:r>
          </a:p>
          <a:p>
            <a:pPr marL="800100" lvl="1" indent="-342900" algn="just">
              <a:lnSpc>
                <a:spcPct val="107000"/>
              </a:lnSpc>
              <a:buFont typeface="Symbol" panose="05050102010706020507" pitchFamily="18" charset="2"/>
              <a:buChar char=""/>
            </a:pPr>
            <a:r>
              <a:rPr lang="en-US" sz="1100" dirty="0">
                <a:solidFill>
                  <a:srgbClr val="002060"/>
                </a:solidFill>
                <a:effectLst/>
                <a:ea typeface="Calibri" panose="020F0502020204030204" pitchFamily="34" charset="0"/>
                <a:cs typeface="Mangal" panose="02040503050203030202" pitchFamily="18" charset="0"/>
              </a:rPr>
              <a:t>Home to 535 of IoT startups out of ~970 in India</a:t>
            </a:r>
          </a:p>
          <a:p>
            <a:pPr marL="342900" indent="-342900" algn="just">
              <a:lnSpc>
                <a:spcPct val="107000"/>
              </a:lnSpc>
              <a:buFont typeface="Symbol" panose="05050102010706020507" pitchFamily="18" charset="2"/>
              <a:buChar char=""/>
            </a:pPr>
            <a:r>
              <a:rPr lang="en-US" sz="1500" b="1" dirty="0">
                <a:solidFill>
                  <a:srgbClr val="002060"/>
                </a:solidFill>
                <a:effectLst/>
                <a:ea typeface="Calibri" panose="020F0502020204030204" pitchFamily="34" charset="0"/>
                <a:cs typeface="Mangal" panose="02040503050203030202" pitchFamily="18" charset="0"/>
              </a:rPr>
              <a:t>Hyderabad: Cyberabad: </a:t>
            </a:r>
            <a:r>
              <a:rPr lang="en-US" sz="1500" dirty="0">
                <a:solidFill>
                  <a:srgbClr val="002060"/>
                </a:solidFill>
                <a:ea typeface="Calibri" panose="020F0502020204030204" pitchFamily="34" charset="0"/>
                <a:cs typeface="Mangal" panose="02040503050203030202" pitchFamily="18" charset="0"/>
              </a:rPr>
              <a:t>M</a:t>
            </a:r>
            <a:r>
              <a:rPr lang="en-US" sz="1500" dirty="0">
                <a:solidFill>
                  <a:srgbClr val="002060"/>
                </a:solidFill>
                <a:effectLst/>
                <a:ea typeface="Calibri" panose="020F0502020204030204" pitchFamily="34" charset="0"/>
                <a:cs typeface="Mangal" panose="02040503050203030202" pitchFamily="18" charset="0"/>
              </a:rPr>
              <a:t>ajor IT services firms like TCS, Wipro, HCL, Tech Mahindra, Cognizant have development centers in the city</a:t>
            </a:r>
          </a:p>
          <a:p>
            <a:pPr marL="342900" indent="-342900" algn="just">
              <a:lnSpc>
                <a:spcPct val="107000"/>
              </a:lnSpc>
              <a:buFont typeface="Symbol" panose="05050102010706020507" pitchFamily="18" charset="2"/>
              <a:buChar char=""/>
            </a:pPr>
            <a:r>
              <a:rPr lang="en-IN" sz="1500" b="1" dirty="0">
                <a:solidFill>
                  <a:srgbClr val="002060"/>
                </a:solidFill>
                <a:effectLst/>
                <a:ea typeface="Calibri" panose="020F0502020204030204" pitchFamily="34" charset="0"/>
                <a:cs typeface="Mangal" panose="02040503050203030202" pitchFamily="18" charset="0"/>
              </a:rPr>
              <a:t>Chennai: </a:t>
            </a:r>
            <a:r>
              <a:rPr lang="en-US" sz="1500" dirty="0">
                <a:solidFill>
                  <a:srgbClr val="002060"/>
                </a:solidFill>
                <a:effectLst/>
                <a:ea typeface="Calibri" panose="020F0502020204030204" pitchFamily="34" charset="0"/>
                <a:cs typeface="Mangal" panose="02040503050203030202" pitchFamily="18" charset="0"/>
              </a:rPr>
              <a:t>has developed a world-class IT infrastructure and fast emerging as a destination for IT outsourcing in India</a:t>
            </a:r>
          </a:p>
          <a:p>
            <a:pPr marL="342900" indent="-342900" algn="just">
              <a:lnSpc>
                <a:spcPct val="107000"/>
              </a:lnSpc>
              <a:buFont typeface="Symbol" panose="05050102010706020507" pitchFamily="18" charset="2"/>
              <a:buChar char=""/>
            </a:pPr>
            <a:r>
              <a:rPr lang="en-IN" sz="1500" b="1" dirty="0">
                <a:solidFill>
                  <a:srgbClr val="002060"/>
                </a:solidFill>
                <a:effectLst/>
                <a:ea typeface="Calibri" panose="020F0502020204030204" pitchFamily="34" charset="0"/>
                <a:cs typeface="Mangal" panose="02040503050203030202" pitchFamily="18" charset="0"/>
              </a:rPr>
              <a:t>NCR- Delhi Noida and Gurgaon:</a:t>
            </a:r>
            <a:r>
              <a:rPr lang="en-IN" sz="1500" dirty="0">
                <a:solidFill>
                  <a:srgbClr val="002060"/>
                </a:solidFill>
                <a:effectLst/>
                <a:ea typeface="Calibri" panose="020F0502020204030204" pitchFamily="34" charset="0"/>
                <a:cs typeface="Mangal" panose="02040503050203030202" pitchFamily="18" charset="0"/>
              </a:rPr>
              <a:t> office of many multinational IT companies such as Cognizant, Infosys, HCL Technologies, Oracle and Mphasis.</a:t>
            </a:r>
          </a:p>
          <a:p>
            <a:pPr marL="342900" indent="-342900" algn="just">
              <a:lnSpc>
                <a:spcPct val="107000"/>
              </a:lnSpc>
              <a:buFont typeface="Symbol" panose="05050102010706020507" pitchFamily="18" charset="2"/>
              <a:buChar char=""/>
            </a:pPr>
            <a:r>
              <a:rPr lang="en-US" sz="1500" b="1" dirty="0">
                <a:solidFill>
                  <a:srgbClr val="002060"/>
                </a:solidFill>
                <a:effectLst/>
                <a:ea typeface="Calibri" panose="020F0502020204030204" pitchFamily="34" charset="0"/>
                <a:cs typeface="Mangal" panose="02040503050203030202" pitchFamily="18" charset="0"/>
              </a:rPr>
              <a:t>Mumbai and Pune: </a:t>
            </a:r>
            <a:r>
              <a:rPr lang="en-US" sz="1500" dirty="0">
                <a:solidFill>
                  <a:srgbClr val="002060"/>
                </a:solidFill>
                <a:effectLst/>
                <a:ea typeface="Calibri" panose="020F0502020204030204" pitchFamily="34" charset="0"/>
                <a:cs typeface="Mangal" panose="02040503050203030202" pitchFamily="18" charset="0"/>
              </a:rPr>
              <a:t>headquarters of leading IT organizations such as Tata Consultancy Services, Oracle Finance Services Software and Larsen &amp; Toubro Infotech. </a:t>
            </a:r>
            <a:endParaRPr lang="en-IN" sz="1500" dirty="0">
              <a:solidFill>
                <a:srgbClr val="002060"/>
              </a:solidFill>
              <a:effectLst/>
              <a:ea typeface="Calibri" panose="020F0502020204030204" pitchFamily="34" charset="0"/>
              <a:cs typeface="Mangal" panose="02040503050203030202" pitchFamily="18" charset="0"/>
            </a:endParaRPr>
          </a:p>
        </p:txBody>
      </p:sp>
      <p:pic>
        <p:nvPicPr>
          <p:cNvPr id="6" name="Picture 5" descr="Diagram&#10;&#10;Description automatically generated">
            <a:extLst>
              <a:ext uri="{FF2B5EF4-FFF2-40B4-BE49-F238E27FC236}">
                <a16:creationId xmlns:a16="http://schemas.microsoft.com/office/drawing/2014/main" id="{3AF69EDF-E06B-4F38-A576-8D984F6F290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651292" y="501650"/>
            <a:ext cx="6177851" cy="5585969"/>
          </a:xfrm>
          <a:prstGeom prst="rect">
            <a:avLst/>
          </a:prstGeom>
          <a:noFill/>
          <a:ln>
            <a:solidFill>
              <a:srgbClr val="00B0F0"/>
            </a:solidFill>
          </a:ln>
        </p:spPr>
      </p:pic>
      <p:sp>
        <p:nvSpPr>
          <p:cNvPr id="7" name="TextBox 6">
            <a:extLst>
              <a:ext uri="{FF2B5EF4-FFF2-40B4-BE49-F238E27FC236}">
                <a16:creationId xmlns:a16="http://schemas.microsoft.com/office/drawing/2014/main" id="{F86892ED-89C9-45F9-8674-EEA7D3936271}"/>
              </a:ext>
            </a:extLst>
          </p:cNvPr>
          <p:cNvSpPr txBox="1"/>
          <p:nvPr/>
        </p:nvSpPr>
        <p:spPr>
          <a:xfrm>
            <a:off x="5651292" y="5718287"/>
            <a:ext cx="6093500" cy="307777"/>
          </a:xfrm>
          <a:prstGeom prst="rect">
            <a:avLst/>
          </a:prstGeom>
          <a:noFill/>
        </p:spPr>
        <p:txBody>
          <a:bodyPr wrap="square">
            <a:spAutoFit/>
          </a:bodyPr>
          <a:lstStyle/>
          <a:p>
            <a:r>
              <a:rPr lang="en-US" sz="14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Source: </a:t>
            </a:r>
            <a:r>
              <a:rPr lang="en-US" sz="1400" b="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4"/>
              </a:rPr>
              <a:t>https://www.fdi.finance/sectors/it-and-bpm</a:t>
            </a:r>
            <a:endParaRPr lang="en-IN" sz="160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5633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1" y="365126"/>
            <a:ext cx="10947399" cy="578304"/>
          </a:xfrm>
        </p:spPr>
        <p:txBody>
          <a:bodyPr>
            <a:noAutofit/>
          </a:bodyPr>
          <a:lstStyle/>
          <a:p>
            <a:br>
              <a:rPr lang="en-IN" sz="3600" b="1" dirty="0">
                <a:solidFill>
                  <a:srgbClr val="002060"/>
                </a:solidFill>
                <a:latin typeface="Century Gothic" panose="020B0502020202020204" pitchFamily="34" charset="0"/>
              </a:rPr>
            </a:br>
            <a:r>
              <a:rPr lang="en-IN" sz="3600" b="1" dirty="0">
                <a:solidFill>
                  <a:srgbClr val="002060"/>
                </a:solidFill>
                <a:latin typeface="Century Gothic" panose="020B0502020202020204" pitchFamily="34" charset="0"/>
              </a:rPr>
              <a:t>Growth Drivers</a:t>
            </a:r>
            <a:br>
              <a:rPr lang="en-IN" sz="3600" dirty="0">
                <a:solidFill>
                  <a:srgbClr val="002060"/>
                </a:solidFill>
                <a:latin typeface="Century Gothic" panose="020B0502020202020204" pitchFamily="34" charset="0"/>
              </a:rPr>
            </a:br>
            <a:endParaRPr lang="en-IN" sz="3600" dirty="0">
              <a:solidFill>
                <a:srgbClr val="002060"/>
              </a:solidFill>
              <a:latin typeface="Century Gothic" panose="020B0502020202020204" pitchFamily="34" charset="0"/>
            </a:endParaRPr>
          </a:p>
        </p:txBody>
      </p:sp>
      <p:graphicFrame>
        <p:nvGraphicFramePr>
          <p:cNvPr id="6" name="Content Placeholder 5">
            <a:extLst>
              <a:ext uri="{FF2B5EF4-FFF2-40B4-BE49-F238E27FC236}">
                <a16:creationId xmlns:a16="http://schemas.microsoft.com/office/drawing/2014/main" id="{73B599B7-43A6-4800-9BE7-09E98C59C0A0}"/>
              </a:ext>
            </a:extLst>
          </p:cNvPr>
          <p:cNvGraphicFramePr>
            <a:graphicFrameLocks/>
          </p:cNvGraphicFramePr>
          <p:nvPr>
            <p:extLst>
              <p:ext uri="{D42A27DB-BD31-4B8C-83A1-F6EECF244321}">
                <p14:modId xmlns:p14="http://schemas.microsoft.com/office/powerpoint/2010/main" val="2887483559"/>
              </p:ext>
            </p:extLst>
          </p:nvPr>
        </p:nvGraphicFramePr>
        <p:xfrm>
          <a:off x="1127620" y="323131"/>
          <a:ext cx="9983585" cy="5964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4634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2358</TotalTime>
  <Words>6538</Words>
  <Application>Microsoft Office PowerPoint</Application>
  <PresentationFormat>Widescreen</PresentationFormat>
  <Paragraphs>549</Paragraphs>
  <Slides>53</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53</vt:i4>
      </vt:variant>
    </vt:vector>
  </HeadingPairs>
  <TitlesOfParts>
    <vt:vector size="61" baseType="lpstr">
      <vt:lpstr>Arial</vt:lpstr>
      <vt:lpstr>Arial Narrow</vt:lpstr>
      <vt:lpstr>Calibri</vt:lpstr>
      <vt:lpstr>Calibri Light</vt:lpstr>
      <vt:lpstr>Century Gothic</vt:lpstr>
      <vt:lpstr>Symbol</vt:lpstr>
      <vt:lpstr>Wingdings</vt:lpstr>
      <vt:lpstr>Office Theme</vt:lpstr>
      <vt:lpstr>Indian ICT Sector  November 2021</vt:lpstr>
      <vt:lpstr>Context</vt:lpstr>
      <vt:lpstr>Indian ICT Sector</vt:lpstr>
      <vt:lpstr>Information Technology (IT) Industry</vt:lpstr>
      <vt:lpstr> Introduction </vt:lpstr>
      <vt:lpstr> Market Size </vt:lpstr>
      <vt:lpstr> Key Players </vt:lpstr>
      <vt:lpstr> Major IT hubs </vt:lpstr>
      <vt:lpstr> Growth Drivers </vt:lpstr>
      <vt:lpstr>Telecom Industry</vt:lpstr>
      <vt:lpstr>Introduction</vt:lpstr>
      <vt:lpstr>Market Status</vt:lpstr>
      <vt:lpstr>Key players</vt:lpstr>
      <vt:lpstr>Growth drivers</vt:lpstr>
      <vt:lpstr>Policy initiatives</vt:lpstr>
      <vt:lpstr>Digital Infrastructure</vt:lpstr>
      <vt:lpstr>Digital India</vt:lpstr>
      <vt:lpstr>National Digital Communication Policy, 2018</vt:lpstr>
      <vt:lpstr>Data Centre Policy 2020 (Draft)</vt:lpstr>
      <vt:lpstr>PLI Scheme for Telecom &amp; IT Sector </vt:lpstr>
      <vt:lpstr>BharatNet Project</vt:lpstr>
      <vt:lpstr>IT &amp; BPM </vt:lpstr>
      <vt:lpstr> IT &amp; BPM Policy initiatives1(2)                      </vt:lpstr>
      <vt:lpstr> Continue…                                                         2(2) </vt:lpstr>
      <vt:lpstr>5G</vt:lpstr>
      <vt:lpstr>Journey of 5G in India</vt:lpstr>
      <vt:lpstr>PowerPoint Presentation</vt:lpstr>
      <vt:lpstr>Building an End-to-End 5G Test Bed</vt:lpstr>
      <vt:lpstr>TRAI white Paper on Enabling 5G in India</vt:lpstr>
      <vt:lpstr>Other policy initiatives</vt:lpstr>
      <vt:lpstr>Artificial Intelligence (AI)</vt:lpstr>
      <vt:lpstr>Task force on Artificial Intelligence (AI)</vt:lpstr>
      <vt:lpstr>Discussion Paper on AI: NITI Aayog</vt:lpstr>
      <vt:lpstr>AI initiatives by DoT, Ministry of Communication </vt:lpstr>
      <vt:lpstr>Other Policy Initiatives                             </vt:lpstr>
      <vt:lpstr>Internet of Things (IoT)/Machine to Machine (M2M)</vt:lpstr>
      <vt:lpstr>Internet of Things (IoT) policy</vt:lpstr>
      <vt:lpstr>National Telecom M2M Roadmap </vt:lpstr>
      <vt:lpstr>Other key initiatives</vt:lpstr>
      <vt:lpstr>Blockchain</vt:lpstr>
      <vt:lpstr>Discussion paper on Blockchain: India Strategy”</vt:lpstr>
      <vt:lpstr>National Strategy on Blockchain</vt:lpstr>
      <vt:lpstr>Centre of Excellence (CoE) on Blockchain</vt:lpstr>
      <vt:lpstr>Security and privacy</vt:lpstr>
      <vt:lpstr>National Cyber Security Policy</vt:lpstr>
      <vt:lpstr>Personal Data Protection Bill</vt:lpstr>
      <vt:lpstr>Cyber Surakshit Bharat Programme</vt:lpstr>
      <vt:lpstr>Standardization bodies</vt:lpstr>
      <vt:lpstr>PowerPoint Presentation</vt:lpstr>
      <vt:lpstr>Bureau of Indian Standards (BIS)</vt:lpstr>
      <vt:lpstr>Telecommunications Standards Development Society, India (TSDSI)</vt:lpstr>
      <vt:lpstr>Telecom Engineering Centre (TEC)</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 Standardizations Landscape            “Priority Sectors – Automotive, Electrical Equipment including Consumer Electronics, Smart City, ICT    January 2021</dc:title>
  <dc:creator>Nitin Sharma</dc:creator>
  <cp:lastModifiedBy>Dinesh Chand Sharma / EU Project SESEI</cp:lastModifiedBy>
  <cp:revision>82</cp:revision>
  <cp:lastPrinted>2021-03-02T12:06:58Z</cp:lastPrinted>
  <dcterms:created xsi:type="dcterms:W3CDTF">2021-01-05T05:42:58Z</dcterms:created>
  <dcterms:modified xsi:type="dcterms:W3CDTF">2021-11-18T12:07:49Z</dcterms:modified>
</cp:coreProperties>
</file>