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385" r:id="rId2"/>
    <p:sldId id="419" r:id="rId3"/>
    <p:sldId id="1421" r:id="rId4"/>
    <p:sldId id="1404" r:id="rId5"/>
    <p:sldId id="1405" r:id="rId6"/>
    <p:sldId id="1406" r:id="rId7"/>
    <p:sldId id="1407" r:id="rId8"/>
    <p:sldId id="1391" r:id="rId9"/>
    <p:sldId id="1408" r:id="rId10"/>
    <p:sldId id="1414" r:id="rId11"/>
    <p:sldId id="1413" r:id="rId12"/>
    <p:sldId id="1416" r:id="rId13"/>
    <p:sldId id="1415" r:id="rId14"/>
    <p:sldId id="1418" r:id="rId15"/>
    <p:sldId id="1417" r:id="rId16"/>
    <p:sldId id="1422" r:id="rId17"/>
    <p:sldId id="1420" r:id="rId18"/>
    <p:sldId id="1419" r:id="rId19"/>
    <p:sldId id="1424" r:id="rId20"/>
    <p:sldId id="1410" r:id="rId21"/>
    <p:sldId id="1411" r:id="rId22"/>
    <p:sldId id="1412" r:id="rId23"/>
    <p:sldId id="1423" r:id="rId24"/>
    <p:sldId id="399"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C3C0FA-B30F-4CC0-B8C1-74EAB3A00E12}">
          <p14:sldIdLst>
            <p14:sldId id="1385"/>
            <p14:sldId id="419"/>
            <p14:sldId id="1421"/>
            <p14:sldId id="1404"/>
            <p14:sldId id="1405"/>
            <p14:sldId id="1406"/>
            <p14:sldId id="1407"/>
            <p14:sldId id="1391"/>
            <p14:sldId id="1408"/>
            <p14:sldId id="1414"/>
            <p14:sldId id="1413"/>
            <p14:sldId id="1416"/>
            <p14:sldId id="1415"/>
            <p14:sldId id="1418"/>
            <p14:sldId id="1417"/>
            <p14:sldId id="1422"/>
            <p14:sldId id="1420"/>
            <p14:sldId id="1419"/>
            <p14:sldId id="1424"/>
            <p14:sldId id="1410"/>
            <p14:sldId id="1411"/>
            <p14:sldId id="1412"/>
            <p14:sldId id="1423"/>
          </p14:sldIdLst>
        </p14:section>
        <p14:section name="Untitled Section" id="{213E5361-6FFC-404E-A648-21F1EA63A7E0}">
          <p14:sldIdLst>
            <p14:sldId id="399"/>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6DA6D9"/>
    <a:srgbClr val="69BF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129B2A-639A-4132-9F09-1A68BCDADCBA}" v="107" dt="2021-12-21T05:57:20.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634" autoAdjust="0"/>
  </p:normalViewPr>
  <p:slideViewPr>
    <p:cSldViewPr snapToGrid="0">
      <p:cViewPr varScale="1">
        <p:scale>
          <a:sx n="111" d="100"/>
          <a:sy n="111" d="100"/>
        </p:scale>
        <p:origin x="594" y="96"/>
      </p:cViewPr>
      <p:guideLst>
        <p:guide orient="horz" pos="2183"/>
        <p:guide pos="3840"/>
      </p:guideLst>
    </p:cSldViewPr>
  </p:slideViewPr>
  <p:outlineViewPr>
    <p:cViewPr>
      <p:scale>
        <a:sx n="33" d="100"/>
        <a:sy n="33" d="100"/>
      </p:scale>
      <p:origin x="0" y="-6802"/>
    </p:cViewPr>
  </p:outlineViewPr>
  <p:notesTextViewPr>
    <p:cViewPr>
      <p:scale>
        <a:sx n="1" d="1"/>
        <a:sy n="1" d="1"/>
      </p:scale>
      <p:origin x="0" y="0"/>
    </p:cViewPr>
  </p:notesTextViewPr>
  <p:sorterViewPr>
    <p:cViewPr>
      <p:scale>
        <a:sx n="100" d="100"/>
        <a:sy n="100" d="100"/>
      </p:scale>
      <p:origin x="0" y="-13992"/>
    </p:cViewPr>
  </p:sorterViewPr>
  <p:notesViewPr>
    <p:cSldViewPr snapToGrid="0" showGuides="1">
      <p:cViewPr varScale="1">
        <p:scale>
          <a:sx n="53" d="100"/>
          <a:sy n="53" d="100"/>
        </p:scale>
        <p:origin x="281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tin Sharma" userId="1af1b37f362ce8c4" providerId="LiveId" clId="{D3129B2A-639A-4132-9F09-1A68BCDADCBA}"/>
    <pc:docChg chg="undo custSel addSld delSld modSld modMainMaster modSection">
      <pc:chgData name="Nitin Sharma" userId="1af1b37f362ce8c4" providerId="LiveId" clId="{D3129B2A-639A-4132-9F09-1A68BCDADCBA}" dt="2021-12-21T06:31:11.505" v="3909" actId="255"/>
      <pc:docMkLst>
        <pc:docMk/>
      </pc:docMkLst>
      <pc:sldChg chg="modSp mod">
        <pc:chgData name="Nitin Sharma" userId="1af1b37f362ce8c4" providerId="LiveId" clId="{D3129B2A-639A-4132-9F09-1A68BCDADCBA}" dt="2021-12-21T05:41:56.454" v="3126" actId="20577"/>
        <pc:sldMkLst>
          <pc:docMk/>
          <pc:sldMk cId="441554697" sldId="419"/>
        </pc:sldMkLst>
        <pc:spChg chg="mod">
          <ac:chgData name="Nitin Sharma" userId="1af1b37f362ce8c4" providerId="LiveId" clId="{D3129B2A-639A-4132-9F09-1A68BCDADCBA}" dt="2021-12-21T05:41:56.454" v="3126" actId="20577"/>
          <ac:spMkLst>
            <pc:docMk/>
            <pc:sldMk cId="441554697" sldId="419"/>
            <ac:spMk id="6" creationId="{00000000-0000-0000-0000-000000000000}"/>
          </ac:spMkLst>
        </pc:spChg>
      </pc:sldChg>
      <pc:sldChg chg="modSp mod">
        <pc:chgData name="Nitin Sharma" userId="1af1b37f362ce8c4" providerId="LiveId" clId="{D3129B2A-639A-4132-9F09-1A68BCDADCBA}" dt="2021-12-21T05:50:59.228" v="3159" actId="1076"/>
        <pc:sldMkLst>
          <pc:docMk/>
          <pc:sldMk cId="2297502513" sldId="1391"/>
        </pc:sldMkLst>
        <pc:spChg chg="mod">
          <ac:chgData name="Nitin Sharma" userId="1af1b37f362ce8c4" providerId="LiveId" clId="{D3129B2A-639A-4132-9F09-1A68BCDADCBA}" dt="2021-12-21T05:50:59.228" v="3159" actId="1076"/>
          <ac:spMkLst>
            <pc:docMk/>
            <pc:sldMk cId="2297502513" sldId="1391"/>
            <ac:spMk id="2" creationId="{77E1B85B-4988-43E8-A704-DEA1B0A42EC0}"/>
          </ac:spMkLst>
        </pc:spChg>
      </pc:sldChg>
      <pc:sldChg chg="addSp delSp modSp mod">
        <pc:chgData name="Nitin Sharma" userId="1af1b37f362ce8c4" providerId="LiveId" clId="{D3129B2A-639A-4132-9F09-1A68BCDADCBA}" dt="2021-12-21T06:24:28.952" v="3794" actId="20577"/>
        <pc:sldMkLst>
          <pc:docMk/>
          <pc:sldMk cId="2763586582" sldId="1404"/>
        </pc:sldMkLst>
        <pc:spChg chg="mod">
          <ac:chgData name="Nitin Sharma" userId="1af1b37f362ce8c4" providerId="LiveId" clId="{D3129B2A-639A-4132-9F09-1A68BCDADCBA}" dt="2021-12-21T05:51:50.166" v="3175" actId="20577"/>
          <ac:spMkLst>
            <pc:docMk/>
            <pc:sldMk cId="2763586582" sldId="1404"/>
            <ac:spMk id="2" creationId="{00000000-0000-0000-0000-000000000000}"/>
          </ac:spMkLst>
        </pc:spChg>
        <pc:spChg chg="mod">
          <ac:chgData name="Nitin Sharma" userId="1af1b37f362ce8c4" providerId="LiveId" clId="{D3129B2A-639A-4132-9F09-1A68BCDADCBA}" dt="2021-12-21T06:24:28.952" v="3794" actId="20577"/>
          <ac:spMkLst>
            <pc:docMk/>
            <pc:sldMk cId="2763586582" sldId="1404"/>
            <ac:spMk id="5" creationId="{00000000-0000-0000-0000-000000000000}"/>
          </ac:spMkLst>
        </pc:spChg>
        <pc:picChg chg="add del">
          <ac:chgData name="Nitin Sharma" userId="1af1b37f362ce8c4" providerId="LiveId" clId="{D3129B2A-639A-4132-9F09-1A68BCDADCBA}" dt="2021-12-14T06:23:12.970" v="221"/>
          <ac:picMkLst>
            <pc:docMk/>
            <pc:sldMk cId="2763586582" sldId="1404"/>
            <ac:picMk id="3" creationId="{F5E7ACFF-975A-4DA0-A2F1-102DFA1B9F60}"/>
          </ac:picMkLst>
        </pc:picChg>
        <pc:picChg chg="add del mod">
          <ac:chgData name="Nitin Sharma" userId="1af1b37f362ce8c4" providerId="LiveId" clId="{D3129B2A-639A-4132-9F09-1A68BCDADCBA}" dt="2021-12-20T04:26:32.648" v="1606" actId="478"/>
          <ac:picMkLst>
            <pc:docMk/>
            <pc:sldMk cId="2763586582" sldId="1404"/>
            <ac:picMk id="2050" creationId="{4906D128-C6C4-4F7F-A4C8-3E36F07212E3}"/>
          </ac:picMkLst>
        </pc:picChg>
      </pc:sldChg>
      <pc:sldChg chg="addSp delSp modSp add mod">
        <pc:chgData name="Nitin Sharma" userId="1af1b37f362ce8c4" providerId="LiveId" clId="{D3129B2A-639A-4132-9F09-1A68BCDADCBA}" dt="2021-12-17T04:25:41.547" v="879" actId="1076"/>
        <pc:sldMkLst>
          <pc:docMk/>
          <pc:sldMk cId="3891162081" sldId="1405"/>
        </pc:sldMkLst>
        <pc:spChg chg="mod">
          <ac:chgData name="Nitin Sharma" userId="1af1b37f362ce8c4" providerId="LiveId" clId="{D3129B2A-639A-4132-9F09-1A68BCDADCBA}" dt="2021-12-14T06:12:27.486" v="98" actId="20577"/>
          <ac:spMkLst>
            <pc:docMk/>
            <pc:sldMk cId="3891162081" sldId="1405"/>
            <ac:spMk id="2" creationId="{00000000-0000-0000-0000-000000000000}"/>
          </ac:spMkLst>
        </pc:spChg>
        <pc:spChg chg="mod">
          <ac:chgData name="Nitin Sharma" userId="1af1b37f362ce8c4" providerId="LiveId" clId="{D3129B2A-639A-4132-9F09-1A68BCDADCBA}" dt="2021-12-14T07:21:42.099" v="392" actId="20577"/>
          <ac:spMkLst>
            <pc:docMk/>
            <pc:sldMk cId="3891162081" sldId="1405"/>
            <ac:spMk id="5" creationId="{00000000-0000-0000-0000-000000000000}"/>
          </ac:spMkLst>
        </pc:spChg>
        <pc:picChg chg="add mod">
          <ac:chgData name="Nitin Sharma" userId="1af1b37f362ce8c4" providerId="LiveId" clId="{D3129B2A-639A-4132-9F09-1A68BCDADCBA}" dt="2021-12-17T04:25:41.547" v="879" actId="1076"/>
          <ac:picMkLst>
            <pc:docMk/>
            <pc:sldMk cId="3891162081" sldId="1405"/>
            <ac:picMk id="4" creationId="{9D88076F-1BE5-49FD-9609-0699BB9C1582}"/>
          </ac:picMkLst>
        </pc:picChg>
        <pc:picChg chg="add del mod">
          <ac:chgData name="Nitin Sharma" userId="1af1b37f362ce8c4" providerId="LiveId" clId="{D3129B2A-639A-4132-9F09-1A68BCDADCBA}" dt="2021-12-17T04:25:35.073" v="877" actId="478"/>
          <ac:picMkLst>
            <pc:docMk/>
            <pc:sldMk cId="3891162081" sldId="1405"/>
            <ac:picMk id="6" creationId="{989E7583-94BB-45EA-83E5-8690F16620B3}"/>
          </ac:picMkLst>
        </pc:picChg>
        <pc:picChg chg="add del mod">
          <ac:chgData name="Nitin Sharma" userId="1af1b37f362ce8c4" providerId="LiveId" clId="{D3129B2A-639A-4132-9F09-1A68BCDADCBA}" dt="2021-12-17T04:24:23.526" v="872" actId="478"/>
          <ac:picMkLst>
            <pc:docMk/>
            <pc:sldMk cId="3891162081" sldId="1405"/>
            <ac:picMk id="7" creationId="{0B8E3CF0-90B4-4946-A5E4-F6C12C0CEFEF}"/>
          </ac:picMkLst>
        </pc:picChg>
      </pc:sldChg>
      <pc:sldChg chg="addSp delSp modSp add mod setBg">
        <pc:chgData name="Nitin Sharma" userId="1af1b37f362ce8c4" providerId="LiveId" clId="{D3129B2A-639A-4132-9F09-1A68BCDADCBA}" dt="2021-12-20T04:24:59.136" v="1601" actId="478"/>
        <pc:sldMkLst>
          <pc:docMk/>
          <pc:sldMk cId="952699750" sldId="1406"/>
        </pc:sldMkLst>
        <pc:spChg chg="mod">
          <ac:chgData name="Nitin Sharma" userId="1af1b37f362ce8c4" providerId="LiveId" clId="{D3129B2A-639A-4132-9F09-1A68BCDADCBA}" dt="2021-12-14T07:35:32.872" v="523" actId="14100"/>
          <ac:spMkLst>
            <pc:docMk/>
            <pc:sldMk cId="952699750" sldId="1406"/>
            <ac:spMk id="2" creationId="{00000000-0000-0000-0000-000000000000}"/>
          </ac:spMkLst>
        </pc:spChg>
        <pc:spChg chg="add del mod">
          <ac:chgData name="Nitin Sharma" userId="1af1b37f362ce8c4" providerId="LiveId" clId="{D3129B2A-639A-4132-9F09-1A68BCDADCBA}" dt="2021-12-14T07:34:32.856" v="510" actId="12084"/>
          <ac:spMkLst>
            <pc:docMk/>
            <pc:sldMk cId="952699750" sldId="1406"/>
            <ac:spMk id="5" creationId="{00000000-0000-0000-0000-000000000000}"/>
          </ac:spMkLst>
        </pc:spChg>
        <pc:spChg chg="add del">
          <ac:chgData name="Nitin Sharma" userId="1af1b37f362ce8c4" providerId="LiveId" clId="{D3129B2A-639A-4132-9F09-1A68BCDADCBA}" dt="2021-12-14T07:33:25.131" v="501" actId="26606"/>
          <ac:spMkLst>
            <pc:docMk/>
            <pc:sldMk cId="952699750" sldId="1406"/>
            <ac:spMk id="10" creationId="{18873D23-2DCF-4B31-A009-95721C06E8E1}"/>
          </ac:spMkLst>
        </pc:spChg>
        <pc:spChg chg="add del">
          <ac:chgData name="Nitin Sharma" userId="1af1b37f362ce8c4" providerId="LiveId" clId="{D3129B2A-639A-4132-9F09-1A68BCDADCBA}" dt="2021-12-14T07:33:25.131" v="501" actId="26606"/>
          <ac:spMkLst>
            <pc:docMk/>
            <pc:sldMk cId="952699750" sldId="1406"/>
            <ac:spMk id="12" creationId="{C13EF075-D4EF-4929-ADBC-91B27DA19955}"/>
          </ac:spMkLst>
        </pc:spChg>
        <pc:spChg chg="add del">
          <ac:chgData name="Nitin Sharma" userId="1af1b37f362ce8c4" providerId="LiveId" clId="{D3129B2A-639A-4132-9F09-1A68BCDADCBA}" dt="2021-12-14T07:33:41.985" v="507" actId="26606"/>
          <ac:spMkLst>
            <pc:docMk/>
            <pc:sldMk cId="952699750" sldId="1406"/>
            <ac:spMk id="16" creationId="{4300840D-0A0B-4512-BACA-B439D5B9C57C}"/>
          </ac:spMkLst>
        </pc:spChg>
        <pc:spChg chg="add del">
          <ac:chgData name="Nitin Sharma" userId="1af1b37f362ce8c4" providerId="LiveId" clId="{D3129B2A-639A-4132-9F09-1A68BCDADCBA}" dt="2021-12-14T07:33:41.985" v="507" actId="26606"/>
          <ac:spMkLst>
            <pc:docMk/>
            <pc:sldMk cId="952699750" sldId="1406"/>
            <ac:spMk id="18" creationId="{D2B78728-A580-49A7-84F9-6EF6F583ADE0}"/>
          </ac:spMkLst>
        </pc:spChg>
        <pc:spChg chg="add del">
          <ac:chgData name="Nitin Sharma" userId="1af1b37f362ce8c4" providerId="LiveId" clId="{D3129B2A-639A-4132-9F09-1A68BCDADCBA}" dt="2021-12-14T07:33:36.055" v="503" actId="26606"/>
          <ac:spMkLst>
            <pc:docMk/>
            <pc:sldMk cId="952699750" sldId="1406"/>
            <ac:spMk id="20" creationId="{14E91B64-9FCC-451E-AFB4-A827D6329367}"/>
          </ac:spMkLst>
        </pc:spChg>
        <pc:spChg chg="add del">
          <ac:chgData name="Nitin Sharma" userId="1af1b37f362ce8c4" providerId="LiveId" clId="{D3129B2A-639A-4132-9F09-1A68BCDADCBA}" dt="2021-12-14T07:33:36.055" v="503" actId="26606"/>
          <ac:spMkLst>
            <pc:docMk/>
            <pc:sldMk cId="952699750" sldId="1406"/>
            <ac:spMk id="21" creationId="{827B839B-9ADE-406B-8590-F1CAEDED45A1}"/>
          </ac:spMkLst>
        </pc:spChg>
        <pc:spChg chg="add del">
          <ac:chgData name="Nitin Sharma" userId="1af1b37f362ce8c4" providerId="LiveId" clId="{D3129B2A-639A-4132-9F09-1A68BCDADCBA}" dt="2021-12-14T07:33:36.055" v="503" actId="26606"/>
          <ac:spMkLst>
            <pc:docMk/>
            <pc:sldMk cId="952699750" sldId="1406"/>
            <ac:spMk id="22" creationId="{CFE45BF0-46DB-408C-B5F7-7B11716805D4}"/>
          </ac:spMkLst>
        </pc:spChg>
        <pc:spChg chg="add del">
          <ac:chgData name="Nitin Sharma" userId="1af1b37f362ce8c4" providerId="LiveId" clId="{D3129B2A-639A-4132-9F09-1A68BCDADCBA}" dt="2021-12-14T07:33:36.055" v="503" actId="26606"/>
          <ac:spMkLst>
            <pc:docMk/>
            <pc:sldMk cId="952699750" sldId="1406"/>
            <ac:spMk id="23" creationId="{2AEBC8F2-97B1-41B4-93F1-2D289E197FBA}"/>
          </ac:spMkLst>
        </pc:spChg>
        <pc:spChg chg="add del">
          <ac:chgData name="Nitin Sharma" userId="1af1b37f362ce8c4" providerId="LiveId" clId="{D3129B2A-639A-4132-9F09-1A68BCDADCBA}" dt="2021-12-14T07:33:36.055" v="503" actId="26606"/>
          <ac:spMkLst>
            <pc:docMk/>
            <pc:sldMk cId="952699750" sldId="1406"/>
            <ac:spMk id="24" creationId="{472E3A19-F5D5-48FC-BB9C-48C2F68F598B}"/>
          </ac:spMkLst>
        </pc:spChg>
        <pc:spChg chg="add del">
          <ac:chgData name="Nitin Sharma" userId="1af1b37f362ce8c4" providerId="LiveId" clId="{D3129B2A-639A-4132-9F09-1A68BCDADCBA}" dt="2021-12-14T07:33:36.055" v="503" actId="26606"/>
          <ac:spMkLst>
            <pc:docMk/>
            <pc:sldMk cId="952699750" sldId="1406"/>
            <ac:spMk id="25" creationId="{7A62E32F-BB65-43A8-8EB5-92346890E549}"/>
          </ac:spMkLst>
        </pc:spChg>
        <pc:spChg chg="add del">
          <ac:chgData name="Nitin Sharma" userId="1af1b37f362ce8c4" providerId="LiveId" clId="{D3129B2A-639A-4132-9F09-1A68BCDADCBA}" dt="2021-12-14T07:33:37.499" v="505" actId="26606"/>
          <ac:spMkLst>
            <pc:docMk/>
            <pc:sldMk cId="952699750" sldId="1406"/>
            <ac:spMk id="27" creationId="{7CB4857B-ED7C-444D-9F04-2F885114A1C2}"/>
          </ac:spMkLst>
        </pc:spChg>
        <pc:spChg chg="add del">
          <ac:chgData name="Nitin Sharma" userId="1af1b37f362ce8c4" providerId="LiveId" clId="{D3129B2A-639A-4132-9F09-1A68BCDADCBA}" dt="2021-12-14T07:33:37.499" v="505" actId="26606"/>
          <ac:spMkLst>
            <pc:docMk/>
            <pc:sldMk cId="952699750" sldId="1406"/>
            <ac:spMk id="28" creationId="{D18046FB-44EA-4FD8-A585-EA09A319B2D0}"/>
          </ac:spMkLst>
        </pc:spChg>
        <pc:spChg chg="add del">
          <ac:chgData name="Nitin Sharma" userId="1af1b37f362ce8c4" providerId="LiveId" clId="{D3129B2A-639A-4132-9F09-1A68BCDADCBA}" dt="2021-12-14T07:33:37.499" v="505" actId="26606"/>
          <ac:spMkLst>
            <pc:docMk/>
            <pc:sldMk cId="952699750" sldId="1406"/>
            <ac:spMk id="29" creationId="{479F5F2B-8B58-4140-AE6A-51F6C67B18D9}"/>
          </ac:spMkLst>
        </pc:spChg>
        <pc:spChg chg="add del">
          <ac:chgData name="Nitin Sharma" userId="1af1b37f362ce8c4" providerId="LiveId" clId="{D3129B2A-639A-4132-9F09-1A68BCDADCBA}" dt="2021-12-14T07:33:41.985" v="507" actId="26606"/>
          <ac:spMkLst>
            <pc:docMk/>
            <pc:sldMk cId="952699750" sldId="1406"/>
            <ac:spMk id="31" creationId="{09588DA8-065E-4F6F-8EFD-43104AB2E0CF}"/>
          </ac:spMkLst>
        </pc:spChg>
        <pc:spChg chg="add del">
          <ac:chgData name="Nitin Sharma" userId="1af1b37f362ce8c4" providerId="LiveId" clId="{D3129B2A-639A-4132-9F09-1A68BCDADCBA}" dt="2021-12-14T07:33:41.985" v="507" actId="26606"/>
          <ac:spMkLst>
            <pc:docMk/>
            <pc:sldMk cId="952699750" sldId="1406"/>
            <ac:spMk id="32" creationId="{C4285719-470E-454C-AF62-8323075F1F5B}"/>
          </ac:spMkLst>
        </pc:spChg>
        <pc:spChg chg="add del">
          <ac:chgData name="Nitin Sharma" userId="1af1b37f362ce8c4" providerId="LiveId" clId="{D3129B2A-639A-4132-9F09-1A68BCDADCBA}" dt="2021-12-14T07:33:41.985" v="507" actId="26606"/>
          <ac:spMkLst>
            <pc:docMk/>
            <pc:sldMk cId="952699750" sldId="1406"/>
            <ac:spMk id="33" creationId="{CD9FE4EF-C4D8-49A0-B2FF-81D8DB7D8A24}"/>
          </ac:spMkLst>
        </pc:spChg>
        <pc:spChg chg="add del">
          <ac:chgData name="Nitin Sharma" userId="1af1b37f362ce8c4" providerId="LiveId" clId="{D3129B2A-639A-4132-9F09-1A68BCDADCBA}" dt="2021-12-14T07:33:41.985" v="507" actId="26606"/>
          <ac:spMkLst>
            <pc:docMk/>
            <pc:sldMk cId="952699750" sldId="1406"/>
            <ac:spMk id="34" creationId="{38FAA1A1-D861-433F-88FA-1E9D6FD31D11}"/>
          </ac:spMkLst>
        </pc:spChg>
        <pc:spChg chg="add del">
          <ac:chgData name="Nitin Sharma" userId="1af1b37f362ce8c4" providerId="LiveId" clId="{D3129B2A-639A-4132-9F09-1A68BCDADCBA}" dt="2021-12-14T07:33:41.985" v="507" actId="26606"/>
          <ac:spMkLst>
            <pc:docMk/>
            <pc:sldMk cId="952699750" sldId="1406"/>
            <ac:spMk id="35" creationId="{8D71EDA1-87BF-4D5D-AB79-F346FD19278A}"/>
          </ac:spMkLst>
        </pc:spChg>
        <pc:spChg chg="add del">
          <ac:chgData name="Nitin Sharma" userId="1af1b37f362ce8c4" providerId="LiveId" clId="{D3129B2A-639A-4132-9F09-1A68BCDADCBA}" dt="2021-12-14T07:33:51.044" v="509" actId="26606"/>
          <ac:spMkLst>
            <pc:docMk/>
            <pc:sldMk cId="952699750" sldId="1406"/>
            <ac:spMk id="37" creationId="{100EDD19-6802-4EC3-95CE-CFFAB042CFD6}"/>
          </ac:spMkLst>
        </pc:spChg>
        <pc:spChg chg="add del">
          <ac:chgData name="Nitin Sharma" userId="1af1b37f362ce8c4" providerId="LiveId" clId="{D3129B2A-639A-4132-9F09-1A68BCDADCBA}" dt="2021-12-14T07:33:51.044" v="509" actId="26606"/>
          <ac:spMkLst>
            <pc:docMk/>
            <pc:sldMk cId="952699750" sldId="1406"/>
            <ac:spMk id="38" creationId="{DB17E863-922E-4C26-BD64-E8FD41D28661}"/>
          </ac:spMkLst>
        </pc:spChg>
        <pc:grpChg chg="add del">
          <ac:chgData name="Nitin Sharma" userId="1af1b37f362ce8c4" providerId="LiveId" clId="{D3129B2A-639A-4132-9F09-1A68BCDADCBA}" dt="2021-12-14T07:33:25.131" v="501" actId="26606"/>
          <ac:grpSpMkLst>
            <pc:docMk/>
            <pc:sldMk cId="952699750" sldId="1406"/>
            <ac:grpSpMk id="14" creationId="{DAA26DFA-AAB2-4973-9C17-16D587C7B198}"/>
          </ac:grpSpMkLst>
        </pc:grpChg>
        <pc:graphicFrameChg chg="add del mod">
          <ac:chgData name="Nitin Sharma" userId="1af1b37f362ce8c4" providerId="LiveId" clId="{D3129B2A-639A-4132-9F09-1A68BCDADCBA}" dt="2021-12-14T07:32:11.002" v="499" actId="12084"/>
          <ac:graphicFrameMkLst>
            <pc:docMk/>
            <pc:sldMk cId="952699750" sldId="1406"/>
            <ac:graphicFrameMk id="3" creationId="{AB884FDE-522B-4AC6-BB1C-56B902F24D27}"/>
          </ac:graphicFrameMkLst>
        </pc:graphicFrameChg>
        <pc:graphicFrameChg chg="add mod modGraphic">
          <ac:chgData name="Nitin Sharma" userId="1af1b37f362ce8c4" providerId="LiveId" clId="{D3129B2A-639A-4132-9F09-1A68BCDADCBA}" dt="2021-12-14T07:35:54.611" v="525" actId="2711"/>
          <ac:graphicFrameMkLst>
            <pc:docMk/>
            <pc:sldMk cId="952699750" sldId="1406"/>
            <ac:graphicFrameMk id="4" creationId="{5210693C-52C1-4A84-9530-A9705DD7C80D}"/>
          </ac:graphicFrameMkLst>
        </pc:graphicFrameChg>
        <pc:picChg chg="add del mod">
          <ac:chgData name="Nitin Sharma" userId="1af1b37f362ce8c4" providerId="LiveId" clId="{D3129B2A-639A-4132-9F09-1A68BCDADCBA}" dt="2021-12-20T04:24:59.136" v="1601" actId="478"/>
          <ac:picMkLst>
            <pc:docMk/>
            <pc:sldMk cId="952699750" sldId="1406"/>
            <ac:picMk id="1026" creationId="{5E224210-51B5-4EF7-BC17-03C1EB98CF58}"/>
          </ac:picMkLst>
        </pc:picChg>
      </pc:sldChg>
      <pc:sldChg chg="addSp delSp modSp add mod">
        <pc:chgData name="Nitin Sharma" userId="1af1b37f362ce8c4" providerId="LiveId" clId="{D3129B2A-639A-4132-9F09-1A68BCDADCBA}" dt="2021-12-14T08:01:15.373" v="780" actId="6549"/>
        <pc:sldMkLst>
          <pc:docMk/>
          <pc:sldMk cId="3818563250" sldId="1407"/>
        </pc:sldMkLst>
        <pc:spChg chg="mod">
          <ac:chgData name="Nitin Sharma" userId="1af1b37f362ce8c4" providerId="LiveId" clId="{D3129B2A-639A-4132-9F09-1A68BCDADCBA}" dt="2021-12-14T07:50:00.002" v="574" actId="20577"/>
          <ac:spMkLst>
            <pc:docMk/>
            <pc:sldMk cId="3818563250" sldId="1407"/>
            <ac:spMk id="2" creationId="{00000000-0000-0000-0000-000000000000}"/>
          </ac:spMkLst>
        </pc:spChg>
        <pc:spChg chg="mod">
          <ac:chgData name="Nitin Sharma" userId="1af1b37f362ce8c4" providerId="LiveId" clId="{D3129B2A-639A-4132-9F09-1A68BCDADCBA}" dt="2021-12-14T08:01:15.373" v="780" actId="6549"/>
          <ac:spMkLst>
            <pc:docMk/>
            <pc:sldMk cId="3818563250" sldId="1407"/>
            <ac:spMk id="5" creationId="{00000000-0000-0000-0000-000000000000}"/>
          </ac:spMkLst>
        </pc:spChg>
        <pc:picChg chg="del">
          <ac:chgData name="Nitin Sharma" userId="1af1b37f362ce8c4" providerId="LiveId" clId="{D3129B2A-639A-4132-9F09-1A68BCDADCBA}" dt="2021-12-14T07:48:58.936" v="534" actId="478"/>
          <ac:picMkLst>
            <pc:docMk/>
            <pc:sldMk cId="3818563250" sldId="1407"/>
            <ac:picMk id="4" creationId="{9D88076F-1BE5-49FD-9609-0699BB9C1582}"/>
          </ac:picMkLst>
        </pc:picChg>
        <pc:picChg chg="add mod">
          <ac:chgData name="Nitin Sharma" userId="1af1b37f362ce8c4" providerId="LiveId" clId="{D3129B2A-639A-4132-9F09-1A68BCDADCBA}" dt="2021-12-14T08:00:17.188" v="729" actId="1076"/>
          <ac:picMkLst>
            <pc:docMk/>
            <pc:sldMk cId="3818563250" sldId="1407"/>
            <ac:picMk id="6" creationId="{77D31EA7-549C-432F-BA42-DA4C2E71F9DB}"/>
          </ac:picMkLst>
        </pc:picChg>
        <pc:picChg chg="add mod">
          <ac:chgData name="Nitin Sharma" userId="1af1b37f362ce8c4" providerId="LiveId" clId="{D3129B2A-639A-4132-9F09-1A68BCDADCBA}" dt="2021-12-14T08:00:23.622" v="730" actId="1076"/>
          <ac:picMkLst>
            <pc:docMk/>
            <pc:sldMk cId="3818563250" sldId="1407"/>
            <ac:picMk id="7" creationId="{19C0B46A-6EB8-4621-A02A-64AFF4652FEE}"/>
          </ac:picMkLst>
        </pc:picChg>
      </pc:sldChg>
      <pc:sldChg chg="delSp modSp add mod">
        <pc:chgData name="Nitin Sharma" userId="1af1b37f362ce8c4" providerId="LiveId" clId="{D3129B2A-639A-4132-9F09-1A68BCDADCBA}" dt="2021-12-21T06:29:55.928" v="3810" actId="20577"/>
        <pc:sldMkLst>
          <pc:docMk/>
          <pc:sldMk cId="460980039" sldId="1408"/>
        </pc:sldMkLst>
        <pc:spChg chg="mod">
          <ac:chgData name="Nitin Sharma" userId="1af1b37f362ce8c4" providerId="LiveId" clId="{D3129B2A-639A-4132-9F09-1A68BCDADCBA}" dt="2021-12-20T05:38:46.787" v="1921" actId="20577"/>
          <ac:spMkLst>
            <pc:docMk/>
            <pc:sldMk cId="460980039" sldId="1408"/>
            <ac:spMk id="2" creationId="{00000000-0000-0000-0000-000000000000}"/>
          </ac:spMkLst>
        </pc:spChg>
        <pc:spChg chg="mod">
          <ac:chgData name="Nitin Sharma" userId="1af1b37f362ce8c4" providerId="LiveId" clId="{D3129B2A-639A-4132-9F09-1A68BCDADCBA}" dt="2021-12-21T06:29:55.928" v="3810" actId="20577"/>
          <ac:spMkLst>
            <pc:docMk/>
            <pc:sldMk cId="460980039" sldId="1408"/>
            <ac:spMk id="5" creationId="{00000000-0000-0000-0000-000000000000}"/>
          </ac:spMkLst>
        </pc:spChg>
        <pc:picChg chg="del">
          <ac:chgData name="Nitin Sharma" userId="1af1b37f362ce8c4" providerId="LiveId" clId="{D3129B2A-639A-4132-9F09-1A68BCDADCBA}" dt="2021-12-14T09:01:02.763" v="790" actId="478"/>
          <ac:picMkLst>
            <pc:docMk/>
            <pc:sldMk cId="460980039" sldId="1408"/>
            <ac:picMk id="4" creationId="{9D88076F-1BE5-49FD-9609-0699BB9C1582}"/>
          </ac:picMkLst>
        </pc:picChg>
      </pc:sldChg>
      <pc:sldChg chg="modSp add del mod">
        <pc:chgData name="Nitin Sharma" userId="1af1b37f362ce8c4" providerId="LiveId" clId="{D3129B2A-639A-4132-9F09-1A68BCDADCBA}" dt="2021-12-21T05:57:45.608" v="3250" actId="47"/>
        <pc:sldMkLst>
          <pc:docMk/>
          <pc:sldMk cId="639934457" sldId="1409"/>
        </pc:sldMkLst>
        <pc:spChg chg="mod">
          <ac:chgData name="Nitin Sharma" userId="1af1b37f362ce8c4" providerId="LiveId" clId="{D3129B2A-639A-4132-9F09-1A68BCDADCBA}" dt="2021-12-17T10:38:19.095" v="927" actId="20577"/>
          <ac:spMkLst>
            <pc:docMk/>
            <pc:sldMk cId="639934457" sldId="1409"/>
            <ac:spMk id="2" creationId="{77E1B85B-4988-43E8-A704-DEA1B0A42EC0}"/>
          </ac:spMkLst>
        </pc:spChg>
      </pc:sldChg>
      <pc:sldChg chg="modSp add mod">
        <pc:chgData name="Nitin Sharma" userId="1af1b37f362ce8c4" providerId="LiveId" clId="{D3129B2A-639A-4132-9F09-1A68BCDADCBA}" dt="2021-12-20T03:46:11.074" v="1586" actId="313"/>
        <pc:sldMkLst>
          <pc:docMk/>
          <pc:sldMk cId="3399197693" sldId="1410"/>
        </pc:sldMkLst>
        <pc:spChg chg="mod">
          <ac:chgData name="Nitin Sharma" userId="1af1b37f362ce8c4" providerId="LiveId" clId="{D3129B2A-639A-4132-9F09-1A68BCDADCBA}" dt="2021-12-17T10:39:12.922" v="933" actId="20577"/>
          <ac:spMkLst>
            <pc:docMk/>
            <pc:sldMk cId="3399197693" sldId="1410"/>
            <ac:spMk id="2" creationId="{00000000-0000-0000-0000-000000000000}"/>
          </ac:spMkLst>
        </pc:spChg>
        <pc:spChg chg="mod">
          <ac:chgData name="Nitin Sharma" userId="1af1b37f362ce8c4" providerId="LiveId" clId="{D3129B2A-639A-4132-9F09-1A68BCDADCBA}" dt="2021-12-20T03:46:11.074" v="1586" actId="313"/>
          <ac:spMkLst>
            <pc:docMk/>
            <pc:sldMk cId="3399197693" sldId="1410"/>
            <ac:spMk id="5" creationId="{00000000-0000-0000-0000-000000000000}"/>
          </ac:spMkLst>
        </pc:spChg>
      </pc:sldChg>
      <pc:sldChg chg="modSp add mod">
        <pc:chgData name="Nitin Sharma" userId="1af1b37f362ce8c4" providerId="LiveId" clId="{D3129B2A-639A-4132-9F09-1A68BCDADCBA}" dt="2021-12-20T03:47:23.332" v="1588" actId="20577"/>
        <pc:sldMkLst>
          <pc:docMk/>
          <pc:sldMk cId="4137639627" sldId="1411"/>
        </pc:sldMkLst>
        <pc:spChg chg="mod">
          <ac:chgData name="Nitin Sharma" userId="1af1b37f362ce8c4" providerId="LiveId" clId="{D3129B2A-639A-4132-9F09-1A68BCDADCBA}" dt="2021-12-17T10:51:33.195" v="1247" actId="1076"/>
          <ac:spMkLst>
            <pc:docMk/>
            <pc:sldMk cId="4137639627" sldId="1411"/>
            <ac:spMk id="2" creationId="{00000000-0000-0000-0000-000000000000}"/>
          </ac:spMkLst>
        </pc:spChg>
        <pc:spChg chg="mod">
          <ac:chgData name="Nitin Sharma" userId="1af1b37f362ce8c4" providerId="LiveId" clId="{D3129B2A-639A-4132-9F09-1A68BCDADCBA}" dt="2021-12-20T03:47:23.332" v="1588" actId="20577"/>
          <ac:spMkLst>
            <pc:docMk/>
            <pc:sldMk cId="4137639627" sldId="1411"/>
            <ac:spMk id="5" creationId="{00000000-0000-0000-0000-000000000000}"/>
          </ac:spMkLst>
        </pc:spChg>
      </pc:sldChg>
      <pc:sldChg chg="addSp delSp modSp add mod">
        <pc:chgData name="Nitin Sharma" userId="1af1b37f362ce8c4" providerId="LiveId" clId="{D3129B2A-639A-4132-9F09-1A68BCDADCBA}" dt="2021-12-21T05:59:07.940" v="3256" actId="404"/>
        <pc:sldMkLst>
          <pc:docMk/>
          <pc:sldMk cId="538669958" sldId="1412"/>
        </pc:sldMkLst>
        <pc:spChg chg="mod">
          <ac:chgData name="Nitin Sharma" userId="1af1b37f362ce8c4" providerId="LiveId" clId="{D3129B2A-639A-4132-9F09-1A68BCDADCBA}" dt="2021-12-17T10:54:34.942" v="1340" actId="20577"/>
          <ac:spMkLst>
            <pc:docMk/>
            <pc:sldMk cId="538669958" sldId="1412"/>
            <ac:spMk id="2" creationId="{00000000-0000-0000-0000-000000000000}"/>
          </ac:spMkLst>
        </pc:spChg>
        <pc:spChg chg="mod">
          <ac:chgData name="Nitin Sharma" userId="1af1b37f362ce8c4" providerId="LiveId" clId="{D3129B2A-639A-4132-9F09-1A68BCDADCBA}" dt="2021-12-21T05:58:28.099" v="3253" actId="14100"/>
          <ac:spMkLst>
            <pc:docMk/>
            <pc:sldMk cId="538669958" sldId="1412"/>
            <ac:spMk id="5" creationId="{00000000-0000-0000-0000-000000000000}"/>
          </ac:spMkLst>
        </pc:spChg>
        <pc:graphicFrameChg chg="add del mod modGraphic">
          <ac:chgData name="Nitin Sharma" userId="1af1b37f362ce8c4" providerId="LiveId" clId="{D3129B2A-639A-4132-9F09-1A68BCDADCBA}" dt="2021-12-17T11:04:05.072" v="1540" actId="478"/>
          <ac:graphicFrameMkLst>
            <pc:docMk/>
            <pc:sldMk cId="538669958" sldId="1412"/>
            <ac:graphicFrameMk id="3" creationId="{D5816071-823C-45E9-842B-EF735125EEA5}"/>
          </ac:graphicFrameMkLst>
        </pc:graphicFrameChg>
        <pc:graphicFrameChg chg="add mod modGraphic">
          <ac:chgData name="Nitin Sharma" userId="1af1b37f362ce8c4" providerId="LiveId" clId="{D3129B2A-639A-4132-9F09-1A68BCDADCBA}" dt="2021-12-21T05:59:07.940" v="3256" actId="404"/>
          <ac:graphicFrameMkLst>
            <pc:docMk/>
            <pc:sldMk cId="538669958" sldId="1412"/>
            <ac:graphicFrameMk id="4" creationId="{2A441764-FD63-440A-A3F7-2836E88A4C8D}"/>
          </ac:graphicFrameMkLst>
        </pc:graphicFrameChg>
      </pc:sldChg>
      <pc:sldChg chg="modSp add mod">
        <pc:chgData name="Nitin Sharma" userId="1af1b37f362ce8c4" providerId="LiveId" clId="{D3129B2A-639A-4132-9F09-1A68BCDADCBA}" dt="2021-12-20T08:47:16.849" v="2557" actId="6549"/>
        <pc:sldMkLst>
          <pc:docMk/>
          <pc:sldMk cId="2382719477" sldId="1413"/>
        </pc:sldMkLst>
        <pc:spChg chg="mod">
          <ac:chgData name="Nitin Sharma" userId="1af1b37f362ce8c4" providerId="LiveId" clId="{D3129B2A-639A-4132-9F09-1A68BCDADCBA}" dt="2021-12-20T05:56:16.293" v="2109" actId="20577"/>
          <ac:spMkLst>
            <pc:docMk/>
            <pc:sldMk cId="2382719477" sldId="1413"/>
            <ac:spMk id="2" creationId="{00000000-0000-0000-0000-000000000000}"/>
          </ac:spMkLst>
        </pc:spChg>
        <pc:spChg chg="mod">
          <ac:chgData name="Nitin Sharma" userId="1af1b37f362ce8c4" providerId="LiveId" clId="{D3129B2A-639A-4132-9F09-1A68BCDADCBA}" dt="2021-12-20T08:47:16.849" v="2557" actId="6549"/>
          <ac:spMkLst>
            <pc:docMk/>
            <pc:sldMk cId="2382719477" sldId="1413"/>
            <ac:spMk id="5" creationId="{00000000-0000-0000-0000-000000000000}"/>
          </ac:spMkLst>
        </pc:spChg>
      </pc:sldChg>
      <pc:sldChg chg="modSp add mod">
        <pc:chgData name="Nitin Sharma" userId="1af1b37f362ce8c4" providerId="LiveId" clId="{D3129B2A-639A-4132-9F09-1A68BCDADCBA}" dt="2021-12-21T06:31:11.505" v="3909" actId="255"/>
        <pc:sldMkLst>
          <pc:docMk/>
          <pc:sldMk cId="2585051504" sldId="1414"/>
        </pc:sldMkLst>
        <pc:spChg chg="mod">
          <ac:chgData name="Nitin Sharma" userId="1af1b37f362ce8c4" providerId="LiveId" clId="{D3129B2A-639A-4132-9F09-1A68BCDADCBA}" dt="2021-12-20T07:29:20.632" v="2337" actId="1076"/>
          <ac:spMkLst>
            <pc:docMk/>
            <pc:sldMk cId="2585051504" sldId="1414"/>
            <ac:spMk id="2" creationId="{00000000-0000-0000-0000-000000000000}"/>
          </ac:spMkLst>
        </pc:spChg>
        <pc:spChg chg="mod">
          <ac:chgData name="Nitin Sharma" userId="1af1b37f362ce8c4" providerId="LiveId" clId="{D3129B2A-639A-4132-9F09-1A68BCDADCBA}" dt="2021-12-21T06:31:11.505" v="3909" actId="255"/>
          <ac:spMkLst>
            <pc:docMk/>
            <pc:sldMk cId="2585051504" sldId="1414"/>
            <ac:spMk id="5" creationId="{00000000-0000-0000-0000-000000000000}"/>
          </ac:spMkLst>
        </pc:spChg>
      </pc:sldChg>
      <pc:sldChg chg="modSp add mod">
        <pc:chgData name="Nitin Sharma" userId="1af1b37f362ce8c4" providerId="LiveId" clId="{D3129B2A-639A-4132-9F09-1A68BCDADCBA}" dt="2021-12-20T08:01:17.089" v="2438" actId="20577"/>
        <pc:sldMkLst>
          <pc:docMk/>
          <pc:sldMk cId="3042542076" sldId="1415"/>
        </pc:sldMkLst>
        <pc:spChg chg="mod">
          <ac:chgData name="Nitin Sharma" userId="1af1b37f362ce8c4" providerId="LiveId" clId="{D3129B2A-639A-4132-9F09-1A68BCDADCBA}" dt="2021-12-20T07:44:40.312" v="2358" actId="20577"/>
          <ac:spMkLst>
            <pc:docMk/>
            <pc:sldMk cId="3042542076" sldId="1415"/>
            <ac:spMk id="2" creationId="{00000000-0000-0000-0000-000000000000}"/>
          </ac:spMkLst>
        </pc:spChg>
        <pc:spChg chg="mod">
          <ac:chgData name="Nitin Sharma" userId="1af1b37f362ce8c4" providerId="LiveId" clId="{D3129B2A-639A-4132-9F09-1A68BCDADCBA}" dt="2021-12-20T08:01:17.089" v="2438" actId="20577"/>
          <ac:spMkLst>
            <pc:docMk/>
            <pc:sldMk cId="3042542076" sldId="1415"/>
            <ac:spMk id="5" creationId="{00000000-0000-0000-0000-000000000000}"/>
          </ac:spMkLst>
        </pc:spChg>
      </pc:sldChg>
      <pc:sldChg chg="modSp add mod">
        <pc:chgData name="Nitin Sharma" userId="1af1b37f362ce8c4" providerId="LiveId" clId="{D3129B2A-639A-4132-9F09-1A68BCDADCBA}" dt="2021-12-20T08:43:47.292" v="2533" actId="113"/>
        <pc:sldMkLst>
          <pc:docMk/>
          <pc:sldMk cId="2122116715" sldId="1416"/>
        </pc:sldMkLst>
        <pc:spChg chg="mod">
          <ac:chgData name="Nitin Sharma" userId="1af1b37f362ce8c4" providerId="LiveId" clId="{D3129B2A-639A-4132-9F09-1A68BCDADCBA}" dt="2021-12-20T08:04:30.620" v="2447" actId="1076"/>
          <ac:spMkLst>
            <pc:docMk/>
            <pc:sldMk cId="2122116715" sldId="1416"/>
            <ac:spMk id="2" creationId="{00000000-0000-0000-0000-000000000000}"/>
          </ac:spMkLst>
        </pc:spChg>
        <pc:spChg chg="mod">
          <ac:chgData name="Nitin Sharma" userId="1af1b37f362ce8c4" providerId="LiveId" clId="{D3129B2A-639A-4132-9F09-1A68BCDADCBA}" dt="2021-12-20T08:43:47.292" v="2533" actId="113"/>
          <ac:spMkLst>
            <pc:docMk/>
            <pc:sldMk cId="2122116715" sldId="1416"/>
            <ac:spMk id="5" creationId="{00000000-0000-0000-0000-000000000000}"/>
          </ac:spMkLst>
        </pc:spChg>
      </pc:sldChg>
      <pc:sldChg chg="addSp delSp modSp add mod setBg addAnim delAnim setClrOvrMap delDesignElem chgLayout">
        <pc:chgData name="Nitin Sharma" userId="1af1b37f362ce8c4" providerId="LiveId" clId="{D3129B2A-639A-4132-9F09-1A68BCDADCBA}" dt="2021-12-20T10:49:46.615" v="2877" actId="700"/>
        <pc:sldMkLst>
          <pc:docMk/>
          <pc:sldMk cId="258780748" sldId="1417"/>
        </pc:sldMkLst>
        <pc:spChg chg="mod ord">
          <ac:chgData name="Nitin Sharma" userId="1af1b37f362ce8c4" providerId="LiveId" clId="{D3129B2A-639A-4132-9F09-1A68BCDADCBA}" dt="2021-12-20T10:49:46.615" v="2877" actId="700"/>
          <ac:spMkLst>
            <pc:docMk/>
            <pc:sldMk cId="258780748" sldId="1417"/>
            <ac:spMk id="2" creationId="{00000000-0000-0000-0000-000000000000}"/>
          </ac:spMkLst>
        </pc:spChg>
        <pc:spChg chg="del mod ord">
          <ac:chgData name="Nitin Sharma" userId="1af1b37f362ce8c4" providerId="LiveId" clId="{D3129B2A-639A-4132-9F09-1A68BCDADCBA}" dt="2021-12-20T09:15:24.030" v="2613" actId="478"/>
          <ac:spMkLst>
            <pc:docMk/>
            <pc:sldMk cId="258780748" sldId="1417"/>
            <ac:spMk id="5" creationId="{00000000-0000-0000-0000-000000000000}"/>
          </ac:spMkLst>
        </pc:spChg>
        <pc:spChg chg="add del mod">
          <ac:chgData name="Nitin Sharma" userId="1af1b37f362ce8c4" providerId="LiveId" clId="{D3129B2A-639A-4132-9F09-1A68BCDADCBA}" dt="2021-12-20T09:15:27.556" v="2615" actId="478"/>
          <ac:spMkLst>
            <pc:docMk/>
            <pc:sldMk cId="258780748" sldId="1417"/>
            <ac:spMk id="13" creationId="{BACEBC28-D814-4F71-8BE2-C49AE9CF2E6D}"/>
          </ac:spMkLst>
        </pc:spChg>
        <pc:spChg chg="add del">
          <ac:chgData name="Nitin Sharma" userId="1af1b37f362ce8c4" providerId="LiveId" clId="{D3129B2A-639A-4132-9F09-1A68BCDADCBA}" dt="2021-12-20T09:16:04.466" v="2618" actId="26606"/>
          <ac:spMkLst>
            <pc:docMk/>
            <pc:sldMk cId="258780748" sldId="1417"/>
            <ac:spMk id="14" creationId="{A4AC5506-6312-4701-8D3C-40187889A947}"/>
          </ac:spMkLst>
        </pc:spChg>
        <pc:spChg chg="add del">
          <ac:chgData name="Nitin Sharma" userId="1af1b37f362ce8c4" providerId="LiveId" clId="{D3129B2A-639A-4132-9F09-1A68BCDADCBA}" dt="2021-12-20T09:14:28.417" v="2605" actId="26606"/>
          <ac:spMkLst>
            <pc:docMk/>
            <pc:sldMk cId="258780748" sldId="1417"/>
            <ac:spMk id="16" creationId="{A3C210E6-A35A-4F68-8D60-801A019C75B8}"/>
          </ac:spMkLst>
        </pc:spChg>
        <pc:spChg chg="add del">
          <ac:chgData name="Nitin Sharma" userId="1af1b37f362ce8c4" providerId="LiveId" clId="{D3129B2A-639A-4132-9F09-1A68BCDADCBA}" dt="2021-12-20T09:16:18.392" v="2620" actId="26606"/>
          <ac:spMkLst>
            <pc:docMk/>
            <pc:sldMk cId="258780748" sldId="1417"/>
            <ac:spMk id="17" creationId="{F6E384F5-137A-40B1-97F0-694CC6ECD59C}"/>
          </ac:spMkLst>
        </pc:spChg>
        <pc:spChg chg="add del">
          <ac:chgData name="Nitin Sharma" userId="1af1b37f362ce8c4" providerId="LiveId" clId="{D3129B2A-639A-4132-9F09-1A68BCDADCBA}" dt="2021-12-20T09:14:28.417" v="2605" actId="26606"/>
          <ac:spMkLst>
            <pc:docMk/>
            <pc:sldMk cId="258780748" sldId="1417"/>
            <ac:spMk id="18" creationId="{AC0D06B0-F19C-459E-B221-A34B506FB5E3}"/>
          </ac:spMkLst>
        </pc:spChg>
        <pc:spChg chg="add del">
          <ac:chgData name="Nitin Sharma" userId="1af1b37f362ce8c4" providerId="LiveId" clId="{D3129B2A-639A-4132-9F09-1A68BCDADCBA}" dt="2021-12-20T09:16:18.392" v="2620" actId="26606"/>
          <ac:spMkLst>
            <pc:docMk/>
            <pc:sldMk cId="258780748" sldId="1417"/>
            <ac:spMk id="19" creationId="{9DBC4630-03DA-474F-BBCB-BA3AE6B317A4}"/>
          </ac:spMkLst>
        </pc:spChg>
        <pc:spChg chg="add del">
          <ac:chgData name="Nitin Sharma" userId="1af1b37f362ce8c4" providerId="LiveId" clId="{D3129B2A-639A-4132-9F09-1A68BCDADCBA}" dt="2021-12-20T09:14:28.417" v="2605" actId="26606"/>
          <ac:spMkLst>
            <pc:docMk/>
            <pc:sldMk cId="258780748" sldId="1417"/>
            <ac:spMk id="20" creationId="{345B26DA-1C6B-4C66-81C9-9C1877FC2DB1}"/>
          </ac:spMkLst>
        </pc:spChg>
        <pc:spChg chg="add del">
          <ac:chgData name="Nitin Sharma" userId="1af1b37f362ce8c4" providerId="LiveId" clId="{D3129B2A-639A-4132-9F09-1A68BCDADCBA}" dt="2021-12-20T09:16:18.392" v="2620" actId="26606"/>
          <ac:spMkLst>
            <pc:docMk/>
            <pc:sldMk cId="258780748" sldId="1417"/>
            <ac:spMk id="21" creationId="{78418A25-6EAC-4140-BFE6-284E1925B5EE}"/>
          </ac:spMkLst>
        </pc:spChg>
        <pc:spChg chg="add del">
          <ac:chgData name="Nitin Sharma" userId="1af1b37f362ce8c4" providerId="LiveId" clId="{D3129B2A-639A-4132-9F09-1A68BCDADCBA}" dt="2021-12-20T09:14:28.417" v="2605" actId="26606"/>
          <ac:spMkLst>
            <pc:docMk/>
            <pc:sldMk cId="258780748" sldId="1417"/>
            <ac:spMk id="22" creationId="{98DE6C44-43F8-4DE4-AB81-66853FFEA09A}"/>
          </ac:spMkLst>
        </pc:spChg>
        <pc:spChg chg="add del">
          <ac:chgData name="Nitin Sharma" userId="1af1b37f362ce8c4" providerId="LiveId" clId="{D3129B2A-639A-4132-9F09-1A68BCDADCBA}" dt="2021-12-20T09:16:18.392" v="2620" actId="26606"/>
          <ac:spMkLst>
            <pc:docMk/>
            <pc:sldMk cId="258780748" sldId="1417"/>
            <ac:spMk id="23" creationId="{31103AB2-C090-458F-B752-294F23AFA8AD}"/>
          </ac:spMkLst>
        </pc:spChg>
        <pc:spChg chg="add del">
          <ac:chgData name="Nitin Sharma" userId="1af1b37f362ce8c4" providerId="LiveId" clId="{D3129B2A-639A-4132-9F09-1A68BCDADCBA}" dt="2021-12-20T09:14:28.417" v="2605" actId="26606"/>
          <ac:spMkLst>
            <pc:docMk/>
            <pc:sldMk cId="258780748" sldId="1417"/>
            <ac:spMk id="24" creationId="{2409529B-9B56-4F10-BE4D-F934DB89E57E}"/>
          </ac:spMkLst>
        </pc:spChg>
        <pc:spChg chg="add del">
          <ac:chgData name="Nitin Sharma" userId="1af1b37f362ce8c4" providerId="LiveId" clId="{D3129B2A-639A-4132-9F09-1A68BCDADCBA}" dt="2021-12-20T09:16:26.825" v="2622" actId="26606"/>
          <ac:spMkLst>
            <pc:docMk/>
            <pc:sldMk cId="258780748" sldId="1417"/>
            <ac:spMk id="25" creationId="{B4D3D850-2041-4B7C-AED9-54DA385B14F7}"/>
          </ac:spMkLst>
        </pc:spChg>
        <pc:spChg chg="add del">
          <ac:chgData name="Nitin Sharma" userId="1af1b37f362ce8c4" providerId="LiveId" clId="{D3129B2A-639A-4132-9F09-1A68BCDADCBA}" dt="2021-12-20T09:14:52.397" v="2610" actId="26606"/>
          <ac:spMkLst>
            <pc:docMk/>
            <pc:sldMk cId="258780748" sldId="1417"/>
            <ac:spMk id="26" creationId="{B497CCB5-5FC2-473C-AFCC-2430CEF1DF71}"/>
          </ac:spMkLst>
        </pc:spChg>
        <pc:spChg chg="add del">
          <ac:chgData name="Nitin Sharma" userId="1af1b37f362ce8c4" providerId="LiveId" clId="{D3129B2A-639A-4132-9F09-1A68BCDADCBA}" dt="2021-12-20T09:14:52.397" v="2610" actId="26606"/>
          <ac:spMkLst>
            <pc:docMk/>
            <pc:sldMk cId="258780748" sldId="1417"/>
            <ac:spMk id="27" creationId="{599C8C75-BFDF-44E7-A028-EEB5EDD58817}"/>
          </ac:spMkLst>
        </pc:spChg>
        <pc:spChg chg="add del">
          <ac:chgData name="Nitin Sharma" userId="1af1b37f362ce8c4" providerId="LiveId" clId="{D3129B2A-639A-4132-9F09-1A68BCDADCBA}" dt="2021-12-20T09:16:26.825" v="2622" actId="26606"/>
          <ac:spMkLst>
            <pc:docMk/>
            <pc:sldMk cId="258780748" sldId="1417"/>
            <ac:spMk id="28" creationId="{06D203FA-9405-4E71-9D22-0D9ED95C7A81}"/>
          </ac:spMkLst>
        </pc:spChg>
        <pc:spChg chg="add del">
          <ac:chgData name="Nitin Sharma" userId="1af1b37f362ce8c4" providerId="LiveId" clId="{D3129B2A-639A-4132-9F09-1A68BCDADCBA}" dt="2021-12-20T09:16:26.825" v="2622" actId="26606"/>
          <ac:spMkLst>
            <pc:docMk/>
            <pc:sldMk cId="258780748" sldId="1417"/>
            <ac:spMk id="29" creationId="{4B40E075-30AB-41D6-BFDD-B25C4985C7F6}"/>
          </ac:spMkLst>
        </pc:spChg>
        <pc:spChg chg="add del">
          <ac:chgData name="Nitin Sharma" userId="1af1b37f362ce8c4" providerId="LiveId" clId="{D3129B2A-639A-4132-9F09-1A68BCDADCBA}" dt="2021-12-20T09:16:26.825" v="2622" actId="26606"/>
          <ac:spMkLst>
            <pc:docMk/>
            <pc:sldMk cId="258780748" sldId="1417"/>
            <ac:spMk id="30" creationId="{599C8C75-BFDF-44E7-A028-EEB5EDD58817}"/>
          </ac:spMkLst>
        </pc:spChg>
        <pc:spChg chg="add del">
          <ac:chgData name="Nitin Sharma" userId="1af1b37f362ce8c4" providerId="LiveId" clId="{D3129B2A-639A-4132-9F09-1A68BCDADCBA}" dt="2021-12-20T09:16:26.825" v="2622" actId="26606"/>
          <ac:spMkLst>
            <pc:docMk/>
            <pc:sldMk cId="258780748" sldId="1417"/>
            <ac:spMk id="31" creationId="{71D5DFC5-85CD-4DB0-9549-D5AA3A1FD17B}"/>
          </ac:spMkLst>
        </pc:spChg>
        <pc:spChg chg="add del">
          <ac:chgData name="Nitin Sharma" userId="1af1b37f362ce8c4" providerId="LiveId" clId="{D3129B2A-639A-4132-9F09-1A68BCDADCBA}" dt="2021-12-20T09:16:26.825" v="2622" actId="26606"/>
          <ac:spMkLst>
            <pc:docMk/>
            <pc:sldMk cId="258780748" sldId="1417"/>
            <ac:spMk id="32" creationId="{19F2DF91-4956-4FED-AAF9-98B74CFEDEE6}"/>
          </ac:spMkLst>
        </pc:spChg>
        <pc:spChg chg="add del">
          <ac:chgData name="Nitin Sharma" userId="1af1b37f362ce8c4" providerId="LiveId" clId="{D3129B2A-639A-4132-9F09-1A68BCDADCBA}" dt="2021-12-20T09:16:26.825" v="2622" actId="26606"/>
          <ac:spMkLst>
            <pc:docMk/>
            <pc:sldMk cId="258780748" sldId="1417"/>
            <ac:spMk id="33" creationId="{B317FA41-DFFF-4E14-B0E1-F1171106C98C}"/>
          </ac:spMkLst>
        </pc:spChg>
        <pc:spChg chg="add del">
          <ac:chgData name="Nitin Sharma" userId="1af1b37f362ce8c4" providerId="LiveId" clId="{D3129B2A-639A-4132-9F09-1A68BCDADCBA}" dt="2021-12-20T09:16:26.825" v="2622" actId="26606"/>
          <ac:spMkLst>
            <pc:docMk/>
            <pc:sldMk cId="258780748" sldId="1417"/>
            <ac:spMk id="34" creationId="{B497CCB5-5FC2-473C-AFCC-2430CEF1DF71}"/>
          </ac:spMkLst>
        </pc:spChg>
        <pc:spChg chg="add del mod ord">
          <ac:chgData name="Nitin Sharma" userId="1af1b37f362ce8c4" providerId="LiveId" clId="{D3129B2A-639A-4132-9F09-1A68BCDADCBA}" dt="2021-12-20T10:49:46.615" v="2877" actId="700"/>
          <ac:spMkLst>
            <pc:docMk/>
            <pc:sldMk cId="258780748" sldId="1417"/>
            <ac:spMk id="38" creationId="{4867AE7B-E224-4AD1-BBA3-74E72EB6B47A}"/>
          </ac:spMkLst>
        </pc:spChg>
        <pc:spChg chg="add del">
          <ac:chgData name="Nitin Sharma" userId="1af1b37f362ce8c4" providerId="LiveId" clId="{D3129B2A-639A-4132-9F09-1A68BCDADCBA}" dt="2021-12-20T09:21:15.863" v="2641" actId="26606"/>
          <ac:spMkLst>
            <pc:docMk/>
            <pc:sldMk cId="258780748" sldId="1417"/>
            <ac:spMk id="39" creationId="{26882C51-76F9-4F99-997D-31FA6242A805}"/>
          </ac:spMkLst>
        </pc:spChg>
        <pc:spChg chg="add del">
          <ac:chgData name="Nitin Sharma" userId="1af1b37f362ce8c4" providerId="LiveId" clId="{D3129B2A-639A-4132-9F09-1A68BCDADCBA}" dt="2021-12-20T09:21:15.863" v="2641" actId="26606"/>
          <ac:spMkLst>
            <pc:docMk/>
            <pc:sldMk cId="258780748" sldId="1417"/>
            <ac:spMk id="40" creationId="{61FFFC16-86E2-4B9A-BC6D-213DC2654765}"/>
          </ac:spMkLst>
        </pc:spChg>
        <pc:spChg chg="add del">
          <ac:chgData name="Nitin Sharma" userId="1af1b37f362ce8c4" providerId="LiveId" clId="{D3129B2A-639A-4132-9F09-1A68BCDADCBA}" dt="2021-12-20T09:21:15.863" v="2641" actId="26606"/>
          <ac:spMkLst>
            <pc:docMk/>
            <pc:sldMk cId="258780748" sldId="1417"/>
            <ac:spMk id="41" creationId="{DD3524E0-C87C-4F38-9FC7-E969C15A7906}"/>
          </ac:spMkLst>
        </pc:spChg>
        <pc:spChg chg="add del">
          <ac:chgData name="Nitin Sharma" userId="1af1b37f362ce8c4" providerId="LiveId" clId="{D3129B2A-639A-4132-9F09-1A68BCDADCBA}" dt="2021-12-20T09:20:56.342" v="2636" actId="26606"/>
          <ac:spMkLst>
            <pc:docMk/>
            <pc:sldMk cId="258780748" sldId="1417"/>
            <ac:spMk id="42" creationId="{F6E384F5-137A-40B1-97F0-694CC6ECD59C}"/>
          </ac:spMkLst>
        </pc:spChg>
        <pc:spChg chg="add del">
          <ac:chgData name="Nitin Sharma" userId="1af1b37f362ce8c4" providerId="LiveId" clId="{D3129B2A-639A-4132-9F09-1A68BCDADCBA}" dt="2021-12-20T09:21:15.863" v="2641" actId="26606"/>
          <ac:spMkLst>
            <pc:docMk/>
            <pc:sldMk cId="258780748" sldId="1417"/>
            <ac:spMk id="43" creationId="{F1ED1DF4-DDDE-4464-8ABC-ED1F633CCEC1}"/>
          </ac:spMkLst>
        </pc:spChg>
        <pc:spChg chg="add del">
          <ac:chgData name="Nitin Sharma" userId="1af1b37f362ce8c4" providerId="LiveId" clId="{D3129B2A-639A-4132-9F09-1A68BCDADCBA}" dt="2021-12-20T09:20:56.342" v="2636" actId="26606"/>
          <ac:spMkLst>
            <pc:docMk/>
            <pc:sldMk cId="258780748" sldId="1417"/>
            <ac:spMk id="44" creationId="{9DBC4630-03DA-474F-BBCB-BA3AE6B317A4}"/>
          </ac:spMkLst>
        </pc:spChg>
        <pc:spChg chg="add del">
          <ac:chgData name="Nitin Sharma" userId="1af1b37f362ce8c4" providerId="LiveId" clId="{D3129B2A-639A-4132-9F09-1A68BCDADCBA}" dt="2021-12-20T09:21:15.863" v="2641" actId="26606"/>
          <ac:spMkLst>
            <pc:docMk/>
            <pc:sldMk cId="258780748" sldId="1417"/>
            <ac:spMk id="45" creationId="{E7E01BF7-4F45-4B6D-82BF-5A5DB30A627B}"/>
          </ac:spMkLst>
        </pc:spChg>
        <pc:spChg chg="add del">
          <ac:chgData name="Nitin Sharma" userId="1af1b37f362ce8c4" providerId="LiveId" clId="{D3129B2A-639A-4132-9F09-1A68BCDADCBA}" dt="2021-12-20T09:20:56.342" v="2636" actId="26606"/>
          <ac:spMkLst>
            <pc:docMk/>
            <pc:sldMk cId="258780748" sldId="1417"/>
            <ac:spMk id="46" creationId="{78418A25-6EAC-4140-BFE6-284E1925B5EE}"/>
          </ac:spMkLst>
        </pc:spChg>
        <pc:spChg chg="add del">
          <ac:chgData name="Nitin Sharma" userId="1af1b37f362ce8c4" providerId="LiveId" clId="{D3129B2A-639A-4132-9F09-1A68BCDADCBA}" dt="2021-12-20T09:21:15.863" v="2641" actId="26606"/>
          <ac:spMkLst>
            <pc:docMk/>
            <pc:sldMk cId="258780748" sldId="1417"/>
            <ac:spMk id="47" creationId="{F2FC5C7B-261A-4268-BA85-C29488A8BED3}"/>
          </ac:spMkLst>
        </pc:spChg>
        <pc:spChg chg="add del">
          <ac:chgData name="Nitin Sharma" userId="1af1b37f362ce8c4" providerId="LiveId" clId="{D3129B2A-639A-4132-9F09-1A68BCDADCBA}" dt="2021-12-20T09:20:56.342" v="2636" actId="26606"/>
          <ac:spMkLst>
            <pc:docMk/>
            <pc:sldMk cId="258780748" sldId="1417"/>
            <ac:spMk id="48" creationId="{C20267F5-D4E6-477A-A590-81F2ABD1B862}"/>
          </ac:spMkLst>
        </pc:spChg>
        <pc:spChg chg="add del">
          <ac:chgData name="Nitin Sharma" userId="1af1b37f362ce8c4" providerId="LiveId" clId="{D3129B2A-639A-4132-9F09-1A68BCDADCBA}" dt="2021-12-20T09:36:29.356" v="2712" actId="26606"/>
          <ac:spMkLst>
            <pc:docMk/>
            <pc:sldMk cId="258780748" sldId="1417"/>
            <ac:spMk id="49" creationId="{AAD8F19F-4A55-467B-BED0-8837659A90A4}"/>
          </ac:spMkLst>
        </pc:spChg>
        <pc:spChg chg="add del">
          <ac:chgData name="Nitin Sharma" userId="1af1b37f362ce8c4" providerId="LiveId" clId="{D3129B2A-639A-4132-9F09-1A68BCDADCBA}" dt="2021-12-20T09:20:56.342" v="2636" actId="26606"/>
          <ac:spMkLst>
            <pc:docMk/>
            <pc:sldMk cId="258780748" sldId="1417"/>
            <ac:spMk id="50" creationId="{6B9D64DB-4D5C-4A91-B45F-F301E3174F9F}"/>
          </ac:spMkLst>
        </pc:spChg>
        <pc:spChg chg="add del">
          <ac:chgData name="Nitin Sharma" userId="1af1b37f362ce8c4" providerId="LiveId" clId="{D3129B2A-639A-4132-9F09-1A68BCDADCBA}" dt="2021-12-20T09:36:32.331" v="2715" actId="26606"/>
          <ac:spMkLst>
            <pc:docMk/>
            <pc:sldMk cId="258780748" sldId="1417"/>
            <ac:spMk id="51" creationId="{F6E384F5-137A-40B1-97F0-694CC6ECD59C}"/>
          </ac:spMkLst>
        </pc:spChg>
        <pc:spChg chg="add del">
          <ac:chgData name="Nitin Sharma" userId="1af1b37f362ce8c4" providerId="LiveId" clId="{D3129B2A-639A-4132-9F09-1A68BCDADCBA}" dt="2021-12-20T09:20:56.342" v="2636" actId="26606"/>
          <ac:spMkLst>
            <pc:docMk/>
            <pc:sldMk cId="258780748" sldId="1417"/>
            <ac:spMk id="52" creationId="{CB14CE1B-4BC5-4EF2-BE3D-05E4F580B3DB}"/>
          </ac:spMkLst>
        </pc:spChg>
        <pc:spChg chg="add del">
          <ac:chgData name="Nitin Sharma" userId="1af1b37f362ce8c4" providerId="LiveId" clId="{D3129B2A-639A-4132-9F09-1A68BCDADCBA}" dt="2021-12-20T09:36:32.331" v="2715" actId="26606"/>
          <ac:spMkLst>
            <pc:docMk/>
            <pc:sldMk cId="258780748" sldId="1417"/>
            <ac:spMk id="53" creationId="{9DBC4630-03DA-474F-BBCB-BA3AE6B317A4}"/>
          </ac:spMkLst>
        </pc:spChg>
        <pc:spChg chg="add del">
          <ac:chgData name="Nitin Sharma" userId="1af1b37f362ce8c4" providerId="LiveId" clId="{D3129B2A-639A-4132-9F09-1A68BCDADCBA}" dt="2021-12-20T09:21:15.863" v="2641" actId="26606"/>
          <ac:spMkLst>
            <pc:docMk/>
            <pc:sldMk cId="258780748" sldId="1417"/>
            <ac:spMk id="54" creationId="{5CB4E315-91F2-4710-B866-B119037ED97C}"/>
          </ac:spMkLst>
        </pc:spChg>
        <pc:spChg chg="add del">
          <ac:chgData name="Nitin Sharma" userId="1af1b37f362ce8c4" providerId="LiveId" clId="{D3129B2A-639A-4132-9F09-1A68BCDADCBA}" dt="2021-12-20T09:36:32.331" v="2715" actId="26606"/>
          <ac:spMkLst>
            <pc:docMk/>
            <pc:sldMk cId="258780748" sldId="1417"/>
            <ac:spMk id="55" creationId="{78418A25-6EAC-4140-BFE6-284E1925B5EE}"/>
          </ac:spMkLst>
        </pc:spChg>
        <pc:spChg chg="add del">
          <ac:chgData name="Nitin Sharma" userId="1af1b37f362ce8c4" providerId="LiveId" clId="{D3129B2A-639A-4132-9F09-1A68BCDADCBA}" dt="2021-12-20T09:21:15.863" v="2641" actId="26606"/>
          <ac:spMkLst>
            <pc:docMk/>
            <pc:sldMk cId="258780748" sldId="1417"/>
            <ac:spMk id="56" creationId="{569BABC0-B0CC-4E7B-838A-F6E644779E18}"/>
          </ac:spMkLst>
        </pc:spChg>
        <pc:spChg chg="add del">
          <ac:chgData name="Nitin Sharma" userId="1af1b37f362ce8c4" providerId="LiveId" clId="{D3129B2A-639A-4132-9F09-1A68BCDADCBA}" dt="2021-12-20T09:36:32.331" v="2715" actId="26606"/>
          <ac:spMkLst>
            <pc:docMk/>
            <pc:sldMk cId="258780748" sldId="1417"/>
            <ac:spMk id="57" creationId="{6B9D64DB-4D5C-4A91-B45F-F301E3174F9F}"/>
          </ac:spMkLst>
        </pc:spChg>
        <pc:spChg chg="add del">
          <ac:chgData name="Nitin Sharma" userId="1af1b37f362ce8c4" providerId="LiveId" clId="{D3129B2A-639A-4132-9F09-1A68BCDADCBA}" dt="2021-12-20T09:21:15.863" v="2641" actId="26606"/>
          <ac:spMkLst>
            <pc:docMk/>
            <pc:sldMk cId="258780748" sldId="1417"/>
            <ac:spMk id="58" creationId="{DCBE1B01-A27C-45C2-ADA4-AA13C3AC1F6A}"/>
          </ac:spMkLst>
        </pc:spChg>
        <pc:spChg chg="add del">
          <ac:chgData name="Nitin Sharma" userId="1af1b37f362ce8c4" providerId="LiveId" clId="{D3129B2A-639A-4132-9F09-1A68BCDADCBA}" dt="2021-12-20T09:36:32.331" v="2715" actId="26606"/>
          <ac:spMkLst>
            <pc:docMk/>
            <pc:sldMk cId="258780748" sldId="1417"/>
            <ac:spMk id="59" creationId="{CB14CE1B-4BC5-4EF2-BE3D-05E4F580B3DB}"/>
          </ac:spMkLst>
        </pc:spChg>
        <pc:spChg chg="add del">
          <ac:chgData name="Nitin Sharma" userId="1af1b37f362ce8c4" providerId="LiveId" clId="{D3129B2A-639A-4132-9F09-1A68BCDADCBA}" dt="2021-12-20T09:21:15.863" v="2641" actId="26606"/>
          <ac:spMkLst>
            <pc:docMk/>
            <pc:sldMk cId="258780748" sldId="1417"/>
            <ac:spMk id="60" creationId="{BE7E1DAA-43FB-4446-A354-9283DE6686C8}"/>
          </ac:spMkLst>
        </pc:spChg>
        <pc:spChg chg="add del">
          <ac:chgData name="Nitin Sharma" userId="1af1b37f362ce8c4" providerId="LiveId" clId="{D3129B2A-639A-4132-9F09-1A68BCDADCBA}" dt="2021-12-20T09:36:42.966" v="2718" actId="26606"/>
          <ac:spMkLst>
            <pc:docMk/>
            <pc:sldMk cId="258780748" sldId="1417"/>
            <ac:spMk id="61" creationId="{AAD8F19F-4A55-467B-BED0-8837659A90A4}"/>
          </ac:spMkLst>
        </pc:spChg>
        <pc:spChg chg="add del">
          <ac:chgData name="Nitin Sharma" userId="1af1b37f362ce8c4" providerId="LiveId" clId="{D3129B2A-639A-4132-9F09-1A68BCDADCBA}" dt="2021-12-20T09:21:15.863" v="2641" actId="26606"/>
          <ac:spMkLst>
            <pc:docMk/>
            <pc:sldMk cId="258780748" sldId="1417"/>
            <ac:spMk id="62" creationId="{F6FE5468-759E-4E83-828A-5587C7F58873}"/>
          </ac:spMkLst>
        </pc:spChg>
        <pc:spChg chg="add del">
          <ac:chgData name="Nitin Sharma" userId="1af1b37f362ce8c4" providerId="LiveId" clId="{D3129B2A-639A-4132-9F09-1A68BCDADCBA}" dt="2021-12-20T09:36:46.892" v="2721" actId="26606"/>
          <ac:spMkLst>
            <pc:docMk/>
            <pc:sldMk cId="258780748" sldId="1417"/>
            <ac:spMk id="63" creationId="{F6E384F5-137A-40B1-97F0-694CC6ECD59C}"/>
          </ac:spMkLst>
        </pc:spChg>
        <pc:spChg chg="add del">
          <ac:chgData name="Nitin Sharma" userId="1af1b37f362ce8c4" providerId="LiveId" clId="{D3129B2A-639A-4132-9F09-1A68BCDADCBA}" dt="2021-12-20T09:21:15.863" v="2641" actId="26606"/>
          <ac:spMkLst>
            <pc:docMk/>
            <pc:sldMk cId="258780748" sldId="1417"/>
            <ac:spMk id="64" creationId="{99FE99BC-5F7D-47C3-AA1E-16D7DBDBD18F}"/>
          </ac:spMkLst>
        </pc:spChg>
        <pc:spChg chg="add del">
          <ac:chgData name="Nitin Sharma" userId="1af1b37f362ce8c4" providerId="LiveId" clId="{D3129B2A-639A-4132-9F09-1A68BCDADCBA}" dt="2021-12-20T09:36:46.892" v="2721" actId="26606"/>
          <ac:spMkLst>
            <pc:docMk/>
            <pc:sldMk cId="258780748" sldId="1417"/>
            <ac:spMk id="65" creationId="{9DBC4630-03DA-474F-BBCB-BA3AE6B317A4}"/>
          </ac:spMkLst>
        </pc:spChg>
        <pc:spChg chg="add del">
          <ac:chgData name="Nitin Sharma" userId="1af1b37f362ce8c4" providerId="LiveId" clId="{D3129B2A-639A-4132-9F09-1A68BCDADCBA}" dt="2021-12-20T09:21:15.863" v="2641" actId="26606"/>
          <ac:spMkLst>
            <pc:docMk/>
            <pc:sldMk cId="258780748" sldId="1417"/>
            <ac:spMk id="66" creationId="{27400BAF-FCE6-4296-8A0E-9B595ADC09A4}"/>
          </ac:spMkLst>
        </pc:spChg>
        <pc:spChg chg="add del">
          <ac:chgData name="Nitin Sharma" userId="1af1b37f362ce8c4" providerId="LiveId" clId="{D3129B2A-639A-4132-9F09-1A68BCDADCBA}" dt="2021-12-20T09:36:46.892" v="2721" actId="26606"/>
          <ac:spMkLst>
            <pc:docMk/>
            <pc:sldMk cId="258780748" sldId="1417"/>
            <ac:spMk id="67" creationId="{78418A25-6EAC-4140-BFE6-284E1925B5EE}"/>
          </ac:spMkLst>
        </pc:spChg>
        <pc:spChg chg="add del">
          <ac:chgData name="Nitin Sharma" userId="1af1b37f362ce8c4" providerId="LiveId" clId="{D3129B2A-639A-4132-9F09-1A68BCDADCBA}" dt="2021-12-20T09:21:23.823" v="2643" actId="26606"/>
          <ac:spMkLst>
            <pc:docMk/>
            <pc:sldMk cId="258780748" sldId="1417"/>
            <ac:spMk id="68" creationId="{928F64C6-FE22-4FC1-A763-DFCC514811BD}"/>
          </ac:spMkLst>
        </pc:spChg>
        <pc:spChg chg="add del">
          <ac:chgData name="Nitin Sharma" userId="1af1b37f362ce8c4" providerId="LiveId" clId="{D3129B2A-639A-4132-9F09-1A68BCDADCBA}" dt="2021-12-20T09:36:46.892" v="2721" actId="26606"/>
          <ac:spMkLst>
            <pc:docMk/>
            <pc:sldMk cId="258780748" sldId="1417"/>
            <ac:spMk id="70" creationId="{6B9D64DB-4D5C-4A91-B45F-F301E3174F9F}"/>
          </ac:spMkLst>
        </pc:spChg>
        <pc:spChg chg="add del">
          <ac:chgData name="Nitin Sharma" userId="1af1b37f362ce8c4" providerId="LiveId" clId="{D3129B2A-639A-4132-9F09-1A68BCDADCBA}" dt="2021-12-20T09:36:46.892" v="2721" actId="26606"/>
          <ac:spMkLst>
            <pc:docMk/>
            <pc:sldMk cId="258780748" sldId="1417"/>
            <ac:spMk id="71" creationId="{CB14CE1B-4BC5-4EF2-BE3D-05E4F580B3DB}"/>
          </ac:spMkLst>
        </pc:spChg>
        <pc:spChg chg="add del">
          <ac:chgData name="Nitin Sharma" userId="1af1b37f362ce8c4" providerId="LiveId" clId="{D3129B2A-639A-4132-9F09-1A68BCDADCBA}" dt="2021-12-20T09:36:51.903" v="2723" actId="26606"/>
          <ac:spMkLst>
            <pc:docMk/>
            <pc:sldMk cId="258780748" sldId="1417"/>
            <ac:spMk id="73" creationId="{928F64C6-FE22-4FC1-A763-DFCC514811BD}"/>
          </ac:spMkLst>
        </pc:spChg>
        <pc:spChg chg="add del">
          <ac:chgData name="Nitin Sharma" userId="1af1b37f362ce8c4" providerId="LiveId" clId="{D3129B2A-639A-4132-9F09-1A68BCDADCBA}" dt="2021-12-20T09:37:12.443" v="2727" actId="26606"/>
          <ac:spMkLst>
            <pc:docMk/>
            <pc:sldMk cId="258780748" sldId="1417"/>
            <ac:spMk id="81" creationId="{F6E384F5-137A-40B1-97F0-694CC6ECD59C}"/>
          </ac:spMkLst>
        </pc:spChg>
        <pc:spChg chg="add del">
          <ac:chgData name="Nitin Sharma" userId="1af1b37f362ce8c4" providerId="LiveId" clId="{D3129B2A-639A-4132-9F09-1A68BCDADCBA}" dt="2021-12-20T09:37:12.443" v="2727" actId="26606"/>
          <ac:spMkLst>
            <pc:docMk/>
            <pc:sldMk cId="258780748" sldId="1417"/>
            <ac:spMk id="82" creationId="{9DBC4630-03DA-474F-BBCB-BA3AE6B317A4}"/>
          </ac:spMkLst>
        </pc:spChg>
        <pc:spChg chg="add del">
          <ac:chgData name="Nitin Sharma" userId="1af1b37f362ce8c4" providerId="LiveId" clId="{D3129B2A-639A-4132-9F09-1A68BCDADCBA}" dt="2021-12-20T09:37:12.443" v="2727" actId="26606"/>
          <ac:spMkLst>
            <pc:docMk/>
            <pc:sldMk cId="258780748" sldId="1417"/>
            <ac:spMk id="83" creationId="{78418A25-6EAC-4140-BFE6-284E1925B5EE}"/>
          </ac:spMkLst>
        </pc:spChg>
        <pc:spChg chg="add del">
          <ac:chgData name="Nitin Sharma" userId="1af1b37f362ce8c4" providerId="LiveId" clId="{D3129B2A-639A-4132-9F09-1A68BCDADCBA}" dt="2021-12-20T09:37:12.443" v="2727" actId="26606"/>
          <ac:spMkLst>
            <pc:docMk/>
            <pc:sldMk cId="258780748" sldId="1417"/>
            <ac:spMk id="84" creationId="{6B9D64DB-4D5C-4A91-B45F-F301E3174F9F}"/>
          </ac:spMkLst>
        </pc:spChg>
        <pc:spChg chg="add del">
          <ac:chgData name="Nitin Sharma" userId="1af1b37f362ce8c4" providerId="LiveId" clId="{D3129B2A-639A-4132-9F09-1A68BCDADCBA}" dt="2021-12-20T09:37:12.443" v="2727" actId="26606"/>
          <ac:spMkLst>
            <pc:docMk/>
            <pc:sldMk cId="258780748" sldId="1417"/>
            <ac:spMk id="85" creationId="{CB14CE1B-4BC5-4EF2-BE3D-05E4F580B3DB}"/>
          </ac:spMkLst>
        </pc:spChg>
        <pc:spChg chg="add del">
          <ac:chgData name="Nitin Sharma" userId="1af1b37f362ce8c4" providerId="LiveId" clId="{D3129B2A-639A-4132-9F09-1A68BCDADCBA}" dt="2021-12-20T10:49:46.615" v="2877" actId="700"/>
          <ac:spMkLst>
            <pc:docMk/>
            <pc:sldMk cId="258780748" sldId="1417"/>
            <ac:spMk id="87" creationId="{AAD8F19F-4A55-467B-BED0-8837659A90A4}"/>
          </ac:spMkLst>
        </pc:spChg>
        <pc:picChg chg="add mod ord">
          <ac:chgData name="Nitin Sharma" userId="1af1b37f362ce8c4" providerId="LiveId" clId="{D3129B2A-639A-4132-9F09-1A68BCDADCBA}" dt="2021-12-20T09:37:29.483" v="2733" actId="14100"/>
          <ac:picMkLst>
            <pc:docMk/>
            <pc:sldMk cId="258780748" sldId="1417"/>
            <ac:picMk id="4" creationId="{2C4C8F06-7893-4163-8E7B-D64244DE3A99}"/>
          </ac:picMkLst>
        </pc:picChg>
        <pc:picChg chg="add mod ord">
          <ac:chgData name="Nitin Sharma" userId="1af1b37f362ce8c4" providerId="LiveId" clId="{D3129B2A-639A-4132-9F09-1A68BCDADCBA}" dt="2021-12-20T09:37:12.455" v="2728" actId="26606"/>
          <ac:picMkLst>
            <pc:docMk/>
            <pc:sldMk cId="258780748" sldId="1417"/>
            <ac:picMk id="7" creationId="{DCA72A81-2AB7-488F-8B85-4180D952BCFA}"/>
          </ac:picMkLst>
        </pc:picChg>
        <pc:picChg chg="add del mod ord">
          <ac:chgData name="Nitin Sharma" userId="1af1b37f362ce8c4" providerId="LiveId" clId="{D3129B2A-639A-4132-9F09-1A68BCDADCBA}" dt="2021-12-20T09:34:52.630" v="2705" actId="21"/>
          <ac:picMkLst>
            <pc:docMk/>
            <pc:sldMk cId="258780748" sldId="1417"/>
            <ac:picMk id="9" creationId="{200564EA-307A-490B-B4F6-956FE509D616}"/>
          </ac:picMkLst>
        </pc:picChg>
        <pc:picChg chg="add mod ord">
          <ac:chgData name="Nitin Sharma" userId="1af1b37f362ce8c4" providerId="LiveId" clId="{D3129B2A-639A-4132-9F09-1A68BCDADCBA}" dt="2021-12-20T09:37:12.455" v="2728" actId="26606"/>
          <ac:picMkLst>
            <pc:docMk/>
            <pc:sldMk cId="258780748" sldId="1417"/>
            <ac:picMk id="11" creationId="{8949AB6C-DF78-44D6-9525-58F4148C06BB}"/>
          </ac:picMkLst>
        </pc:picChg>
        <pc:picChg chg="add mod ord">
          <ac:chgData name="Nitin Sharma" userId="1af1b37f362ce8c4" providerId="LiveId" clId="{D3129B2A-639A-4132-9F09-1A68BCDADCBA}" dt="2021-12-20T09:37:17.207" v="2730" actId="27614"/>
          <ac:picMkLst>
            <pc:docMk/>
            <pc:sldMk cId="258780748" sldId="1417"/>
            <ac:picMk id="35" creationId="{F6E8CDFC-4171-4B86-9ABE-EB67A1B58BD1}"/>
          </ac:picMkLst>
        </pc:picChg>
        <pc:picChg chg="add mod ord">
          <ac:chgData name="Nitin Sharma" userId="1af1b37f362ce8c4" providerId="LiveId" clId="{D3129B2A-639A-4132-9F09-1A68BCDADCBA}" dt="2021-12-20T09:37:17.689" v="2731" actId="27614"/>
          <ac:picMkLst>
            <pc:docMk/>
            <pc:sldMk cId="258780748" sldId="1417"/>
            <ac:picMk id="37" creationId="{938344A0-21E0-4401-A3A7-C24FD8FCF6CE}"/>
          </ac:picMkLst>
        </pc:picChg>
        <pc:cxnChg chg="add del">
          <ac:chgData name="Nitin Sharma" userId="1af1b37f362ce8c4" providerId="LiveId" clId="{D3129B2A-639A-4132-9F09-1A68BCDADCBA}" dt="2021-12-20T09:21:23.823" v="2643" actId="26606"/>
          <ac:cxnSpMkLst>
            <pc:docMk/>
            <pc:sldMk cId="258780748" sldId="1417"/>
            <ac:cxnSpMk id="69" creationId="{5C34627B-48E6-4F4D-B843-97717A86B490}"/>
          </ac:cxnSpMkLst>
        </pc:cxnChg>
        <pc:cxnChg chg="add del">
          <ac:chgData name="Nitin Sharma" userId="1af1b37f362ce8c4" providerId="LiveId" clId="{D3129B2A-639A-4132-9F09-1A68BCDADCBA}" dt="2021-12-20T09:36:51.903" v="2723" actId="26606"/>
          <ac:cxnSpMkLst>
            <pc:docMk/>
            <pc:sldMk cId="258780748" sldId="1417"/>
            <ac:cxnSpMk id="74" creationId="{5C34627B-48E6-4F4D-B843-97717A86B490}"/>
          </ac:cxnSpMkLst>
        </pc:cxnChg>
        <pc:cxnChg chg="add del">
          <ac:chgData name="Nitin Sharma" userId="1af1b37f362ce8c4" providerId="LiveId" clId="{D3129B2A-639A-4132-9F09-1A68BCDADCBA}" dt="2021-12-20T09:37:01.178" v="2725" actId="26606"/>
          <ac:cxnSpMkLst>
            <pc:docMk/>
            <pc:sldMk cId="258780748" sldId="1417"/>
            <ac:cxnSpMk id="76" creationId="{DC034BB4-8B50-4484-85C4-0CE4699284D7}"/>
          </ac:cxnSpMkLst>
        </pc:cxnChg>
        <pc:cxnChg chg="add del">
          <ac:chgData name="Nitin Sharma" userId="1af1b37f362ce8c4" providerId="LiveId" clId="{D3129B2A-639A-4132-9F09-1A68BCDADCBA}" dt="2021-12-20T09:37:01.178" v="2725" actId="26606"/>
          <ac:cxnSpMkLst>
            <pc:docMk/>
            <pc:sldMk cId="258780748" sldId="1417"/>
            <ac:cxnSpMk id="77" creationId="{81B200F7-B57A-4824-BB91-B6624450A5AC}"/>
          </ac:cxnSpMkLst>
        </pc:cxnChg>
        <pc:cxnChg chg="add del">
          <ac:chgData name="Nitin Sharma" userId="1af1b37f362ce8c4" providerId="LiveId" clId="{D3129B2A-639A-4132-9F09-1A68BCDADCBA}" dt="2021-12-20T09:37:01.178" v="2725" actId="26606"/>
          <ac:cxnSpMkLst>
            <pc:docMk/>
            <pc:sldMk cId="258780748" sldId="1417"/>
            <ac:cxnSpMk id="78" creationId="{1902062F-7F47-41E5-8574-2D1492D58ED3}"/>
          </ac:cxnSpMkLst>
        </pc:cxnChg>
        <pc:cxnChg chg="add del">
          <ac:chgData name="Nitin Sharma" userId="1af1b37f362ce8c4" providerId="LiveId" clId="{D3129B2A-639A-4132-9F09-1A68BCDADCBA}" dt="2021-12-20T09:37:01.178" v="2725" actId="26606"/>
          <ac:cxnSpMkLst>
            <pc:docMk/>
            <pc:sldMk cId="258780748" sldId="1417"/>
            <ac:cxnSpMk id="79" creationId="{FA92245C-961F-47D5-9691-272D28692D45}"/>
          </ac:cxnSpMkLst>
        </pc:cxnChg>
      </pc:sldChg>
      <pc:sldChg chg="addSp delSp modSp add mod setBg setClrOvrMap">
        <pc:chgData name="Nitin Sharma" userId="1af1b37f362ce8c4" providerId="LiveId" clId="{D3129B2A-639A-4132-9F09-1A68BCDADCBA}" dt="2021-12-20T10:01:34.630" v="2875" actId="1440"/>
        <pc:sldMkLst>
          <pc:docMk/>
          <pc:sldMk cId="3651653570" sldId="1418"/>
        </pc:sldMkLst>
        <pc:spChg chg="mod">
          <ac:chgData name="Nitin Sharma" userId="1af1b37f362ce8c4" providerId="LiveId" clId="{D3129B2A-639A-4132-9F09-1A68BCDADCBA}" dt="2021-12-20T09:24:35.334" v="2669" actId="26606"/>
          <ac:spMkLst>
            <pc:docMk/>
            <pc:sldMk cId="3651653570" sldId="1418"/>
            <ac:spMk id="2" creationId="{00000000-0000-0000-0000-000000000000}"/>
          </ac:spMkLst>
        </pc:spChg>
        <pc:spChg chg="add del">
          <ac:chgData name="Nitin Sharma" userId="1af1b37f362ce8c4" providerId="LiveId" clId="{D3129B2A-639A-4132-9F09-1A68BCDADCBA}" dt="2021-12-20T09:24:20.924" v="2663"/>
          <ac:spMkLst>
            <pc:docMk/>
            <pc:sldMk cId="3651653570" sldId="1418"/>
            <ac:spMk id="3" creationId="{D1120E52-A678-452E-BC76-058EADC6B9B0}"/>
          </ac:spMkLst>
        </pc:spChg>
        <pc:spChg chg="add del">
          <ac:chgData name="Nitin Sharma" userId="1af1b37f362ce8c4" providerId="LiveId" clId="{D3129B2A-639A-4132-9F09-1A68BCDADCBA}" dt="2021-12-20T09:24:33.215" v="2667" actId="26606"/>
          <ac:spMkLst>
            <pc:docMk/>
            <pc:sldMk cId="3651653570" sldId="1418"/>
            <ac:spMk id="10" creationId="{E49CC64F-7275-4E33-961B-0C5CDC439875}"/>
          </ac:spMkLst>
        </pc:spChg>
        <pc:spChg chg="add del">
          <ac:chgData name="Nitin Sharma" userId="1af1b37f362ce8c4" providerId="LiveId" clId="{D3129B2A-639A-4132-9F09-1A68BCDADCBA}" dt="2021-12-20T09:24:35.334" v="2669" actId="26606"/>
          <ac:spMkLst>
            <pc:docMk/>
            <pc:sldMk cId="3651653570" sldId="1418"/>
            <ac:spMk id="12" creationId="{D4771268-CB57-404A-9271-370EB28F6090}"/>
          </ac:spMkLst>
        </pc:spChg>
        <pc:picChg chg="del">
          <ac:chgData name="Nitin Sharma" userId="1af1b37f362ce8c4" providerId="LiveId" clId="{D3129B2A-639A-4132-9F09-1A68BCDADCBA}" dt="2021-12-20T09:21:52.584" v="2648" actId="478"/>
          <ac:picMkLst>
            <pc:docMk/>
            <pc:sldMk cId="3651653570" sldId="1418"/>
            <ac:picMk id="4" creationId="{2C4C8F06-7893-4163-8E7B-D64244DE3A99}"/>
          </ac:picMkLst>
        </pc:picChg>
        <pc:picChg chg="add del">
          <ac:chgData name="Nitin Sharma" userId="1af1b37f362ce8c4" providerId="LiveId" clId="{D3129B2A-639A-4132-9F09-1A68BCDADCBA}" dt="2021-12-20T09:24:22.966" v="2665" actId="478"/>
          <ac:picMkLst>
            <pc:docMk/>
            <pc:sldMk cId="3651653570" sldId="1418"/>
            <ac:picMk id="5" creationId="{7A530718-6554-4E55-ACE7-FAAB3FCA87AC}"/>
          </ac:picMkLst>
        </pc:picChg>
        <pc:picChg chg="del">
          <ac:chgData name="Nitin Sharma" userId="1af1b37f362ce8c4" providerId="LiveId" clId="{D3129B2A-639A-4132-9F09-1A68BCDADCBA}" dt="2021-12-20T09:21:50.915" v="2647" actId="478"/>
          <ac:picMkLst>
            <pc:docMk/>
            <pc:sldMk cId="3651653570" sldId="1418"/>
            <ac:picMk id="7" creationId="{DCA72A81-2AB7-488F-8B85-4180D952BCFA}"/>
          </ac:picMkLst>
        </pc:picChg>
        <pc:picChg chg="add del">
          <ac:chgData name="Nitin Sharma" userId="1af1b37f362ce8c4" providerId="LiveId" clId="{D3129B2A-639A-4132-9F09-1A68BCDADCBA}" dt="2021-12-20T09:24:33.215" v="2667" actId="26606"/>
          <ac:picMkLst>
            <pc:docMk/>
            <pc:sldMk cId="3651653570" sldId="1418"/>
            <ac:picMk id="8" creationId="{7A530718-6554-4E55-ACE7-FAAB3FCA87AC}"/>
          </ac:picMkLst>
        </pc:picChg>
        <pc:picChg chg="del mod">
          <ac:chgData name="Nitin Sharma" userId="1af1b37f362ce8c4" providerId="LiveId" clId="{D3129B2A-639A-4132-9F09-1A68BCDADCBA}" dt="2021-12-20T09:21:49.217" v="2646" actId="478"/>
          <ac:picMkLst>
            <pc:docMk/>
            <pc:sldMk cId="3651653570" sldId="1418"/>
            <ac:picMk id="9" creationId="{200564EA-307A-490B-B4F6-956FE509D616}"/>
          </ac:picMkLst>
        </pc:picChg>
        <pc:picChg chg="del">
          <ac:chgData name="Nitin Sharma" userId="1af1b37f362ce8c4" providerId="LiveId" clId="{D3129B2A-639A-4132-9F09-1A68BCDADCBA}" dt="2021-12-20T09:21:54.334" v="2649" actId="478"/>
          <ac:picMkLst>
            <pc:docMk/>
            <pc:sldMk cId="3651653570" sldId="1418"/>
            <ac:picMk id="11" creationId="{8949AB6C-DF78-44D6-9525-58F4148C06BB}"/>
          </ac:picMkLst>
        </pc:picChg>
        <pc:picChg chg="add del">
          <ac:chgData name="Nitin Sharma" userId="1af1b37f362ce8c4" providerId="LiveId" clId="{D3129B2A-639A-4132-9F09-1A68BCDADCBA}" dt="2021-12-20T09:24:35.334" v="2669" actId="26606"/>
          <ac:picMkLst>
            <pc:docMk/>
            <pc:sldMk cId="3651653570" sldId="1418"/>
            <ac:picMk id="13" creationId="{7A530718-6554-4E55-ACE7-FAAB3FCA87AC}"/>
          </ac:picMkLst>
        </pc:picChg>
        <pc:picChg chg="add mod">
          <ac:chgData name="Nitin Sharma" userId="1af1b37f362ce8c4" providerId="LiveId" clId="{D3129B2A-639A-4132-9F09-1A68BCDADCBA}" dt="2021-12-20T10:01:34.630" v="2875" actId="1440"/>
          <ac:picMkLst>
            <pc:docMk/>
            <pc:sldMk cId="3651653570" sldId="1418"/>
            <ac:picMk id="14" creationId="{6D647782-0D8A-4FED-A9C9-0A76FB1A4954}"/>
          </ac:picMkLst>
        </pc:picChg>
        <pc:picChg chg="add mod">
          <ac:chgData name="Nitin Sharma" userId="1af1b37f362ce8c4" providerId="LiveId" clId="{D3129B2A-639A-4132-9F09-1A68BCDADCBA}" dt="2021-12-20T10:01:23.274" v="2871" actId="1440"/>
          <ac:picMkLst>
            <pc:docMk/>
            <pc:sldMk cId="3651653570" sldId="1418"/>
            <ac:picMk id="16" creationId="{3B25A3B3-2E40-45E7-A70B-C75DA7635B88}"/>
          </ac:picMkLst>
        </pc:picChg>
        <pc:picChg chg="add mod">
          <ac:chgData name="Nitin Sharma" userId="1af1b37f362ce8c4" providerId="LiveId" clId="{D3129B2A-639A-4132-9F09-1A68BCDADCBA}" dt="2021-12-20T10:01:29.571" v="2873" actId="1440"/>
          <ac:picMkLst>
            <pc:docMk/>
            <pc:sldMk cId="3651653570" sldId="1418"/>
            <ac:picMk id="18" creationId="{056781F4-9C34-40A7-A0AB-C44F25EE4FBB}"/>
          </ac:picMkLst>
        </pc:picChg>
        <pc:picChg chg="add mod">
          <ac:chgData name="Nitin Sharma" userId="1af1b37f362ce8c4" providerId="LiveId" clId="{D3129B2A-639A-4132-9F09-1A68BCDADCBA}" dt="2021-12-20T10:01:32.450" v="2874" actId="1440"/>
          <ac:picMkLst>
            <pc:docMk/>
            <pc:sldMk cId="3651653570" sldId="1418"/>
            <ac:picMk id="20" creationId="{0DA176DA-E540-4346-B83F-FAD70185DBEC}"/>
          </ac:picMkLst>
        </pc:picChg>
        <pc:picChg chg="add mod">
          <ac:chgData name="Nitin Sharma" userId="1af1b37f362ce8c4" providerId="LiveId" clId="{D3129B2A-639A-4132-9F09-1A68BCDADCBA}" dt="2021-12-20T10:01:26.784" v="2872" actId="1440"/>
          <ac:picMkLst>
            <pc:docMk/>
            <pc:sldMk cId="3651653570" sldId="1418"/>
            <ac:picMk id="22" creationId="{ED986E87-250F-4A5D-A238-6FD2756014F4}"/>
          </ac:picMkLst>
        </pc:picChg>
        <pc:picChg chg="add mod">
          <ac:chgData name="Nitin Sharma" userId="1af1b37f362ce8c4" providerId="LiveId" clId="{D3129B2A-639A-4132-9F09-1A68BCDADCBA}" dt="2021-12-20T09:35:00.354" v="2707" actId="1076"/>
          <ac:picMkLst>
            <pc:docMk/>
            <pc:sldMk cId="3651653570" sldId="1418"/>
            <ac:picMk id="25" creationId="{5FEB44C2-6865-4692-BA10-7F13498C0694}"/>
          </ac:picMkLst>
        </pc:picChg>
        <pc:picChg chg="del">
          <ac:chgData name="Nitin Sharma" userId="1af1b37f362ce8c4" providerId="LiveId" clId="{D3129B2A-639A-4132-9F09-1A68BCDADCBA}" dt="2021-12-20T09:21:55.891" v="2650" actId="478"/>
          <ac:picMkLst>
            <pc:docMk/>
            <pc:sldMk cId="3651653570" sldId="1418"/>
            <ac:picMk id="35" creationId="{F6E8CDFC-4171-4B86-9ABE-EB67A1B58BD1}"/>
          </ac:picMkLst>
        </pc:picChg>
        <pc:picChg chg="del">
          <ac:chgData name="Nitin Sharma" userId="1af1b37f362ce8c4" providerId="LiveId" clId="{D3129B2A-639A-4132-9F09-1A68BCDADCBA}" dt="2021-12-20T09:21:57.455" v="2651" actId="478"/>
          <ac:picMkLst>
            <pc:docMk/>
            <pc:sldMk cId="3651653570" sldId="1418"/>
            <ac:picMk id="37" creationId="{938344A0-21E0-4401-A3A7-C24FD8FCF6CE}"/>
          </ac:picMkLst>
        </pc:picChg>
      </pc:sldChg>
      <pc:sldChg chg="addSp delSp modSp add mod">
        <pc:chgData name="Nitin Sharma" userId="1af1b37f362ce8c4" providerId="LiveId" clId="{D3129B2A-639A-4132-9F09-1A68BCDADCBA}" dt="2021-12-20T11:09:50.052" v="3056" actId="207"/>
        <pc:sldMkLst>
          <pc:docMk/>
          <pc:sldMk cId="1843678010" sldId="1419"/>
        </pc:sldMkLst>
        <pc:spChg chg="mod">
          <ac:chgData name="Nitin Sharma" userId="1af1b37f362ce8c4" providerId="LiveId" clId="{D3129B2A-639A-4132-9F09-1A68BCDADCBA}" dt="2021-12-20T10:58:19.132" v="2920" actId="20577"/>
          <ac:spMkLst>
            <pc:docMk/>
            <pc:sldMk cId="1843678010" sldId="1419"/>
            <ac:spMk id="2" creationId="{00000000-0000-0000-0000-000000000000}"/>
          </ac:spMkLst>
        </pc:spChg>
        <pc:spChg chg="del mod">
          <ac:chgData name="Nitin Sharma" userId="1af1b37f362ce8c4" providerId="LiveId" clId="{D3129B2A-639A-4132-9F09-1A68BCDADCBA}" dt="2021-12-20T11:09:00.573" v="3039" actId="12084"/>
          <ac:spMkLst>
            <pc:docMk/>
            <pc:sldMk cId="1843678010" sldId="1419"/>
            <ac:spMk id="5" creationId="{00000000-0000-0000-0000-000000000000}"/>
          </ac:spMkLst>
        </pc:spChg>
        <pc:graphicFrameChg chg="add mod">
          <ac:chgData name="Nitin Sharma" userId="1af1b37f362ce8c4" providerId="LiveId" clId="{D3129B2A-639A-4132-9F09-1A68BCDADCBA}" dt="2021-12-20T11:09:50.052" v="3056" actId="207"/>
          <ac:graphicFrameMkLst>
            <pc:docMk/>
            <pc:sldMk cId="1843678010" sldId="1419"/>
            <ac:graphicFrameMk id="3" creationId="{056A02BD-0BDF-41C7-AAC3-6D23901755F8}"/>
          </ac:graphicFrameMkLst>
        </pc:graphicFrameChg>
      </pc:sldChg>
      <pc:sldChg chg="modSp add mod">
        <pc:chgData name="Nitin Sharma" userId="1af1b37f362ce8c4" providerId="LiveId" clId="{D3129B2A-639A-4132-9F09-1A68BCDADCBA}" dt="2021-12-21T06:23:41.965" v="3791" actId="20577"/>
        <pc:sldMkLst>
          <pc:docMk/>
          <pc:sldMk cId="3300442454" sldId="1420"/>
        </pc:sldMkLst>
        <pc:spChg chg="mod">
          <ac:chgData name="Nitin Sharma" userId="1af1b37f362ce8c4" providerId="LiveId" clId="{D3129B2A-639A-4132-9F09-1A68BCDADCBA}" dt="2021-12-20T11:11:09.290" v="3069" actId="20577"/>
          <ac:spMkLst>
            <pc:docMk/>
            <pc:sldMk cId="3300442454" sldId="1420"/>
            <ac:spMk id="2" creationId="{00000000-0000-0000-0000-000000000000}"/>
          </ac:spMkLst>
        </pc:spChg>
        <pc:spChg chg="mod">
          <ac:chgData name="Nitin Sharma" userId="1af1b37f362ce8c4" providerId="LiveId" clId="{D3129B2A-639A-4132-9F09-1A68BCDADCBA}" dt="2021-12-21T06:23:41.965" v="3791" actId="20577"/>
          <ac:spMkLst>
            <pc:docMk/>
            <pc:sldMk cId="3300442454" sldId="1420"/>
            <ac:spMk id="5" creationId="{00000000-0000-0000-0000-000000000000}"/>
          </ac:spMkLst>
        </pc:spChg>
      </pc:sldChg>
      <pc:sldChg chg="modSp add mod">
        <pc:chgData name="Nitin Sharma" userId="1af1b37f362ce8c4" providerId="LiveId" clId="{D3129B2A-639A-4132-9F09-1A68BCDADCBA}" dt="2021-12-21T05:51:41.055" v="3174" actId="20577"/>
        <pc:sldMkLst>
          <pc:docMk/>
          <pc:sldMk cId="1776179120" sldId="1421"/>
        </pc:sldMkLst>
        <pc:spChg chg="mod">
          <ac:chgData name="Nitin Sharma" userId="1af1b37f362ce8c4" providerId="LiveId" clId="{D3129B2A-639A-4132-9F09-1A68BCDADCBA}" dt="2021-12-21T05:51:41.055" v="3174" actId="20577"/>
          <ac:spMkLst>
            <pc:docMk/>
            <pc:sldMk cId="1776179120" sldId="1421"/>
            <ac:spMk id="2" creationId="{77E1B85B-4988-43E8-A704-DEA1B0A42EC0}"/>
          </ac:spMkLst>
        </pc:spChg>
      </pc:sldChg>
      <pc:sldChg chg="modSp add mod">
        <pc:chgData name="Nitin Sharma" userId="1af1b37f362ce8c4" providerId="LiveId" clId="{D3129B2A-639A-4132-9F09-1A68BCDADCBA}" dt="2021-12-21T05:56:14.732" v="3196" actId="6549"/>
        <pc:sldMkLst>
          <pc:docMk/>
          <pc:sldMk cId="672454347" sldId="1422"/>
        </pc:sldMkLst>
        <pc:spChg chg="mod">
          <ac:chgData name="Nitin Sharma" userId="1af1b37f362ce8c4" providerId="LiveId" clId="{D3129B2A-639A-4132-9F09-1A68BCDADCBA}" dt="2021-12-21T05:56:14.732" v="3196" actId="6549"/>
          <ac:spMkLst>
            <pc:docMk/>
            <pc:sldMk cId="672454347" sldId="1422"/>
            <ac:spMk id="2" creationId="{77E1B85B-4988-43E8-A704-DEA1B0A42EC0}"/>
          </ac:spMkLst>
        </pc:spChg>
      </pc:sldChg>
      <pc:sldChg chg="modSp add mod">
        <pc:chgData name="Nitin Sharma" userId="1af1b37f362ce8c4" providerId="LiveId" clId="{D3129B2A-639A-4132-9F09-1A68BCDADCBA}" dt="2021-12-21T06:15:26.117" v="3584" actId="6549"/>
        <pc:sldMkLst>
          <pc:docMk/>
          <pc:sldMk cId="2510260118" sldId="1423"/>
        </pc:sldMkLst>
        <pc:spChg chg="mod">
          <ac:chgData name="Nitin Sharma" userId="1af1b37f362ce8c4" providerId="LiveId" clId="{D3129B2A-639A-4132-9F09-1A68BCDADCBA}" dt="2021-12-21T05:56:55.926" v="3208" actId="20577"/>
          <ac:spMkLst>
            <pc:docMk/>
            <pc:sldMk cId="2510260118" sldId="1423"/>
            <ac:spMk id="2" creationId="{00000000-0000-0000-0000-000000000000}"/>
          </ac:spMkLst>
        </pc:spChg>
        <pc:spChg chg="mod">
          <ac:chgData name="Nitin Sharma" userId="1af1b37f362ce8c4" providerId="LiveId" clId="{D3129B2A-639A-4132-9F09-1A68BCDADCBA}" dt="2021-12-21T06:15:26.117" v="3584" actId="6549"/>
          <ac:spMkLst>
            <pc:docMk/>
            <pc:sldMk cId="2510260118" sldId="1423"/>
            <ac:spMk id="5" creationId="{00000000-0000-0000-0000-000000000000}"/>
          </ac:spMkLst>
        </pc:spChg>
      </pc:sldChg>
      <pc:sldChg chg="modSp add mod">
        <pc:chgData name="Nitin Sharma" userId="1af1b37f362ce8c4" providerId="LiveId" clId="{D3129B2A-639A-4132-9F09-1A68BCDADCBA}" dt="2021-12-21T05:57:38.697" v="3249" actId="6549"/>
        <pc:sldMkLst>
          <pc:docMk/>
          <pc:sldMk cId="4255883441" sldId="1424"/>
        </pc:sldMkLst>
        <pc:spChg chg="mod">
          <ac:chgData name="Nitin Sharma" userId="1af1b37f362ce8c4" providerId="LiveId" clId="{D3129B2A-639A-4132-9F09-1A68BCDADCBA}" dt="2021-12-21T05:57:38.697" v="3249" actId="6549"/>
          <ac:spMkLst>
            <pc:docMk/>
            <pc:sldMk cId="4255883441" sldId="1424"/>
            <ac:spMk id="2" creationId="{77E1B85B-4988-43E8-A704-DEA1B0A42EC0}"/>
          </ac:spMkLst>
        </pc:spChg>
      </pc:sldChg>
      <pc:sldMasterChg chg="modSldLayout">
        <pc:chgData name="Nitin Sharma" userId="1af1b37f362ce8c4" providerId="LiveId" clId="{D3129B2A-639A-4132-9F09-1A68BCDADCBA}" dt="2021-12-14T04:49:23.467" v="23" actId="20577"/>
        <pc:sldMasterMkLst>
          <pc:docMk/>
          <pc:sldMasterMk cId="4269428603" sldId="2147483648"/>
        </pc:sldMasterMkLst>
        <pc:sldLayoutChg chg="modSp mod">
          <pc:chgData name="Nitin Sharma" userId="1af1b37f362ce8c4" providerId="LiveId" clId="{D3129B2A-639A-4132-9F09-1A68BCDADCBA}" dt="2021-12-14T04:49:23.467" v="23" actId="20577"/>
          <pc:sldLayoutMkLst>
            <pc:docMk/>
            <pc:sldMasterMk cId="4269428603" sldId="2147483648"/>
            <pc:sldLayoutMk cId="3391567002" sldId="2147483679"/>
          </pc:sldLayoutMkLst>
          <pc:spChg chg="mod">
            <ac:chgData name="Nitin Sharma" userId="1af1b37f362ce8c4" providerId="LiveId" clId="{D3129B2A-639A-4132-9F09-1A68BCDADCBA}" dt="2021-12-14T04:49:23.467" v="23" actId="20577"/>
            <ac:spMkLst>
              <pc:docMk/>
              <pc:sldMasterMk cId="4269428603" sldId="2147483648"/>
              <pc:sldLayoutMk cId="3391567002" sldId="2147483679"/>
              <ac:spMk id="3"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54034-DE0E-46A9-9B69-694640A2F5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9132635C-7500-42DE-A2CC-09ABADD11D56}">
      <dgm:prSet/>
      <dgm:spPr>
        <a:solidFill>
          <a:srgbClr val="002060"/>
        </a:solidFill>
      </dgm:spPr>
      <dgm:t>
        <a:bodyPr/>
        <a:lstStyle/>
        <a:p>
          <a:r>
            <a:rPr lang="en-US" dirty="0"/>
            <a:t>1. Insufficient fund at state level</a:t>
          </a:r>
          <a:endParaRPr lang="en-IN" dirty="0"/>
        </a:p>
      </dgm:t>
    </dgm:pt>
    <dgm:pt modelId="{B0C946C1-460B-4E92-81D9-3049E2DE888E}" type="parTrans" cxnId="{D5ED8FFF-620C-414F-A300-7D4B0EDE22B0}">
      <dgm:prSet/>
      <dgm:spPr/>
      <dgm:t>
        <a:bodyPr/>
        <a:lstStyle/>
        <a:p>
          <a:endParaRPr lang="en-IN"/>
        </a:p>
      </dgm:t>
    </dgm:pt>
    <dgm:pt modelId="{056C8C70-3199-4F29-9BA2-59AC3CE423F9}" type="sibTrans" cxnId="{D5ED8FFF-620C-414F-A300-7D4B0EDE22B0}">
      <dgm:prSet/>
      <dgm:spPr/>
      <dgm:t>
        <a:bodyPr/>
        <a:lstStyle/>
        <a:p>
          <a:endParaRPr lang="en-IN"/>
        </a:p>
      </dgm:t>
    </dgm:pt>
    <dgm:pt modelId="{6D6C30D9-DBFA-417E-8DB6-D9593BFCF33A}">
      <dgm:prSet/>
      <dgm:spPr>
        <a:solidFill>
          <a:srgbClr val="002060"/>
        </a:solidFill>
      </dgm:spPr>
      <dgm:t>
        <a:bodyPr/>
        <a:lstStyle/>
        <a:p>
          <a:r>
            <a:rPr lang="en-US" dirty="0"/>
            <a:t>2. Absence of master plan or city development plan</a:t>
          </a:r>
          <a:endParaRPr lang="en-IN" dirty="0"/>
        </a:p>
      </dgm:t>
    </dgm:pt>
    <dgm:pt modelId="{EF974679-5B8B-4FC4-A1EE-F3E2C26F5164}" type="parTrans" cxnId="{79C4D4FE-86E8-43E1-B598-ABB47223F7B8}">
      <dgm:prSet/>
      <dgm:spPr/>
      <dgm:t>
        <a:bodyPr/>
        <a:lstStyle/>
        <a:p>
          <a:endParaRPr lang="en-IN"/>
        </a:p>
      </dgm:t>
    </dgm:pt>
    <dgm:pt modelId="{E347E8A6-457B-49D8-A090-32E6824431A7}" type="sibTrans" cxnId="{79C4D4FE-86E8-43E1-B598-ABB47223F7B8}">
      <dgm:prSet/>
      <dgm:spPr/>
      <dgm:t>
        <a:bodyPr/>
        <a:lstStyle/>
        <a:p>
          <a:endParaRPr lang="en-IN"/>
        </a:p>
      </dgm:t>
    </dgm:pt>
    <dgm:pt modelId="{A9CCF9BA-7B9F-431A-B214-290C0B23D5FC}">
      <dgm:prSet/>
      <dgm:spPr>
        <a:solidFill>
          <a:srgbClr val="002060"/>
        </a:solidFill>
      </dgm:spPr>
      <dgm:t>
        <a:bodyPr/>
        <a:lstStyle/>
        <a:p>
          <a:r>
            <a:rPr lang="en-US" dirty="0"/>
            <a:t>3. Lack of advanced Technology Solutions</a:t>
          </a:r>
          <a:endParaRPr lang="en-IN" dirty="0"/>
        </a:p>
      </dgm:t>
    </dgm:pt>
    <dgm:pt modelId="{55BB7BD1-F228-49CE-882F-3C2774C82EC7}" type="parTrans" cxnId="{9A4192C5-D912-4293-A722-3AC7DB596326}">
      <dgm:prSet/>
      <dgm:spPr/>
      <dgm:t>
        <a:bodyPr/>
        <a:lstStyle/>
        <a:p>
          <a:endParaRPr lang="en-IN"/>
        </a:p>
      </dgm:t>
    </dgm:pt>
    <dgm:pt modelId="{C787DDC4-D474-482E-8BC1-0B386853C291}" type="sibTrans" cxnId="{9A4192C5-D912-4293-A722-3AC7DB596326}">
      <dgm:prSet/>
      <dgm:spPr/>
      <dgm:t>
        <a:bodyPr/>
        <a:lstStyle/>
        <a:p>
          <a:endParaRPr lang="en-IN"/>
        </a:p>
      </dgm:t>
    </dgm:pt>
    <dgm:pt modelId="{FF9CE58B-B29B-4F5D-A66C-684E104630D3}">
      <dgm:prSet/>
      <dgm:spPr>
        <a:solidFill>
          <a:srgbClr val="002060"/>
        </a:solidFill>
      </dgm:spPr>
      <dgm:t>
        <a:bodyPr/>
        <a:lstStyle/>
        <a:p>
          <a:r>
            <a:rPr lang="en-US" dirty="0"/>
            <a:t>4. Cybersecurity risks</a:t>
          </a:r>
          <a:endParaRPr lang="en-IN" dirty="0"/>
        </a:p>
      </dgm:t>
    </dgm:pt>
    <dgm:pt modelId="{9DC0394A-4A88-48A2-8509-1F75440902FE}" type="parTrans" cxnId="{BAA9478A-E2DE-452F-980E-BA2352334C10}">
      <dgm:prSet/>
      <dgm:spPr/>
      <dgm:t>
        <a:bodyPr/>
        <a:lstStyle/>
        <a:p>
          <a:endParaRPr lang="en-IN"/>
        </a:p>
      </dgm:t>
    </dgm:pt>
    <dgm:pt modelId="{C95D737E-77E3-40A9-86EF-BE0A003CE718}" type="sibTrans" cxnId="{BAA9478A-E2DE-452F-980E-BA2352334C10}">
      <dgm:prSet/>
      <dgm:spPr/>
      <dgm:t>
        <a:bodyPr/>
        <a:lstStyle/>
        <a:p>
          <a:endParaRPr lang="en-IN"/>
        </a:p>
      </dgm:t>
    </dgm:pt>
    <dgm:pt modelId="{AAE1988D-75AC-42C5-9A0B-E74F528B34CE}" type="pres">
      <dgm:prSet presAssocID="{55C54034-DE0E-46A9-9B69-694640A2F50D}" presName="linear" presStyleCnt="0">
        <dgm:presLayoutVars>
          <dgm:animLvl val="lvl"/>
          <dgm:resizeHandles val="exact"/>
        </dgm:presLayoutVars>
      </dgm:prSet>
      <dgm:spPr/>
    </dgm:pt>
    <dgm:pt modelId="{420E0589-D603-4819-8F9B-05EF2AD6975A}" type="pres">
      <dgm:prSet presAssocID="{9132635C-7500-42DE-A2CC-09ABADD11D56}" presName="parentText" presStyleLbl="node1" presStyleIdx="0" presStyleCnt="4">
        <dgm:presLayoutVars>
          <dgm:chMax val="0"/>
          <dgm:bulletEnabled val="1"/>
        </dgm:presLayoutVars>
      </dgm:prSet>
      <dgm:spPr/>
    </dgm:pt>
    <dgm:pt modelId="{045A7195-9B32-4C67-BC3E-7AAC2A94DCBB}" type="pres">
      <dgm:prSet presAssocID="{056C8C70-3199-4F29-9BA2-59AC3CE423F9}" presName="spacer" presStyleCnt="0"/>
      <dgm:spPr/>
    </dgm:pt>
    <dgm:pt modelId="{910BFD19-9727-4037-B463-0E2ADA0DE4BB}" type="pres">
      <dgm:prSet presAssocID="{6D6C30D9-DBFA-417E-8DB6-D9593BFCF33A}" presName="parentText" presStyleLbl="node1" presStyleIdx="1" presStyleCnt="4">
        <dgm:presLayoutVars>
          <dgm:chMax val="0"/>
          <dgm:bulletEnabled val="1"/>
        </dgm:presLayoutVars>
      </dgm:prSet>
      <dgm:spPr/>
    </dgm:pt>
    <dgm:pt modelId="{049E685F-EE99-4DCD-A9A1-FC0C5230E67D}" type="pres">
      <dgm:prSet presAssocID="{E347E8A6-457B-49D8-A090-32E6824431A7}" presName="spacer" presStyleCnt="0"/>
      <dgm:spPr/>
    </dgm:pt>
    <dgm:pt modelId="{EAB5453A-94E6-4721-82E2-2FC4A3F78288}" type="pres">
      <dgm:prSet presAssocID="{A9CCF9BA-7B9F-431A-B214-290C0B23D5FC}" presName="parentText" presStyleLbl="node1" presStyleIdx="2" presStyleCnt="4">
        <dgm:presLayoutVars>
          <dgm:chMax val="0"/>
          <dgm:bulletEnabled val="1"/>
        </dgm:presLayoutVars>
      </dgm:prSet>
      <dgm:spPr/>
    </dgm:pt>
    <dgm:pt modelId="{34FB4BEE-DAAB-4915-8629-51020D6C9A71}" type="pres">
      <dgm:prSet presAssocID="{C787DDC4-D474-482E-8BC1-0B386853C291}" presName="spacer" presStyleCnt="0"/>
      <dgm:spPr/>
    </dgm:pt>
    <dgm:pt modelId="{DB927655-B057-41C9-884C-EF7EF5BEAA74}" type="pres">
      <dgm:prSet presAssocID="{FF9CE58B-B29B-4F5D-A66C-684E104630D3}" presName="parentText" presStyleLbl="node1" presStyleIdx="3" presStyleCnt="4">
        <dgm:presLayoutVars>
          <dgm:chMax val="0"/>
          <dgm:bulletEnabled val="1"/>
        </dgm:presLayoutVars>
      </dgm:prSet>
      <dgm:spPr/>
    </dgm:pt>
  </dgm:ptLst>
  <dgm:cxnLst>
    <dgm:cxn modelId="{3E278B2D-84D1-4010-BA39-F0A77AE9952B}" type="presOf" srcId="{9132635C-7500-42DE-A2CC-09ABADD11D56}" destId="{420E0589-D603-4819-8F9B-05EF2AD6975A}" srcOrd="0" destOrd="0" presId="urn:microsoft.com/office/officeart/2005/8/layout/vList2"/>
    <dgm:cxn modelId="{C24BA64A-B471-4882-A878-6432BABA6303}" type="presOf" srcId="{6D6C30D9-DBFA-417E-8DB6-D9593BFCF33A}" destId="{910BFD19-9727-4037-B463-0E2ADA0DE4BB}" srcOrd="0" destOrd="0" presId="urn:microsoft.com/office/officeart/2005/8/layout/vList2"/>
    <dgm:cxn modelId="{A3F88B4C-2501-46AA-B707-CE97E9D5A148}" type="presOf" srcId="{55C54034-DE0E-46A9-9B69-694640A2F50D}" destId="{AAE1988D-75AC-42C5-9A0B-E74F528B34CE}" srcOrd="0" destOrd="0" presId="urn:microsoft.com/office/officeart/2005/8/layout/vList2"/>
    <dgm:cxn modelId="{50661450-68E7-4BF6-AAD9-28BF71A12CA9}" type="presOf" srcId="{A9CCF9BA-7B9F-431A-B214-290C0B23D5FC}" destId="{EAB5453A-94E6-4721-82E2-2FC4A3F78288}" srcOrd="0" destOrd="0" presId="urn:microsoft.com/office/officeart/2005/8/layout/vList2"/>
    <dgm:cxn modelId="{BAA9478A-E2DE-452F-980E-BA2352334C10}" srcId="{55C54034-DE0E-46A9-9B69-694640A2F50D}" destId="{FF9CE58B-B29B-4F5D-A66C-684E104630D3}" srcOrd="3" destOrd="0" parTransId="{9DC0394A-4A88-48A2-8509-1F75440902FE}" sibTransId="{C95D737E-77E3-40A9-86EF-BE0A003CE718}"/>
    <dgm:cxn modelId="{9A4192C5-D912-4293-A722-3AC7DB596326}" srcId="{55C54034-DE0E-46A9-9B69-694640A2F50D}" destId="{A9CCF9BA-7B9F-431A-B214-290C0B23D5FC}" srcOrd="2" destOrd="0" parTransId="{55BB7BD1-F228-49CE-882F-3C2774C82EC7}" sibTransId="{C787DDC4-D474-482E-8BC1-0B386853C291}"/>
    <dgm:cxn modelId="{9FF01DE7-18F8-412F-A17B-7437D71772DD}" type="presOf" srcId="{FF9CE58B-B29B-4F5D-A66C-684E104630D3}" destId="{DB927655-B057-41C9-884C-EF7EF5BEAA74}" srcOrd="0" destOrd="0" presId="urn:microsoft.com/office/officeart/2005/8/layout/vList2"/>
    <dgm:cxn modelId="{79C4D4FE-86E8-43E1-B598-ABB47223F7B8}" srcId="{55C54034-DE0E-46A9-9B69-694640A2F50D}" destId="{6D6C30D9-DBFA-417E-8DB6-D9593BFCF33A}" srcOrd="1" destOrd="0" parTransId="{EF974679-5B8B-4FC4-A1EE-F3E2C26F5164}" sibTransId="{E347E8A6-457B-49D8-A090-32E6824431A7}"/>
    <dgm:cxn modelId="{D5ED8FFF-620C-414F-A300-7D4B0EDE22B0}" srcId="{55C54034-DE0E-46A9-9B69-694640A2F50D}" destId="{9132635C-7500-42DE-A2CC-09ABADD11D56}" srcOrd="0" destOrd="0" parTransId="{B0C946C1-460B-4E92-81D9-3049E2DE888E}" sibTransId="{056C8C70-3199-4F29-9BA2-59AC3CE423F9}"/>
    <dgm:cxn modelId="{B437ED43-0B5E-4958-940A-C8F5D6D6FC71}" type="presParOf" srcId="{AAE1988D-75AC-42C5-9A0B-E74F528B34CE}" destId="{420E0589-D603-4819-8F9B-05EF2AD6975A}" srcOrd="0" destOrd="0" presId="urn:microsoft.com/office/officeart/2005/8/layout/vList2"/>
    <dgm:cxn modelId="{033BC023-75B3-4F05-A0EC-748490F709AC}" type="presParOf" srcId="{AAE1988D-75AC-42C5-9A0B-E74F528B34CE}" destId="{045A7195-9B32-4C67-BC3E-7AAC2A94DCBB}" srcOrd="1" destOrd="0" presId="urn:microsoft.com/office/officeart/2005/8/layout/vList2"/>
    <dgm:cxn modelId="{1FC74893-34B8-4A7C-8DA6-0E24939DA4D7}" type="presParOf" srcId="{AAE1988D-75AC-42C5-9A0B-E74F528B34CE}" destId="{910BFD19-9727-4037-B463-0E2ADA0DE4BB}" srcOrd="2" destOrd="0" presId="urn:microsoft.com/office/officeart/2005/8/layout/vList2"/>
    <dgm:cxn modelId="{C62EEF52-9E17-49FE-973D-CDE9635ED8FE}" type="presParOf" srcId="{AAE1988D-75AC-42C5-9A0B-E74F528B34CE}" destId="{049E685F-EE99-4DCD-A9A1-FC0C5230E67D}" srcOrd="3" destOrd="0" presId="urn:microsoft.com/office/officeart/2005/8/layout/vList2"/>
    <dgm:cxn modelId="{EF28BBC1-CE62-4988-A3D8-5CE36C68B2D2}" type="presParOf" srcId="{AAE1988D-75AC-42C5-9A0B-E74F528B34CE}" destId="{EAB5453A-94E6-4721-82E2-2FC4A3F78288}" srcOrd="4" destOrd="0" presId="urn:microsoft.com/office/officeart/2005/8/layout/vList2"/>
    <dgm:cxn modelId="{6B5C8DDD-A823-4861-A41E-AE807264DB78}" type="presParOf" srcId="{AAE1988D-75AC-42C5-9A0B-E74F528B34CE}" destId="{34FB4BEE-DAAB-4915-8629-51020D6C9A71}" srcOrd="5" destOrd="0" presId="urn:microsoft.com/office/officeart/2005/8/layout/vList2"/>
    <dgm:cxn modelId="{DBD42910-DE17-4BBB-B435-0C9445CD3D85}" type="presParOf" srcId="{AAE1988D-75AC-42C5-9A0B-E74F528B34CE}" destId="{DB927655-B057-41C9-884C-EF7EF5BEAA7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0589-D603-4819-8F9B-05EF2AD6975A}">
      <dsp:nvSpPr>
        <dsp:cNvPr id="0" name=""/>
        <dsp:cNvSpPr/>
      </dsp:nvSpPr>
      <dsp:spPr>
        <a:xfrm>
          <a:off x="0" y="333776"/>
          <a:ext cx="10860314" cy="93541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1. Insufficient fund at state level</a:t>
          </a:r>
          <a:endParaRPr lang="en-IN" sz="3900" kern="1200" dirty="0"/>
        </a:p>
      </dsp:txBody>
      <dsp:txXfrm>
        <a:off x="45663" y="379439"/>
        <a:ext cx="10768988" cy="844089"/>
      </dsp:txXfrm>
    </dsp:sp>
    <dsp:sp modelId="{910BFD19-9727-4037-B463-0E2ADA0DE4BB}">
      <dsp:nvSpPr>
        <dsp:cNvPr id="0" name=""/>
        <dsp:cNvSpPr/>
      </dsp:nvSpPr>
      <dsp:spPr>
        <a:xfrm>
          <a:off x="0" y="1381511"/>
          <a:ext cx="10860314" cy="93541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2. Absence of master plan or city development plan</a:t>
          </a:r>
          <a:endParaRPr lang="en-IN" sz="3900" kern="1200" dirty="0"/>
        </a:p>
      </dsp:txBody>
      <dsp:txXfrm>
        <a:off x="45663" y="1427174"/>
        <a:ext cx="10768988" cy="844089"/>
      </dsp:txXfrm>
    </dsp:sp>
    <dsp:sp modelId="{EAB5453A-94E6-4721-82E2-2FC4A3F78288}">
      <dsp:nvSpPr>
        <dsp:cNvPr id="0" name=""/>
        <dsp:cNvSpPr/>
      </dsp:nvSpPr>
      <dsp:spPr>
        <a:xfrm>
          <a:off x="0" y="2429246"/>
          <a:ext cx="10860314" cy="93541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3. Lack of advanced Technology Solutions</a:t>
          </a:r>
          <a:endParaRPr lang="en-IN" sz="3900" kern="1200" dirty="0"/>
        </a:p>
      </dsp:txBody>
      <dsp:txXfrm>
        <a:off x="45663" y="2474909"/>
        <a:ext cx="10768988" cy="844089"/>
      </dsp:txXfrm>
    </dsp:sp>
    <dsp:sp modelId="{DB927655-B057-41C9-884C-EF7EF5BEAA74}">
      <dsp:nvSpPr>
        <dsp:cNvPr id="0" name=""/>
        <dsp:cNvSpPr/>
      </dsp:nvSpPr>
      <dsp:spPr>
        <a:xfrm>
          <a:off x="0" y="3476981"/>
          <a:ext cx="10860314" cy="93541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4. Cybersecurity risks</a:t>
          </a:r>
          <a:endParaRPr lang="en-IN" sz="3900" kern="1200" dirty="0"/>
        </a:p>
      </dsp:txBody>
      <dsp:txXfrm>
        <a:off x="45663" y="3522644"/>
        <a:ext cx="10768988" cy="8440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944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5887933-24CC-41FC-B5C5-0B97C92A62DF}" type="datetimeFigureOut">
              <a:rPr lang="en-GB" smtClean="0"/>
              <a:t>05/01/2022</a:t>
            </a:fld>
            <a:endParaRPr lang="en-GB"/>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GB"/>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1636DBB-B0B8-4B9C-A11A-F32987B5BEA2}" type="slidenum">
              <a:rPr lang="en-GB" smtClean="0"/>
              <a:t>‹#›</a:t>
            </a:fld>
            <a:endParaRPr lang="en-GB"/>
          </a:p>
        </p:txBody>
      </p:sp>
    </p:spTree>
    <p:extLst>
      <p:ext uri="{BB962C8B-B14F-4D97-AF65-F5344CB8AC3E}">
        <p14:creationId xmlns:p14="http://schemas.microsoft.com/office/powerpoint/2010/main" val="143374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endParaRPr lang="en-IN" altLang="en-US"/>
          </a:p>
        </p:txBody>
      </p:sp>
      <p:sp>
        <p:nvSpPr>
          <p:cNvPr id="2" name="Footer Placeholder 1"/>
          <p:cNvSpPr>
            <a:spLocks noGrp="1"/>
          </p:cNvSpPr>
          <p:nvPr>
            <p:ph type="ftr" sz="quarter" idx="10"/>
          </p:nvPr>
        </p:nvSpPr>
        <p:spPr/>
        <p:txBody>
          <a:bodyPr/>
          <a:lstStyle/>
          <a:p>
            <a:endParaRPr lang="en-IN"/>
          </a:p>
        </p:txBody>
      </p:sp>
    </p:spTree>
    <p:extLst>
      <p:ext uri="{BB962C8B-B14F-4D97-AF65-F5344CB8AC3E}">
        <p14:creationId xmlns:p14="http://schemas.microsoft.com/office/powerpoint/2010/main" val="139417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12</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41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13</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148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14</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610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15</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269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17</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340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18</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49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20</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813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21</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233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22</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117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23</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737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AB0DB-AE2A-4565-A392-5BD9D4570823}" type="slidenum">
              <a:rPr lang="fr-BE" smtClean="0"/>
              <a:pPr>
                <a:defRPr/>
              </a:pPr>
              <a:t>2</a:t>
            </a:fld>
            <a:endParaRPr lang="fr-BE"/>
          </a:p>
        </p:txBody>
      </p:sp>
    </p:spTree>
    <p:extLst>
      <p:ext uri="{BB962C8B-B14F-4D97-AF65-F5344CB8AC3E}">
        <p14:creationId xmlns:p14="http://schemas.microsoft.com/office/powerpoint/2010/main" val="190311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32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24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6</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35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7</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02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9</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09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10</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66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u="none"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1A64BC2-A44F-4022-BE86-BB6A8740B077}" type="slidenum">
              <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11</a:t>
            </a:fld>
            <a:endParaRPr kumimoji="0" lang="fr-BE"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533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 name="Rectangle 100"/>
          <p:cNvSpPr>
            <a:spLocks noChangeArrowheads="1"/>
          </p:cNvSpPr>
          <p:nvPr userDrawn="1"/>
        </p:nvSpPr>
        <p:spPr bwMode="auto">
          <a:xfrm>
            <a:off x="-5291" y="2506067"/>
            <a:ext cx="12192000" cy="1692771"/>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000" b="1" baseline="0" dirty="0">
                <a:solidFill>
                  <a:srgbClr val="484848"/>
                </a:solidFill>
                <a:latin typeface="Calibri" pitchFamily="34" charset="0"/>
              </a:rPr>
              <a:t>Smart City Sector, India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4000" b="1" i="1" baseline="0" dirty="0">
              <a:solidFill>
                <a:srgbClr val="484848"/>
              </a:solidFill>
              <a:latin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1" i="0" baseline="0" dirty="0">
                <a:solidFill>
                  <a:srgbClr val="484848"/>
                </a:solidFill>
                <a:latin typeface="Calibri" pitchFamily="34" charset="0"/>
              </a:rPr>
              <a:t>December 2021</a:t>
            </a:r>
            <a:endParaRPr lang="en-IN" altLang="en-US" sz="1600" b="0" i="0" baseline="0" dirty="0">
              <a:solidFill>
                <a:srgbClr val="484848"/>
              </a:solidFill>
              <a:latin typeface="Calibri" pitchFamily="34" charset="0"/>
            </a:endParaRPr>
          </a:p>
        </p:txBody>
      </p:sp>
      <p:cxnSp>
        <p:nvCxnSpPr>
          <p:cNvPr id="5" name="Straight Connector 11"/>
          <p:cNvCxnSpPr/>
          <p:nvPr userDrawn="1"/>
        </p:nvCxnSpPr>
        <p:spPr>
          <a:xfrm flipV="1">
            <a:off x="351367" y="942975"/>
            <a:ext cx="11478684" cy="0"/>
          </a:xfrm>
          <a:prstGeom prst="line">
            <a:avLst/>
          </a:prstGeom>
          <a:ln w="9525">
            <a:solidFill>
              <a:srgbClr val="B8005C"/>
            </a:solidFill>
          </a:ln>
        </p:spPr>
        <p:style>
          <a:lnRef idx="1">
            <a:schemeClr val="accent1"/>
          </a:lnRef>
          <a:fillRef idx="0">
            <a:schemeClr val="accent1"/>
          </a:fillRef>
          <a:effectRef idx="0">
            <a:schemeClr val="accent1"/>
          </a:effectRef>
          <a:fontRef idx="minor">
            <a:schemeClr val="tx1"/>
          </a:fontRef>
        </p:style>
      </p:cxnSp>
      <p:sp>
        <p:nvSpPr>
          <p:cNvPr id="13" name="Tekstvak 26"/>
          <p:cNvSpPr txBox="1">
            <a:spLocks noChangeArrowheads="1"/>
          </p:cNvSpPr>
          <p:nvPr userDrawn="1"/>
        </p:nvSpPr>
        <p:spPr bwMode="auto">
          <a:xfrm>
            <a:off x="351367" y="5608040"/>
            <a:ext cx="11065933" cy="1015663"/>
          </a:xfrm>
          <a:prstGeom prst="rect">
            <a:avLst/>
          </a:prstGeom>
          <a:no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000" b="0" dirty="0">
                <a:solidFill>
                  <a:srgbClr val="002060"/>
                </a:solidFill>
                <a:latin typeface="Calibri" pitchFamily="34" charset="0"/>
              </a:rPr>
              <a:t>Dinesh Chand Sharma</a:t>
            </a:r>
          </a:p>
          <a:p>
            <a:pPr algn="ctr">
              <a:defRPr/>
            </a:pPr>
            <a:r>
              <a:rPr lang="en-US" altLang="en-US" sz="2000" b="0" dirty="0">
                <a:solidFill>
                  <a:srgbClr val="002060"/>
                </a:solidFill>
                <a:latin typeface="Calibri" pitchFamily="34" charset="0"/>
              </a:rPr>
              <a:t>Director-</a:t>
            </a:r>
            <a:r>
              <a:rPr lang="en-US" altLang="en-US" sz="2000" b="0" baseline="0" dirty="0">
                <a:solidFill>
                  <a:srgbClr val="002060"/>
                </a:solidFill>
                <a:latin typeface="Calibri" pitchFamily="34" charset="0"/>
              </a:rPr>
              <a:t> Standards and Public Policy</a:t>
            </a:r>
          </a:p>
          <a:p>
            <a:pPr algn="ctr">
              <a:defRPr/>
            </a:pPr>
            <a:r>
              <a:rPr lang="en-US" altLang="en-US" sz="2000" b="0" baseline="0" dirty="0">
                <a:solidFill>
                  <a:srgbClr val="002060"/>
                </a:solidFill>
                <a:latin typeface="Calibri" pitchFamily="34" charset="0"/>
              </a:rPr>
              <a:t>Project SESEI</a:t>
            </a:r>
          </a:p>
        </p:txBody>
      </p:sp>
      <p:pic>
        <p:nvPicPr>
          <p:cNvPr id="10" name="Picture 8" descr="eftalogo.jpg">
            <a:extLst>
              <a:ext uri="{FF2B5EF4-FFF2-40B4-BE49-F238E27FC236}">
                <a16:creationId xmlns:a16="http://schemas.microsoft.com/office/drawing/2014/main" id="{E6792CA2-6E77-4B26-B3D7-5A00ADF2E8F5}"/>
              </a:ext>
            </a:extLst>
          </p:cNvPr>
          <p:cNvPicPr>
            <a:picLocks noChangeAspect="1"/>
          </p:cNvPicPr>
          <p:nvPr userDrawn="1"/>
        </p:nvPicPr>
        <p:blipFill>
          <a:blip r:embed="rId2" cstate="print"/>
          <a:srcRect b="7619"/>
          <a:stretch>
            <a:fillRect/>
          </a:stretch>
        </p:blipFill>
        <p:spPr bwMode="auto">
          <a:xfrm>
            <a:off x="8493220" y="211138"/>
            <a:ext cx="779463" cy="541337"/>
          </a:xfrm>
          <a:prstGeom prst="rect">
            <a:avLst/>
          </a:prstGeom>
          <a:noFill/>
          <a:ln w="9525">
            <a:noFill/>
            <a:miter lim="800000"/>
            <a:headEnd/>
            <a:tailEnd/>
          </a:ln>
        </p:spPr>
      </p:pic>
      <p:pic>
        <p:nvPicPr>
          <p:cNvPr id="11" name="Picture 15" descr="ETSI.gif">
            <a:extLst>
              <a:ext uri="{FF2B5EF4-FFF2-40B4-BE49-F238E27FC236}">
                <a16:creationId xmlns:a16="http://schemas.microsoft.com/office/drawing/2014/main" id="{568ABDA3-E57C-4494-80F7-205C03ACA912}"/>
              </a:ext>
            </a:extLst>
          </p:cNvPr>
          <p:cNvPicPr>
            <a:picLocks noChangeAspect="1"/>
          </p:cNvPicPr>
          <p:nvPr userDrawn="1"/>
        </p:nvPicPr>
        <p:blipFill>
          <a:blip r:embed="rId3" cstate="print"/>
          <a:srcRect/>
          <a:stretch>
            <a:fillRect/>
          </a:stretch>
        </p:blipFill>
        <p:spPr bwMode="auto">
          <a:xfrm>
            <a:off x="5291233" y="298450"/>
            <a:ext cx="1558925" cy="474663"/>
          </a:xfrm>
          <a:prstGeom prst="rect">
            <a:avLst/>
          </a:prstGeom>
          <a:noFill/>
          <a:ln w="9525">
            <a:noFill/>
            <a:miter lim="800000"/>
            <a:headEnd/>
            <a:tailEnd/>
          </a:ln>
        </p:spPr>
      </p:pic>
      <p:pic>
        <p:nvPicPr>
          <p:cNvPr id="12" name="Picture 13" descr="CEN logo transparent.gif">
            <a:extLst>
              <a:ext uri="{FF2B5EF4-FFF2-40B4-BE49-F238E27FC236}">
                <a16:creationId xmlns:a16="http://schemas.microsoft.com/office/drawing/2014/main" id="{6040113E-96BE-4DC2-B509-CA4B35949018}"/>
              </a:ext>
            </a:extLst>
          </p:cNvPr>
          <p:cNvPicPr>
            <a:picLocks noChangeAspect="1"/>
          </p:cNvPicPr>
          <p:nvPr userDrawn="1"/>
        </p:nvPicPr>
        <p:blipFill>
          <a:blip r:embed="rId4" cstate="print"/>
          <a:srcRect/>
          <a:stretch>
            <a:fillRect/>
          </a:stretch>
        </p:blipFill>
        <p:spPr bwMode="auto">
          <a:xfrm>
            <a:off x="2895695" y="212725"/>
            <a:ext cx="796925" cy="631825"/>
          </a:xfrm>
          <a:prstGeom prst="rect">
            <a:avLst/>
          </a:prstGeom>
          <a:noFill/>
          <a:ln w="9525">
            <a:noFill/>
            <a:miter lim="800000"/>
            <a:headEnd/>
            <a:tailEnd/>
          </a:ln>
        </p:spPr>
      </p:pic>
      <p:pic>
        <p:nvPicPr>
          <p:cNvPr id="14" name="Picture 14" descr="LogoDefPMS.jpg">
            <a:extLst>
              <a:ext uri="{FF2B5EF4-FFF2-40B4-BE49-F238E27FC236}">
                <a16:creationId xmlns:a16="http://schemas.microsoft.com/office/drawing/2014/main" id="{CF24029C-5146-40A6-9FC5-5D145BF70AED}"/>
              </a:ext>
            </a:extLst>
          </p:cNvPr>
          <p:cNvPicPr>
            <a:picLocks noChangeAspect="1"/>
          </p:cNvPicPr>
          <p:nvPr userDrawn="1"/>
        </p:nvPicPr>
        <p:blipFill>
          <a:blip r:embed="rId5" cstate="print"/>
          <a:srcRect/>
          <a:stretch>
            <a:fillRect/>
          </a:stretch>
        </p:blipFill>
        <p:spPr bwMode="auto">
          <a:xfrm>
            <a:off x="3860895" y="225425"/>
            <a:ext cx="1243013" cy="620713"/>
          </a:xfrm>
          <a:prstGeom prst="rect">
            <a:avLst/>
          </a:prstGeom>
          <a:noFill/>
          <a:ln w="9525">
            <a:noFill/>
            <a:miter lim="800000"/>
            <a:headEnd/>
            <a:tailEnd/>
          </a:ln>
        </p:spPr>
      </p:pic>
      <p:pic>
        <p:nvPicPr>
          <p:cNvPr id="15" name="Picture 5" descr="http://rapidis.blogactiv.eu/files/2012/09/European_Commission.png">
            <a:extLst>
              <a:ext uri="{FF2B5EF4-FFF2-40B4-BE49-F238E27FC236}">
                <a16:creationId xmlns:a16="http://schemas.microsoft.com/office/drawing/2014/main" id="{85B3E2BA-505C-4CF0-96ED-75911B66F554}"/>
              </a:ext>
            </a:extLst>
          </p:cNvPr>
          <p:cNvPicPr>
            <a:picLocks noChangeAspect="1" noChangeArrowheads="1"/>
          </p:cNvPicPr>
          <p:nvPr userDrawn="1"/>
        </p:nvPicPr>
        <p:blipFill>
          <a:blip r:embed="rId6" cstate="print"/>
          <a:srcRect/>
          <a:stretch>
            <a:fillRect/>
          </a:stretch>
        </p:blipFill>
        <p:spPr bwMode="auto">
          <a:xfrm>
            <a:off x="7012083" y="19050"/>
            <a:ext cx="1233487" cy="912813"/>
          </a:xfrm>
          <a:prstGeom prst="rect">
            <a:avLst/>
          </a:prstGeom>
          <a:noFill/>
          <a:ln w="9525">
            <a:noFill/>
            <a:miter lim="800000"/>
            <a:headEnd/>
            <a:tailEnd/>
          </a:ln>
        </p:spPr>
      </p:pic>
    </p:spTree>
    <p:extLst>
      <p:ext uri="{BB962C8B-B14F-4D97-AF65-F5344CB8AC3E}">
        <p14:creationId xmlns:p14="http://schemas.microsoft.com/office/powerpoint/2010/main" val="339156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76302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76869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29363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4529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6279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2763"/>
            <a:ext cx="9144000" cy="816503"/>
          </a:xfrm>
        </p:spPr>
        <p:txBody>
          <a:bodyPr anchor="ctr" anchorCtr="0">
            <a:normAutofit/>
          </a:bodyPr>
          <a:lstStyle>
            <a:lvl1pPr algn="ctr">
              <a:defRPr sz="4400">
                <a:latin typeface="Century Gothic" panose="020B0502020202020204" pitchFamily="34" charset="0"/>
              </a:defRPr>
            </a:lvl1pPr>
          </a:lstStyle>
          <a:p>
            <a:r>
              <a:rPr lang="en-US" dirty="0"/>
              <a:t>Click to edit Master title style</a:t>
            </a:r>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6" t="63616" r="12359" b="4952"/>
          <a:stretch/>
        </p:blipFill>
        <p:spPr>
          <a:xfrm>
            <a:off x="1905005" y="4732864"/>
            <a:ext cx="7433734" cy="990600"/>
          </a:xfrm>
          <a:prstGeom prst="rect">
            <a:avLst/>
          </a:prstGeom>
          <a:ln>
            <a:noFill/>
          </a:ln>
        </p:spPr>
      </p:pic>
      <p:sp>
        <p:nvSpPr>
          <p:cNvPr id="9" name="Rectangle 8"/>
          <p:cNvSpPr/>
          <p:nvPr userDrawn="1"/>
        </p:nvSpPr>
        <p:spPr>
          <a:xfrm>
            <a:off x="2163672" y="5688374"/>
            <a:ext cx="8894853" cy="400110"/>
          </a:xfrm>
          <a:prstGeom prst="rect">
            <a:avLst/>
          </a:prstGeom>
        </p:spPr>
        <p:txBody>
          <a:bodyPr wrap="square">
            <a:spAutoFit/>
          </a:bodyPr>
          <a:lstStyle/>
          <a:p>
            <a:pPr algn="ctr"/>
            <a:r>
              <a:rPr lang="en-GB" sz="2000" b="1" spc="180" dirty="0">
                <a:solidFill>
                  <a:srgbClr val="69BFEC"/>
                </a:solidFill>
                <a:latin typeface="Century Gothic" panose="020B0502020202020204" pitchFamily="34" charset="0"/>
              </a:rPr>
              <a:t>India Task</a:t>
            </a:r>
            <a:r>
              <a:rPr lang="en-GB" sz="2000" b="1" spc="180" baseline="0" dirty="0">
                <a:solidFill>
                  <a:srgbClr val="69BFEC"/>
                </a:solidFill>
                <a:latin typeface="Century Gothic" panose="020B0502020202020204" pitchFamily="34" charset="0"/>
              </a:rPr>
              <a:t> Force – first meeting – 2018-09-06</a:t>
            </a:r>
            <a:endParaRPr lang="en-GB" sz="2000" b="1" spc="180" dirty="0">
              <a:solidFill>
                <a:srgbClr val="69BFEC"/>
              </a:solidFill>
              <a:latin typeface="Century Gothic" panose="020B0502020202020204" pitchFamily="34" charset="0"/>
            </a:endParaRPr>
          </a:p>
        </p:txBody>
      </p:sp>
      <p:sp>
        <p:nvSpPr>
          <p:cNvPr id="13" name="Text Placeholder 2"/>
          <p:cNvSpPr>
            <a:spLocks noGrp="1"/>
          </p:cNvSpPr>
          <p:nvPr>
            <p:ph type="body" idx="1" hasCustomPrompt="1"/>
          </p:nvPr>
        </p:nvSpPr>
        <p:spPr>
          <a:xfrm>
            <a:off x="338666" y="2872306"/>
            <a:ext cx="11514668" cy="1500187"/>
          </a:xfrm>
        </p:spPr>
        <p:txBody>
          <a:bodyPr anchor="ctr" anchorCtr="0">
            <a:normAutofit/>
          </a:bodyPr>
          <a:lstStyle>
            <a:lvl1pPr marL="0" indent="0" algn="ctr">
              <a:buNone/>
              <a:defRPr sz="40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First and FAMILY Name speaker</a:t>
            </a:r>
            <a:br>
              <a:rPr lang="en-US" dirty="0"/>
            </a:br>
            <a:r>
              <a:rPr lang="en-US" dirty="0"/>
              <a:t>Role speaker</a:t>
            </a:r>
          </a:p>
        </p:txBody>
      </p:sp>
      <p:sp>
        <p:nvSpPr>
          <p:cNvPr id="4" name="Rectangle 3"/>
          <p:cNvSpPr/>
          <p:nvPr userDrawn="1"/>
        </p:nvSpPr>
        <p:spPr>
          <a:xfrm>
            <a:off x="10033691" y="6373539"/>
            <a:ext cx="1375719" cy="299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lumMod val="50000"/>
                    <a:lumOff val="50000"/>
                  </a:schemeClr>
                </a:solidFill>
                <a:latin typeface="Century Gothic" panose="020B0502020202020204" pitchFamily="34" charset="0"/>
              </a:rPr>
              <a:t>© CEN-CENELEC 2018</a:t>
            </a:r>
          </a:p>
        </p:txBody>
      </p:sp>
    </p:spTree>
    <p:extLst>
      <p:ext uri="{BB962C8B-B14F-4D97-AF65-F5344CB8AC3E}">
        <p14:creationId xmlns:p14="http://schemas.microsoft.com/office/powerpoint/2010/main" val="36264562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199" y="1825625"/>
            <a:ext cx="913553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10109200" y="0"/>
            <a:ext cx="2082800" cy="6176963"/>
          </a:xfrm>
        </p:spPr>
        <p:txBody>
          <a:bodyPr/>
          <a:lstStyle>
            <a:lvl1pPr marL="0" indent="0">
              <a:buNone/>
              <a:defRPr/>
            </a:lvl1pPr>
          </a:lstStyle>
          <a:p>
            <a:pPr lvl="0"/>
            <a:r>
              <a:rPr lang="en-GB" dirty="0"/>
              <a:t>Click to add image</a:t>
            </a:r>
          </a:p>
        </p:txBody>
      </p:sp>
    </p:spTree>
    <p:extLst>
      <p:ext uri="{BB962C8B-B14F-4D97-AF65-F5344CB8AC3E}">
        <p14:creationId xmlns:p14="http://schemas.microsoft.com/office/powerpoint/2010/main" val="35525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942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693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670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DBB37-9D80-4B52-A421-E87E42A4DE6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6510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352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67658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Box 12">
            <a:extLst>
              <a:ext uri="{FF2B5EF4-FFF2-40B4-BE49-F238E27FC236}">
                <a16:creationId xmlns:a16="http://schemas.microsoft.com/office/drawing/2014/main" id="{A454DD9B-D540-4F92-A9A7-189EE83C9E2F}"/>
              </a:ext>
            </a:extLst>
          </p:cNvPr>
          <p:cNvSpPr txBox="1">
            <a:spLocks noChangeArrowheads="1"/>
          </p:cNvSpPr>
          <p:nvPr userDrawn="1"/>
        </p:nvSpPr>
        <p:spPr bwMode="auto">
          <a:xfrm>
            <a:off x="10745787" y="6524625"/>
            <a:ext cx="608013" cy="244475"/>
          </a:xfrm>
          <a:prstGeom prst="rect">
            <a:avLst/>
          </a:prstGeom>
          <a:noFill/>
          <a:ln>
            <a:noFill/>
          </a:ln>
          <a:effec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000" dirty="0">
                <a:solidFill>
                  <a:schemeClr val="tx2"/>
                </a:solidFill>
                <a:latin typeface="Calibri" pitchFamily="34" charset="0"/>
                <a:ea typeface="Calibri" pitchFamily="34" charset="0"/>
                <a:cs typeface="Calibri" pitchFamily="34" charset="0"/>
              </a:rPr>
              <a:t>Slide </a:t>
            </a:r>
            <a:fld id="{B5F5295B-C427-4013-A6FE-38BD15D32FC6}" type="slidenum">
              <a:rPr lang="en-US" sz="1000" smtClean="0">
                <a:solidFill>
                  <a:schemeClr val="tx2"/>
                </a:solidFill>
                <a:latin typeface="Calibri" pitchFamily="34" charset="0"/>
                <a:ea typeface="Calibri" pitchFamily="34" charset="0"/>
                <a:cs typeface="Calibri" pitchFamily="34" charset="0"/>
              </a:rPr>
              <a:pPr>
                <a:defRPr/>
              </a:pPr>
              <a:t>‹#›</a:t>
            </a:fld>
            <a:endParaRPr lang="en-US" sz="1000" dirty="0">
              <a:solidFill>
                <a:schemeClr val="tx2"/>
              </a:solidFill>
              <a:latin typeface="Calibri" pitchFamily="34" charset="0"/>
              <a:ea typeface="Calibri" pitchFamily="34" charset="0"/>
              <a:cs typeface="Calibri" pitchFamily="34" charset="0"/>
            </a:endParaRPr>
          </a:p>
        </p:txBody>
      </p:sp>
      <p:pic>
        <p:nvPicPr>
          <p:cNvPr id="10" name="Picture 6" descr="ETSI.gif">
            <a:extLst>
              <a:ext uri="{FF2B5EF4-FFF2-40B4-BE49-F238E27FC236}">
                <a16:creationId xmlns:a16="http://schemas.microsoft.com/office/drawing/2014/main" id="{0EDF912A-6220-4738-9AB9-5383D20A3709}"/>
              </a:ext>
            </a:extLst>
          </p:cNvPr>
          <p:cNvPicPr>
            <a:picLocks noChangeAspect="1"/>
          </p:cNvPicPr>
          <p:nvPr userDrawn="1"/>
        </p:nvPicPr>
        <p:blipFill>
          <a:blip r:embed="rId17" cstate="print"/>
          <a:srcRect/>
          <a:stretch>
            <a:fillRect/>
          </a:stretch>
        </p:blipFill>
        <p:spPr bwMode="auto">
          <a:xfrm>
            <a:off x="2125074" y="6392863"/>
            <a:ext cx="941388" cy="287337"/>
          </a:xfrm>
          <a:prstGeom prst="rect">
            <a:avLst/>
          </a:prstGeom>
          <a:noFill/>
          <a:ln w="9525">
            <a:noFill/>
            <a:miter lim="800000"/>
            <a:headEnd/>
            <a:tailEnd/>
          </a:ln>
        </p:spPr>
      </p:pic>
      <p:pic>
        <p:nvPicPr>
          <p:cNvPr id="11" name="Picture 13" descr="CEN logo transparent.gif">
            <a:extLst>
              <a:ext uri="{FF2B5EF4-FFF2-40B4-BE49-F238E27FC236}">
                <a16:creationId xmlns:a16="http://schemas.microsoft.com/office/drawing/2014/main" id="{9F3CA419-CD22-48B8-90D9-945A8B9B3EEB}"/>
              </a:ext>
            </a:extLst>
          </p:cNvPr>
          <p:cNvPicPr>
            <a:picLocks noChangeAspect="1"/>
          </p:cNvPicPr>
          <p:nvPr userDrawn="1"/>
        </p:nvPicPr>
        <p:blipFill>
          <a:blip r:embed="rId18" cstate="print"/>
          <a:srcRect/>
          <a:stretch>
            <a:fillRect/>
          </a:stretch>
        </p:blipFill>
        <p:spPr bwMode="auto">
          <a:xfrm>
            <a:off x="866187" y="6392863"/>
            <a:ext cx="374650" cy="295275"/>
          </a:xfrm>
          <a:prstGeom prst="rect">
            <a:avLst/>
          </a:prstGeom>
          <a:noFill/>
          <a:ln w="9525">
            <a:noFill/>
            <a:miter lim="800000"/>
            <a:headEnd/>
            <a:tailEnd/>
          </a:ln>
        </p:spPr>
      </p:pic>
      <p:pic>
        <p:nvPicPr>
          <p:cNvPr id="12" name="Picture 14" descr="LogoDefPMS.jpg">
            <a:extLst>
              <a:ext uri="{FF2B5EF4-FFF2-40B4-BE49-F238E27FC236}">
                <a16:creationId xmlns:a16="http://schemas.microsoft.com/office/drawing/2014/main" id="{F9437BF7-FAEB-4365-AB8D-6662B964CFF1}"/>
              </a:ext>
            </a:extLst>
          </p:cNvPr>
          <p:cNvPicPr>
            <a:picLocks noChangeAspect="1"/>
          </p:cNvPicPr>
          <p:nvPr userDrawn="1"/>
        </p:nvPicPr>
        <p:blipFill>
          <a:blip r:embed="rId19" cstate="print"/>
          <a:srcRect/>
          <a:stretch>
            <a:fillRect/>
          </a:stretch>
        </p:blipFill>
        <p:spPr bwMode="auto">
          <a:xfrm>
            <a:off x="1359899" y="6362700"/>
            <a:ext cx="646113" cy="323850"/>
          </a:xfrm>
          <a:prstGeom prst="rect">
            <a:avLst/>
          </a:prstGeom>
          <a:noFill/>
          <a:ln w="9525">
            <a:noFill/>
            <a:miter lim="800000"/>
            <a:headEnd/>
            <a:tailEnd/>
          </a:ln>
        </p:spPr>
      </p:pic>
      <p:pic>
        <p:nvPicPr>
          <p:cNvPr id="13" name="Picture 8" descr="eftalogo.jpg">
            <a:extLst>
              <a:ext uri="{FF2B5EF4-FFF2-40B4-BE49-F238E27FC236}">
                <a16:creationId xmlns:a16="http://schemas.microsoft.com/office/drawing/2014/main" id="{5CDD838B-254E-4D9F-9FF1-7075A3FF6B87}"/>
              </a:ext>
            </a:extLst>
          </p:cNvPr>
          <p:cNvPicPr>
            <a:picLocks noChangeAspect="1"/>
          </p:cNvPicPr>
          <p:nvPr userDrawn="1"/>
        </p:nvPicPr>
        <p:blipFill>
          <a:blip r:embed="rId20" cstate="print"/>
          <a:srcRect b="7619"/>
          <a:stretch>
            <a:fillRect/>
          </a:stretch>
        </p:blipFill>
        <p:spPr bwMode="auto">
          <a:xfrm>
            <a:off x="4158662" y="6400800"/>
            <a:ext cx="465137" cy="322263"/>
          </a:xfrm>
          <a:prstGeom prst="rect">
            <a:avLst/>
          </a:prstGeom>
          <a:noFill/>
          <a:ln w="9525">
            <a:noFill/>
            <a:miter lim="800000"/>
            <a:headEnd/>
            <a:tailEnd/>
          </a:ln>
        </p:spPr>
      </p:pic>
      <p:pic>
        <p:nvPicPr>
          <p:cNvPr id="14" name="Picture 5" descr="http://rapidis.blogactiv.eu/files/2012/09/European_Commission.png">
            <a:extLst>
              <a:ext uri="{FF2B5EF4-FFF2-40B4-BE49-F238E27FC236}">
                <a16:creationId xmlns:a16="http://schemas.microsoft.com/office/drawing/2014/main" id="{5889C607-D016-4070-B395-0B3668A83E17}"/>
              </a:ext>
            </a:extLst>
          </p:cNvPr>
          <p:cNvPicPr>
            <a:picLocks noChangeAspect="1" noChangeArrowheads="1"/>
          </p:cNvPicPr>
          <p:nvPr userDrawn="1"/>
        </p:nvPicPr>
        <p:blipFill>
          <a:blip r:embed="rId21" cstate="print"/>
          <a:srcRect/>
          <a:stretch>
            <a:fillRect/>
          </a:stretch>
        </p:blipFill>
        <p:spPr bwMode="auto">
          <a:xfrm>
            <a:off x="3155362" y="6243638"/>
            <a:ext cx="835025" cy="619125"/>
          </a:xfrm>
          <a:prstGeom prst="rect">
            <a:avLst/>
          </a:prstGeom>
          <a:noFill/>
          <a:ln w="9525">
            <a:noFill/>
            <a:miter lim="800000"/>
            <a:headEnd/>
            <a:tailEnd/>
          </a:ln>
        </p:spPr>
      </p:pic>
      <p:pic>
        <p:nvPicPr>
          <p:cNvPr id="4" name="Picture 3">
            <a:extLst>
              <a:ext uri="{FF2B5EF4-FFF2-40B4-BE49-F238E27FC236}">
                <a16:creationId xmlns:a16="http://schemas.microsoft.com/office/drawing/2014/main" id="{CB121544-3AE4-4509-B6CA-D188627E8615}"/>
              </a:ext>
            </a:extLst>
          </p:cNvPr>
          <p:cNvPicPr>
            <a:picLocks noChangeAspect="1"/>
          </p:cNvPicPr>
          <p:nvPr userDrawn="1"/>
        </p:nvPicPr>
        <p:blipFill>
          <a:blip r:embed="rId22"/>
          <a:stretch>
            <a:fillRect/>
          </a:stretch>
        </p:blipFill>
        <p:spPr>
          <a:xfrm>
            <a:off x="5152599" y="6311900"/>
            <a:ext cx="1849385" cy="434307"/>
          </a:xfrm>
          <a:prstGeom prst="rect">
            <a:avLst/>
          </a:prstGeom>
        </p:spPr>
      </p:pic>
    </p:spTree>
    <p:extLst>
      <p:ext uri="{BB962C8B-B14F-4D97-AF65-F5344CB8AC3E}">
        <p14:creationId xmlns:p14="http://schemas.microsoft.com/office/powerpoint/2010/main" val="4269428603"/>
      </p:ext>
    </p:extLst>
  </p:cSld>
  <p:clrMap bg1="lt1" tx1="dk1" bg2="lt2" tx2="dk2" accent1="accent1" accent2="accent2" accent3="accent3" accent4="accent4" accent5="accent5" accent6="accent6" hlink="hlink" folHlink="folHlink"/>
  <p:sldLayoutIdLst>
    <p:sldLayoutId id="2147483679" r:id="rId1"/>
    <p:sldLayoutId id="2147483652" r:id="rId2"/>
    <p:sldLayoutId id="2147483650" r:id="rId3"/>
    <p:sldLayoutId id="2147483651" r:id="rId4"/>
    <p:sldLayoutId id="2147483660" r:id="rId5"/>
    <p:sldLayoutId id="2147483661" r:id="rId6"/>
    <p:sldLayoutId id="2147483653" r:id="rId7"/>
    <p:sldLayoutId id="2147483654" r:id="rId8"/>
    <p:sldLayoutId id="2147483655" r:id="rId9"/>
    <p:sldLayoutId id="2147483681" r:id="rId10"/>
    <p:sldLayoutId id="2147483656" r:id="rId11"/>
    <p:sldLayoutId id="2147483657" r:id="rId12"/>
    <p:sldLayoutId id="2147483658" r:id="rId13"/>
    <p:sldLayoutId id="2147483659" r:id="rId14"/>
    <p:sldLayoutId id="2147483663" r:id="rId15"/>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lumMod val="50000"/>
          </a:schemeClr>
        </a:buClr>
        <a:buFont typeface="Arial" panose="020B0604020202020204" pitchFamily="34" charset="0"/>
        <a:buChar char="•"/>
        <a:defRPr sz="2800" kern="1200">
          <a:solidFill>
            <a:schemeClr val="accent1">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2400" kern="1200">
          <a:solidFill>
            <a:schemeClr val="accent1">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2000" kern="1200">
          <a:solidFill>
            <a:schemeClr val="accent1">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800" kern="1200">
          <a:solidFill>
            <a:schemeClr val="accent1">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800" kern="1200">
          <a:solidFill>
            <a:schemeClr val="accent1">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udm.mohua.gov.i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swachhbharatmission.gov.in/sbmcms/index.htm" TargetMode="External"/><Relationship Id="rId3" Type="http://schemas.openxmlformats.org/officeDocument/2006/relationships/hyperlink" Target="https://smartnet.niua.org/" TargetMode="External"/><Relationship Id="rId7" Type="http://schemas.openxmlformats.org/officeDocument/2006/relationships/hyperlink" Target="https://mohua.gov.in/cms/hriday-scheme.php"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pmaymis.gov.in/" TargetMode="External"/><Relationship Id="rId5" Type="http://schemas.openxmlformats.org/officeDocument/2006/relationships/hyperlink" Target="http://amrut.gov.in/content/" TargetMode="External"/><Relationship Id="rId4" Type="http://schemas.openxmlformats.org/officeDocument/2006/relationships/hyperlink" Target="https://smartcities.gov.i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martcityresearch.iiit.ac.in/livinglab.html" TargetMode="External"/><Relationship Id="rId7" Type="http://schemas.openxmlformats.org/officeDocument/2006/relationships/hyperlink" Target="https://www.urbanlivinglabindia.co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amsterdamsmartcity.com/updates/project/amsterdam-arena" TargetMode="External"/><Relationship Id="rId5" Type="http://schemas.openxmlformats.org/officeDocument/2006/relationships/hyperlink" Target="https://ebtc.eu/" TargetMode="External"/><Relationship Id="rId4" Type="http://schemas.openxmlformats.org/officeDocument/2006/relationships/hyperlink" Target="https://smartcityresearch.iiit.ac.i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b.gov.in/PressReleasePage.aspx?PRID=173233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smartcities.gov.in/CITIIS" TargetMode="External"/><Relationship Id="rId3" Type="http://schemas.openxmlformats.org/officeDocument/2006/relationships/hyperlink" Target="https://smartcities.gov.in/The_Urban_Learning_Internship_Program" TargetMode="External"/><Relationship Id="rId7" Type="http://schemas.openxmlformats.org/officeDocument/2006/relationships/hyperlink" Target="https://smartcities.gov.in/National_Urban_Innovation_Stack" TargetMode="External"/><Relationship Id="rId12"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hyperlink" Target="https://smartcities.gov.in/India_Cycles_for_Change" TargetMode="External"/><Relationship Id="rId5" Type="http://schemas.openxmlformats.org/officeDocument/2006/relationships/hyperlink" Target="https://smartcities.gov.in/Smart_Cities_Open_Data_initiative" TargetMode="Externa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hyperlink" Target="https://smartcities.gov.in/Nurturing_Neighbourhoods_Challenge" TargetMode="External"/><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smartcities.gov.in/cityinx" TargetMode="External"/><Relationship Id="rId7" Type="http://schemas.openxmlformats.org/officeDocument/2006/relationships/hyperlink" Target="https://smartcities.gov.in/India_Urban_Observatory" TargetMode="External"/><Relationship Id="rId12"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hyperlink" Target="https://smartcities.gov.in/DataSmart_Cities_Strategy" TargetMode="External"/><Relationship Id="rId5" Type="http://schemas.openxmlformats.org/officeDocument/2006/relationships/hyperlink" Target="https://smartcities.gov.in/climatesmart_cities" TargetMode="Externa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hyperlink" Target="https://smartcities.gov.in/Ease_of_Living_Index_and_Municipal_Performance_Inde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tsdsi.in/tr/"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cdot.in/cdotweb/web/product_page.php?lang=en&amp;catId=4&amp;pId=13"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tec.gov.in/pdf/M2M/IoT_ICT%20enablement%20in%20Smart%20Village%20&amp;%20Agriculture.pdf" TargetMode="External"/><Relationship Id="rId3" Type="http://schemas.openxmlformats.org/officeDocument/2006/relationships/hyperlink" Target="https://tec.gov.in/pdf/M2M/Standardisation%20guide.pdf" TargetMode="External"/><Relationship Id="rId7" Type="http://schemas.openxmlformats.org/officeDocument/2006/relationships/hyperlink" Target="https://www.tec.gov.in/pdf/M2M/Design%20Planning%20Smart%20Cities%20with%20IoT%20ICT.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tec.gov.in/pdf/M2M/M2M_IoT%20Enablement%20in%20Smart%20Homes.pdf" TargetMode="External"/><Relationship Id="rId5" Type="http://schemas.openxmlformats.org/officeDocument/2006/relationships/hyperlink" Target="https://www.tec.gov.in/pdf/M2M/ICT%20deployment%20and%20strategies%20for%20%20Smart%20Cities.pdf" TargetMode="External"/><Relationship Id="rId4" Type="http://schemas.openxmlformats.org/officeDocument/2006/relationships/hyperlink" Target="https://www.tec.gov.in/M2M-IoT-technical-repor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ervices.bis.gov.in:8071/php/BIS_2.0/dgdashboard/published/standards?commttid=MzY3&amp;commttname=Q0VEIDU5&amp;aspect=&amp;from=&amp;to="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dinesh.chand.sharma@sesei.eu" TargetMode="External"/><Relationship Id="rId2" Type="http://schemas.openxmlformats.org/officeDocument/2006/relationships/image" Target="../media/image26.jpg"/><Relationship Id="rId1" Type="http://schemas.openxmlformats.org/officeDocument/2006/relationships/slideLayout" Target="../slideLayouts/slideLayout9.xml"/><Relationship Id="rId5" Type="http://schemas.openxmlformats.org/officeDocument/2006/relationships/hyperlink" Target="http://www.sesei.in/" TargetMode="External"/><Relationship Id="rId4" Type="http://schemas.openxmlformats.org/officeDocument/2006/relationships/hyperlink" Target="http://www.sesei.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india.gov.in/smart-cities-mission-portal-ministry-urban-developmen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smartcities.gov.in/dashboard"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iudx.org.i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83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87" y="118382"/>
            <a:ext cx="10861431" cy="1325563"/>
          </a:xfrm>
          <a:noFill/>
        </p:spPr>
        <p:txBody>
          <a:bodyPr>
            <a:normAutofit/>
          </a:bodyPr>
          <a:lstStyle/>
          <a:p>
            <a:r>
              <a:rPr lang="en-IN" b="1" dirty="0">
                <a:solidFill>
                  <a:srgbClr val="002060"/>
                </a:solidFill>
                <a:effectLst>
                  <a:outerShdw blurRad="38100" dist="38100" dir="2700000" algn="tl">
                    <a:srgbClr val="000000">
                      <a:alpha val="43137"/>
                    </a:srgbClr>
                  </a:outerShdw>
                </a:effectLst>
              </a:rPr>
              <a:t>National Urban Digital Mission </a:t>
            </a:r>
          </a:p>
        </p:txBody>
      </p:sp>
      <p:sp>
        <p:nvSpPr>
          <p:cNvPr id="5" name="Content Placeholder 4"/>
          <p:cNvSpPr>
            <a:spLocks noGrp="1"/>
          </p:cNvSpPr>
          <p:nvPr>
            <p:ph idx="1"/>
          </p:nvPr>
        </p:nvSpPr>
        <p:spPr>
          <a:xfrm>
            <a:off x="494605" y="1270645"/>
            <a:ext cx="11203908" cy="4655701"/>
          </a:xfrm>
        </p:spPr>
        <p:txBody>
          <a:bodyPr/>
          <a:lstStyle/>
          <a:p>
            <a:pPr algn="just">
              <a:lnSpc>
                <a:spcPct val="100000"/>
              </a:lnSpc>
              <a:spcBef>
                <a:spcPts val="600"/>
              </a:spcBef>
              <a:spcAft>
                <a:spcPts val="600"/>
              </a:spcAft>
            </a:pPr>
            <a:r>
              <a:rPr lang="en-US" sz="1600" dirty="0">
                <a:solidFill>
                  <a:srgbClr val="002060"/>
                </a:solidFill>
              </a:rPr>
              <a:t>On February 23, 2021, </a:t>
            </a:r>
            <a:r>
              <a:rPr lang="en-US" sz="1600" b="1" dirty="0">
                <a:solidFill>
                  <a:srgbClr val="002060"/>
                </a:solidFill>
                <a:hlinkClick r:id="rId3"/>
              </a:rPr>
              <a:t>National Urban Digital Mission (NUDM)</a:t>
            </a:r>
            <a:r>
              <a:rPr lang="en-US" sz="1600" dirty="0">
                <a:solidFill>
                  <a:srgbClr val="002060"/>
                </a:solidFill>
              </a:rPr>
              <a:t> was launched by Ministry - </a:t>
            </a:r>
            <a:r>
              <a:rPr lang="en-US" sz="1600" dirty="0" err="1">
                <a:solidFill>
                  <a:srgbClr val="002060"/>
                </a:solidFill>
              </a:rPr>
              <a:t>MoHUA</a:t>
            </a:r>
            <a:r>
              <a:rPr lang="en-US" sz="1600" dirty="0">
                <a:solidFill>
                  <a:srgbClr val="002060"/>
                </a:solidFill>
              </a:rPr>
              <a:t> along with Ministry - MEITY, to establish a digital infrastructure &amp; formalize a citizen-centric and ecosystem-driven approach to urban governance and service delivery in cities by 2022.</a:t>
            </a:r>
          </a:p>
          <a:p>
            <a:pPr algn="just">
              <a:lnSpc>
                <a:spcPct val="100000"/>
              </a:lnSpc>
              <a:spcBef>
                <a:spcPts val="600"/>
              </a:spcBef>
              <a:spcAft>
                <a:spcPts val="600"/>
              </a:spcAft>
            </a:pPr>
            <a:r>
              <a:rPr lang="en-US" sz="1600" b="1" u="sng" dirty="0">
                <a:solidFill>
                  <a:srgbClr val="002060"/>
                </a:solidFill>
              </a:rPr>
              <a:t>Vision: </a:t>
            </a:r>
            <a:r>
              <a:rPr lang="en-US" sz="1600" dirty="0">
                <a:solidFill>
                  <a:srgbClr val="002060"/>
                </a:solidFill>
              </a:rPr>
              <a:t>to improve ease of living for citizens by creating a national urban digital ecosystem that delivers accessible, inclusive, efficient and citizen centric governance in India’s 4400 towns and cities. </a:t>
            </a:r>
          </a:p>
          <a:p>
            <a:pPr algn="just">
              <a:lnSpc>
                <a:spcPct val="100000"/>
              </a:lnSpc>
              <a:spcBef>
                <a:spcPts val="600"/>
              </a:spcBef>
              <a:spcAft>
                <a:spcPts val="600"/>
              </a:spcAft>
            </a:pPr>
            <a:r>
              <a:rPr lang="en-US" sz="1600" b="1" u="sng" dirty="0">
                <a:solidFill>
                  <a:srgbClr val="002060"/>
                </a:solidFill>
              </a:rPr>
              <a:t>Objectives: </a:t>
            </a:r>
            <a:r>
              <a:rPr lang="en-US" sz="1600" dirty="0">
                <a:solidFill>
                  <a:srgbClr val="002060"/>
                </a:solidFill>
              </a:rPr>
              <a:t>NUDM envisages few of the following objectives:</a:t>
            </a:r>
          </a:p>
          <a:p>
            <a:pPr marL="536575" lvl="1" indent="-274638" algn="just">
              <a:lnSpc>
                <a:spcPct val="100000"/>
              </a:lnSpc>
              <a:spcBef>
                <a:spcPts val="300"/>
              </a:spcBef>
              <a:spcAft>
                <a:spcPts val="300"/>
              </a:spcAft>
            </a:pPr>
            <a:r>
              <a:rPr lang="en-US" sz="1250" dirty="0">
                <a:solidFill>
                  <a:srgbClr val="002060"/>
                </a:solidFill>
              </a:rPr>
              <a:t>To create shared digital infra as a public good in the shape of state-of-the-art digital urban platforms. </a:t>
            </a:r>
          </a:p>
          <a:p>
            <a:pPr marL="536575" lvl="1" indent="-274638" algn="just">
              <a:lnSpc>
                <a:spcPct val="100000"/>
              </a:lnSpc>
              <a:spcBef>
                <a:spcPts val="300"/>
              </a:spcBef>
              <a:spcAft>
                <a:spcPts val="300"/>
              </a:spcAft>
            </a:pPr>
            <a:r>
              <a:rPr lang="en-US" sz="1250" dirty="0">
                <a:solidFill>
                  <a:srgbClr val="002060"/>
                </a:solidFill>
              </a:rPr>
              <a:t>To catalyze an urban national open digital ecosystem (u-NODE) that leverages NUDM.</a:t>
            </a:r>
          </a:p>
          <a:p>
            <a:pPr marL="536575" lvl="1" indent="-274638" algn="just">
              <a:lnSpc>
                <a:spcPct val="100000"/>
              </a:lnSpc>
              <a:spcBef>
                <a:spcPts val="300"/>
              </a:spcBef>
              <a:spcAft>
                <a:spcPts val="300"/>
              </a:spcAft>
            </a:pPr>
            <a:r>
              <a:rPr lang="en-US" sz="1250" dirty="0">
                <a:solidFill>
                  <a:srgbClr val="002060"/>
                </a:solidFill>
              </a:rPr>
              <a:t>To establish registries at appropriate levels to a create single source of truth in respect of urban assets, service delivery, urban data and the actors.  </a:t>
            </a:r>
          </a:p>
          <a:p>
            <a:pPr marL="536575" lvl="1" indent="-274638" algn="just">
              <a:lnSpc>
                <a:spcPct val="100000"/>
              </a:lnSpc>
              <a:spcBef>
                <a:spcPts val="300"/>
              </a:spcBef>
              <a:spcAft>
                <a:spcPts val="300"/>
              </a:spcAft>
            </a:pPr>
            <a:r>
              <a:rPr lang="en-US" sz="1250" dirty="0">
                <a:solidFill>
                  <a:srgbClr val="002060"/>
                </a:solidFill>
              </a:rPr>
              <a:t>To promote the development of nationally scalable application systems with a special focus on achieving the Sustainable Development Goals for urban. </a:t>
            </a:r>
          </a:p>
          <a:p>
            <a:pPr marL="536575" lvl="1" indent="-274638" algn="just">
              <a:lnSpc>
                <a:spcPct val="100000"/>
              </a:lnSpc>
              <a:spcBef>
                <a:spcPts val="300"/>
              </a:spcBef>
              <a:spcAft>
                <a:spcPts val="300"/>
              </a:spcAft>
            </a:pPr>
            <a:r>
              <a:rPr lang="en-US" sz="1250" dirty="0">
                <a:solidFill>
                  <a:srgbClr val="002060"/>
                </a:solidFill>
              </a:rPr>
              <a:t>To adopt the best principles of cooperative federalism while working with the States, Union Territories &amp; Urban Local Bodies. </a:t>
            </a:r>
          </a:p>
          <a:p>
            <a:pPr marL="536575" lvl="1" indent="-274638" algn="just">
              <a:lnSpc>
                <a:spcPct val="100000"/>
              </a:lnSpc>
              <a:spcBef>
                <a:spcPts val="300"/>
              </a:spcBef>
              <a:spcAft>
                <a:spcPts val="300"/>
              </a:spcAft>
            </a:pPr>
            <a:r>
              <a:rPr lang="en-US" sz="1250" dirty="0">
                <a:solidFill>
                  <a:srgbClr val="002060"/>
                </a:solidFill>
              </a:rPr>
              <a:t>To enhance the efficiency and effectiveness of governance at all levels.</a:t>
            </a:r>
          </a:p>
          <a:p>
            <a:pPr marL="536575" lvl="1" indent="-274638" algn="just">
              <a:lnSpc>
                <a:spcPct val="100000"/>
              </a:lnSpc>
              <a:spcBef>
                <a:spcPts val="300"/>
              </a:spcBef>
              <a:spcAft>
                <a:spcPts val="300"/>
              </a:spcAft>
            </a:pPr>
            <a:r>
              <a:rPr lang="en-US" sz="1250" dirty="0">
                <a:solidFill>
                  <a:srgbClr val="002060"/>
                </a:solidFill>
              </a:rPr>
              <a:t>To create open standards and enforce the adoption of open standards by all national digital urban stakeholders.</a:t>
            </a:r>
          </a:p>
          <a:p>
            <a:pPr marL="536575" lvl="1" indent="-274638" algn="just">
              <a:lnSpc>
                <a:spcPct val="100000"/>
              </a:lnSpc>
              <a:spcBef>
                <a:spcPts val="300"/>
              </a:spcBef>
              <a:spcAft>
                <a:spcPts val="300"/>
              </a:spcAft>
            </a:pPr>
            <a:r>
              <a:rPr lang="en-US" sz="1250" dirty="0">
                <a:solidFill>
                  <a:srgbClr val="002060"/>
                </a:solidFill>
              </a:rPr>
              <a:t>To strengthen existing urban systems and applications, by ensuring their conformity with the defined standards and integration with the proposed NUDM.</a:t>
            </a:r>
          </a:p>
        </p:txBody>
      </p:sp>
    </p:spTree>
    <p:extLst>
      <p:ext uri="{BB962C8B-B14F-4D97-AF65-F5344CB8AC3E}">
        <p14:creationId xmlns:p14="http://schemas.microsoft.com/office/powerpoint/2010/main" val="258505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365125"/>
            <a:ext cx="10861431" cy="1325563"/>
          </a:xfrm>
          <a:noFill/>
        </p:spPr>
        <p:txBody>
          <a:bodyPr>
            <a:normAutofit/>
          </a:bodyPr>
          <a:lstStyle/>
          <a:p>
            <a:r>
              <a:rPr lang="en-IN" b="1" dirty="0">
                <a:solidFill>
                  <a:srgbClr val="002060"/>
                </a:solidFill>
                <a:effectLst>
                  <a:outerShdw blurRad="38100" dist="38100" dir="2700000" algn="tl">
                    <a:srgbClr val="000000">
                      <a:alpha val="43137"/>
                    </a:srgbClr>
                  </a:outerShdw>
                </a:effectLst>
              </a:rPr>
              <a:t>SmartNet</a:t>
            </a:r>
          </a:p>
        </p:txBody>
      </p:sp>
      <p:sp>
        <p:nvSpPr>
          <p:cNvPr id="5" name="Content Placeholder 4"/>
          <p:cNvSpPr>
            <a:spLocks noGrp="1"/>
          </p:cNvSpPr>
          <p:nvPr>
            <p:ph idx="1"/>
          </p:nvPr>
        </p:nvSpPr>
        <p:spPr>
          <a:xfrm>
            <a:off x="508000" y="1480457"/>
            <a:ext cx="10845800" cy="4717143"/>
          </a:xfrm>
        </p:spPr>
        <p:txBody>
          <a:bodyPr/>
          <a:lstStyle/>
          <a:p>
            <a:pPr algn="just">
              <a:lnSpc>
                <a:spcPct val="100000"/>
              </a:lnSpc>
              <a:spcBef>
                <a:spcPts val="600"/>
              </a:spcBef>
              <a:spcAft>
                <a:spcPts val="600"/>
              </a:spcAft>
            </a:pPr>
            <a:r>
              <a:rPr lang="en-US" sz="1600" dirty="0">
                <a:solidFill>
                  <a:srgbClr val="002060"/>
                </a:solidFill>
                <a:hlinkClick r:id="rId3"/>
              </a:rPr>
              <a:t>Smartnet</a:t>
            </a:r>
            <a:r>
              <a:rPr lang="en-US" sz="1600" dirty="0">
                <a:solidFill>
                  <a:srgbClr val="002060"/>
                </a:solidFill>
              </a:rPr>
              <a:t> is an initiative of Ministry of Housing and Urban Affairs (</a:t>
            </a:r>
            <a:r>
              <a:rPr lang="en-US" sz="1600" dirty="0" err="1">
                <a:solidFill>
                  <a:srgbClr val="002060"/>
                </a:solidFill>
              </a:rPr>
              <a:t>MoHUA</a:t>
            </a:r>
            <a:r>
              <a:rPr lang="en-US" sz="1600" dirty="0">
                <a:solidFill>
                  <a:srgbClr val="002060"/>
                </a:solidFill>
              </a:rPr>
              <a:t>) and is aimed:</a:t>
            </a:r>
          </a:p>
          <a:p>
            <a:pPr lvl="1" algn="just">
              <a:lnSpc>
                <a:spcPct val="100000"/>
              </a:lnSpc>
              <a:spcBef>
                <a:spcPts val="600"/>
              </a:spcBef>
              <a:spcAft>
                <a:spcPts val="600"/>
              </a:spcAft>
            </a:pPr>
            <a:r>
              <a:rPr lang="en-US" sz="1400" dirty="0">
                <a:solidFill>
                  <a:srgbClr val="002060"/>
                </a:solidFill>
              </a:rPr>
              <a:t>to create a resource-rich ecosystem of learning, sharing and dissemination for the city managers and primary stakeholders in the urban transformation of India.</a:t>
            </a:r>
          </a:p>
          <a:p>
            <a:pPr algn="just">
              <a:lnSpc>
                <a:spcPct val="100000"/>
              </a:lnSpc>
              <a:spcBef>
                <a:spcPts val="600"/>
              </a:spcBef>
              <a:spcAft>
                <a:spcPts val="600"/>
              </a:spcAft>
            </a:pPr>
            <a:r>
              <a:rPr lang="en-US" sz="1600" b="1" u="sng" dirty="0">
                <a:solidFill>
                  <a:srgbClr val="002060"/>
                </a:solidFill>
              </a:rPr>
              <a:t>key objectives are:</a:t>
            </a:r>
          </a:p>
          <a:p>
            <a:pPr lvl="1" algn="just">
              <a:lnSpc>
                <a:spcPct val="100000"/>
              </a:lnSpc>
              <a:spcBef>
                <a:spcPts val="600"/>
              </a:spcBef>
              <a:spcAft>
                <a:spcPts val="600"/>
              </a:spcAft>
            </a:pPr>
            <a:r>
              <a:rPr lang="en-US" sz="1400" dirty="0">
                <a:solidFill>
                  <a:srgbClr val="002060"/>
                </a:solidFill>
              </a:rPr>
              <a:t>Providing a horizontal learning and knowledge sharing platform for exchange between cities, practitioners, academia, researchers and technologists.</a:t>
            </a:r>
          </a:p>
          <a:p>
            <a:pPr lvl="1" algn="just">
              <a:lnSpc>
                <a:spcPct val="100000"/>
              </a:lnSpc>
              <a:spcBef>
                <a:spcPts val="600"/>
              </a:spcBef>
              <a:spcAft>
                <a:spcPts val="600"/>
              </a:spcAft>
            </a:pPr>
            <a:r>
              <a:rPr lang="en-US" sz="1400" dirty="0">
                <a:solidFill>
                  <a:srgbClr val="002060"/>
                </a:solidFill>
              </a:rPr>
              <a:t>Evolving a comprehensive framework to visualize and articulate the government's urban missions such as </a:t>
            </a:r>
            <a:r>
              <a:rPr lang="en-US" sz="1400" dirty="0">
                <a:solidFill>
                  <a:srgbClr val="002060"/>
                </a:solidFill>
                <a:hlinkClick r:id="rId4"/>
              </a:rPr>
              <a:t>smart cities</a:t>
            </a:r>
            <a:r>
              <a:rPr lang="en-US" sz="1400" dirty="0">
                <a:solidFill>
                  <a:srgbClr val="002060"/>
                </a:solidFill>
              </a:rPr>
              <a:t>, </a:t>
            </a:r>
            <a:r>
              <a:rPr lang="en-US" sz="1400" dirty="0">
                <a:solidFill>
                  <a:srgbClr val="002060"/>
                </a:solidFill>
                <a:hlinkClick r:id="rId5"/>
              </a:rPr>
              <a:t>AMRUT</a:t>
            </a:r>
            <a:r>
              <a:rPr lang="en-US" sz="1400" dirty="0">
                <a:solidFill>
                  <a:srgbClr val="002060"/>
                </a:solidFill>
              </a:rPr>
              <a:t>, </a:t>
            </a:r>
            <a:r>
              <a:rPr lang="en-US" sz="1400" dirty="0">
                <a:solidFill>
                  <a:srgbClr val="002060"/>
                </a:solidFill>
                <a:hlinkClick r:id="rId6"/>
              </a:rPr>
              <a:t>Housing for All</a:t>
            </a:r>
            <a:r>
              <a:rPr lang="en-US" sz="1400" dirty="0">
                <a:solidFill>
                  <a:srgbClr val="002060"/>
                </a:solidFill>
              </a:rPr>
              <a:t>, </a:t>
            </a:r>
            <a:r>
              <a:rPr lang="en-US" sz="1400" dirty="0">
                <a:solidFill>
                  <a:srgbClr val="002060"/>
                </a:solidFill>
                <a:hlinkClick r:id="rId7"/>
              </a:rPr>
              <a:t>HRIDAY</a:t>
            </a:r>
            <a:r>
              <a:rPr lang="en-US" sz="1400" dirty="0">
                <a:solidFill>
                  <a:srgbClr val="002060"/>
                </a:solidFill>
              </a:rPr>
              <a:t> and </a:t>
            </a:r>
            <a:r>
              <a:rPr lang="en-US" sz="1400" dirty="0">
                <a:solidFill>
                  <a:srgbClr val="002060"/>
                </a:solidFill>
                <a:hlinkClick r:id="rId8"/>
              </a:rPr>
              <a:t>Swacch Bharat</a:t>
            </a:r>
            <a:r>
              <a:rPr lang="en-US" sz="1400" dirty="0">
                <a:solidFill>
                  <a:srgbClr val="002060"/>
                </a:solidFill>
              </a:rPr>
              <a:t>.</a:t>
            </a:r>
          </a:p>
          <a:p>
            <a:pPr algn="just">
              <a:lnSpc>
                <a:spcPct val="100000"/>
              </a:lnSpc>
              <a:spcBef>
                <a:spcPts val="600"/>
              </a:spcBef>
              <a:spcAft>
                <a:spcPts val="600"/>
              </a:spcAft>
            </a:pPr>
            <a:r>
              <a:rPr lang="en-US" sz="1600" dirty="0">
                <a:solidFill>
                  <a:srgbClr val="002060"/>
                </a:solidFill>
              </a:rPr>
              <a:t>Smartnet also encourages Govt. to Govt.(G-to-G),  Govt. to Businesses (G-to-B) and Businesses to Government (B-to-G) linkages in urban India for enabling transparent and structured interactions between cities, businesses and institutions.</a:t>
            </a:r>
          </a:p>
          <a:p>
            <a:pPr algn="just">
              <a:lnSpc>
                <a:spcPct val="100000"/>
              </a:lnSpc>
              <a:spcBef>
                <a:spcPts val="600"/>
              </a:spcBef>
              <a:spcAft>
                <a:spcPts val="600"/>
              </a:spcAft>
            </a:pPr>
            <a:r>
              <a:rPr lang="en-US" sz="1600" dirty="0">
                <a:solidFill>
                  <a:srgbClr val="002060"/>
                </a:solidFill>
              </a:rPr>
              <a:t>Smartnet provides a platform for industries to showcase their ideas and innovations developed for cities. </a:t>
            </a:r>
          </a:p>
          <a:p>
            <a:pPr lvl="1" algn="just">
              <a:lnSpc>
                <a:spcPct val="100000"/>
              </a:lnSpc>
              <a:spcBef>
                <a:spcPts val="600"/>
              </a:spcBef>
              <a:spcAft>
                <a:spcPts val="600"/>
              </a:spcAft>
            </a:pPr>
            <a:r>
              <a:rPr lang="en-US" sz="1400" dirty="0">
                <a:solidFill>
                  <a:srgbClr val="002060"/>
                </a:solidFill>
              </a:rPr>
              <a:t>portal will provide users real time information through City Dashboards, capturing changes at City level, project level information through geo-tagging of projects and latest updates on the progress of the urban sector missions.</a:t>
            </a:r>
          </a:p>
        </p:txBody>
      </p:sp>
    </p:spTree>
    <p:extLst>
      <p:ext uri="{BB962C8B-B14F-4D97-AF65-F5344CB8AC3E}">
        <p14:creationId xmlns:p14="http://schemas.microsoft.com/office/powerpoint/2010/main" val="238271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54894"/>
            <a:ext cx="10861431" cy="1325563"/>
          </a:xfrm>
          <a:noFill/>
        </p:spPr>
        <p:txBody>
          <a:bodyPr>
            <a:normAutofit/>
          </a:bodyPr>
          <a:lstStyle/>
          <a:p>
            <a:r>
              <a:rPr lang="en-US" b="1" dirty="0">
                <a:solidFill>
                  <a:srgbClr val="002060"/>
                </a:solidFill>
                <a:effectLst>
                  <a:outerShdw blurRad="38100" dist="38100" dir="2700000" algn="tl">
                    <a:srgbClr val="000000">
                      <a:alpha val="43137"/>
                    </a:srgbClr>
                  </a:outerShdw>
                </a:effectLst>
              </a:rPr>
              <a:t>Smart City Living Labs</a:t>
            </a:r>
            <a:endParaRPr lang="en-IN" b="1" dirty="0">
              <a:solidFill>
                <a:srgbClr val="00206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508000" y="1480457"/>
            <a:ext cx="10845800" cy="4717143"/>
          </a:xfrm>
        </p:spPr>
        <p:txBody>
          <a:bodyPr/>
          <a:lstStyle/>
          <a:p>
            <a:pPr algn="just">
              <a:lnSpc>
                <a:spcPct val="100000"/>
              </a:lnSpc>
              <a:spcBef>
                <a:spcPts val="600"/>
              </a:spcBef>
              <a:spcAft>
                <a:spcPts val="600"/>
              </a:spcAft>
            </a:pPr>
            <a:r>
              <a:rPr lang="en-US" sz="1600" b="1" dirty="0">
                <a:solidFill>
                  <a:srgbClr val="002060"/>
                </a:solidFill>
                <a:hlinkClick r:id="rId3"/>
              </a:rPr>
              <a:t>Smart City Living Lab</a:t>
            </a:r>
            <a:r>
              <a:rPr lang="en-US" sz="1600" dirty="0">
                <a:solidFill>
                  <a:srgbClr val="002060"/>
                </a:solidFill>
              </a:rPr>
              <a:t>, an open-innovation ecosystem is set up at </a:t>
            </a:r>
            <a:r>
              <a:rPr lang="en-US" sz="1600" dirty="0">
                <a:solidFill>
                  <a:srgbClr val="002060"/>
                </a:solidFill>
                <a:hlinkClick r:id="rId4"/>
              </a:rPr>
              <a:t>IIITH</a:t>
            </a:r>
            <a:r>
              <a:rPr lang="en-US" sz="1600" dirty="0">
                <a:solidFill>
                  <a:srgbClr val="002060"/>
                </a:solidFill>
              </a:rPr>
              <a:t>, with support from Ministry - MEITY, Smart City Mission, Govt of Telangana in collaboration with technology partners </a:t>
            </a:r>
            <a:r>
              <a:rPr lang="en-US" sz="1600" dirty="0">
                <a:solidFill>
                  <a:srgbClr val="002060"/>
                </a:solidFill>
                <a:hlinkClick r:id="rId5"/>
              </a:rPr>
              <a:t>EBTC</a:t>
            </a:r>
            <a:r>
              <a:rPr lang="en-US" sz="1600" dirty="0">
                <a:solidFill>
                  <a:srgbClr val="002060"/>
                </a:solidFill>
              </a:rPr>
              <a:t> and </a:t>
            </a:r>
            <a:r>
              <a:rPr lang="en-US" sz="1600" dirty="0">
                <a:solidFill>
                  <a:srgbClr val="002060"/>
                </a:solidFill>
                <a:hlinkClick r:id="rId6"/>
              </a:rPr>
              <a:t>Amsterdam Innovation Arena </a:t>
            </a:r>
            <a:r>
              <a:rPr lang="en-US" sz="1600" dirty="0">
                <a:solidFill>
                  <a:srgbClr val="002060"/>
                </a:solidFill>
              </a:rPr>
              <a:t>with an aim:</a:t>
            </a:r>
          </a:p>
          <a:p>
            <a:pPr marL="536575" lvl="1" indent="-274638" algn="just">
              <a:lnSpc>
                <a:spcPct val="100000"/>
              </a:lnSpc>
              <a:spcBef>
                <a:spcPts val="600"/>
              </a:spcBef>
              <a:spcAft>
                <a:spcPts val="600"/>
              </a:spcAft>
            </a:pPr>
            <a:r>
              <a:rPr lang="en-US" sz="1400" dirty="0">
                <a:solidFill>
                  <a:srgbClr val="002060"/>
                </a:solidFill>
              </a:rPr>
              <a:t>to discover &amp; develop cutting edge innovations with smart city use cases and enrich them with the knowledge from research.</a:t>
            </a:r>
          </a:p>
          <a:p>
            <a:pPr marL="79375" indent="-274638" algn="just">
              <a:lnSpc>
                <a:spcPct val="100000"/>
              </a:lnSpc>
              <a:spcBef>
                <a:spcPts val="600"/>
              </a:spcBef>
              <a:spcAft>
                <a:spcPts val="600"/>
              </a:spcAft>
            </a:pPr>
            <a:r>
              <a:rPr lang="en-US" sz="1600" b="1" dirty="0">
                <a:solidFill>
                  <a:srgbClr val="002060"/>
                </a:solidFill>
              </a:rPr>
              <a:t>Living Lab shall help:</a:t>
            </a:r>
          </a:p>
          <a:p>
            <a:pPr lvl="1" algn="just">
              <a:lnSpc>
                <a:spcPct val="100000"/>
              </a:lnSpc>
              <a:spcBef>
                <a:spcPts val="300"/>
              </a:spcBef>
              <a:spcAft>
                <a:spcPts val="300"/>
              </a:spcAft>
            </a:pPr>
            <a:r>
              <a:rPr lang="en-US" sz="1400" dirty="0">
                <a:solidFill>
                  <a:srgbClr val="002060"/>
                </a:solidFill>
              </a:rPr>
              <a:t>Get expertise in IoT for Smart Cities related research and deployment</a:t>
            </a:r>
          </a:p>
          <a:p>
            <a:pPr lvl="1" algn="just">
              <a:lnSpc>
                <a:spcPct val="100000"/>
              </a:lnSpc>
              <a:spcBef>
                <a:spcPts val="300"/>
              </a:spcBef>
              <a:spcAft>
                <a:spcPts val="300"/>
              </a:spcAft>
            </a:pPr>
            <a:r>
              <a:rPr lang="en-US" sz="1400" dirty="0">
                <a:solidFill>
                  <a:srgbClr val="002060"/>
                </a:solidFill>
              </a:rPr>
              <a:t>Generate data for research</a:t>
            </a:r>
          </a:p>
          <a:p>
            <a:pPr lvl="1" algn="just">
              <a:lnSpc>
                <a:spcPct val="100000"/>
              </a:lnSpc>
              <a:spcBef>
                <a:spcPts val="300"/>
              </a:spcBef>
              <a:spcAft>
                <a:spcPts val="300"/>
              </a:spcAft>
            </a:pPr>
            <a:r>
              <a:rPr lang="en-US" sz="1400" dirty="0">
                <a:solidFill>
                  <a:srgbClr val="002060"/>
                </a:solidFill>
              </a:rPr>
              <a:t>Creation of a viable innovation and demand driven ecosystem in universities.</a:t>
            </a:r>
          </a:p>
          <a:p>
            <a:pPr lvl="1" algn="just">
              <a:lnSpc>
                <a:spcPct val="100000"/>
              </a:lnSpc>
              <a:spcBef>
                <a:spcPts val="300"/>
              </a:spcBef>
              <a:spcAft>
                <a:spcPts val="300"/>
              </a:spcAft>
            </a:pPr>
            <a:r>
              <a:rPr lang="en-US" sz="1400" dirty="0">
                <a:solidFill>
                  <a:srgbClr val="002060"/>
                </a:solidFill>
              </a:rPr>
              <a:t>Provide a test bench for IoT based Smart City implementations to start-ups as well as big companies</a:t>
            </a:r>
          </a:p>
          <a:p>
            <a:pPr algn="just">
              <a:lnSpc>
                <a:spcPct val="100000"/>
              </a:lnSpc>
              <a:spcBef>
                <a:spcPts val="600"/>
              </a:spcBef>
              <a:spcAft>
                <a:spcPts val="600"/>
              </a:spcAft>
            </a:pPr>
            <a:r>
              <a:rPr lang="en-US" sz="1600" dirty="0">
                <a:solidFill>
                  <a:srgbClr val="002060"/>
                </a:solidFill>
              </a:rPr>
              <a:t>IIITH campus would include different IoT verticals related to air quality, building energy, water quantity and quality, street lighting, etc. </a:t>
            </a:r>
          </a:p>
          <a:p>
            <a:pPr algn="just">
              <a:lnSpc>
                <a:spcPct val="100000"/>
              </a:lnSpc>
              <a:spcBef>
                <a:spcPts val="600"/>
              </a:spcBef>
              <a:spcAft>
                <a:spcPts val="600"/>
              </a:spcAft>
            </a:pPr>
            <a:r>
              <a:rPr lang="en-US" sz="1600" b="1" dirty="0">
                <a:solidFill>
                  <a:srgbClr val="002060"/>
                </a:solidFill>
                <a:hlinkClick r:id="rId7"/>
              </a:rPr>
              <a:t>Project Urban Living Lab in Panaji, Goa</a:t>
            </a:r>
            <a:r>
              <a:rPr lang="en-US" sz="1600" b="1" dirty="0">
                <a:solidFill>
                  <a:srgbClr val="002060"/>
                </a:solidFill>
              </a:rPr>
              <a:t> </a:t>
            </a:r>
            <a:r>
              <a:rPr lang="en-US" sz="1400" dirty="0">
                <a:solidFill>
                  <a:srgbClr val="002060"/>
                </a:solidFill>
              </a:rPr>
              <a:t>is a joint initiative between India and Denmark and is implemented under the MoU between the Royal Danish Embassy and the Imagine Panaji Smart City Development Limited (IPSCDL). </a:t>
            </a:r>
          </a:p>
        </p:txBody>
      </p:sp>
    </p:spTree>
    <p:extLst>
      <p:ext uri="{BB962C8B-B14F-4D97-AF65-F5344CB8AC3E}">
        <p14:creationId xmlns:p14="http://schemas.microsoft.com/office/powerpoint/2010/main" val="212211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154894"/>
            <a:ext cx="10861431" cy="1325563"/>
          </a:xfrm>
          <a:noFill/>
        </p:spPr>
        <p:txBody>
          <a:bodyPr>
            <a:normAutofit/>
          </a:bodyPr>
          <a:lstStyle/>
          <a:p>
            <a:r>
              <a:rPr lang="en-US" b="1" dirty="0">
                <a:solidFill>
                  <a:srgbClr val="002060"/>
                </a:solidFill>
                <a:effectLst>
                  <a:outerShdw blurRad="38100" dist="38100" dir="2700000" algn="tl">
                    <a:srgbClr val="000000">
                      <a:alpha val="43137"/>
                    </a:srgbClr>
                  </a:outerShdw>
                </a:effectLst>
              </a:rPr>
              <a:t>Freight Smart Cities Plan</a:t>
            </a:r>
            <a:endParaRPr lang="en-IN" b="1" dirty="0">
              <a:solidFill>
                <a:srgbClr val="00206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64457" y="1436915"/>
            <a:ext cx="10889343" cy="4760686"/>
          </a:xfrm>
        </p:spPr>
        <p:txBody>
          <a:bodyPr/>
          <a:lstStyle/>
          <a:p>
            <a:pPr algn="just">
              <a:lnSpc>
                <a:spcPct val="100000"/>
              </a:lnSpc>
              <a:spcBef>
                <a:spcPts val="600"/>
              </a:spcBef>
              <a:spcAft>
                <a:spcPts val="600"/>
              </a:spcAft>
            </a:pPr>
            <a:r>
              <a:rPr lang="en-US" sz="1800" dirty="0">
                <a:solidFill>
                  <a:srgbClr val="002060"/>
                </a:solidFill>
              </a:rPr>
              <a:t>In July 2021, Commerce Ministry’s Logistics Division unveiled plans for ‘</a:t>
            </a:r>
            <a:r>
              <a:rPr lang="en-US" sz="1800" dirty="0">
                <a:solidFill>
                  <a:srgbClr val="002060"/>
                </a:solidFill>
                <a:hlinkClick r:id="rId3"/>
              </a:rPr>
              <a:t>Freight Smart Cities</a:t>
            </a:r>
            <a:r>
              <a:rPr lang="en-US" sz="1800" dirty="0">
                <a:solidFill>
                  <a:srgbClr val="002060"/>
                </a:solidFill>
              </a:rPr>
              <a:t>’ </a:t>
            </a:r>
          </a:p>
          <a:p>
            <a:pPr algn="just">
              <a:lnSpc>
                <a:spcPct val="100000"/>
              </a:lnSpc>
              <a:spcBef>
                <a:spcPts val="600"/>
              </a:spcBef>
              <a:spcAft>
                <a:spcPts val="600"/>
              </a:spcAft>
            </a:pPr>
            <a:r>
              <a:rPr lang="en-US" sz="1800" dirty="0">
                <a:solidFill>
                  <a:srgbClr val="002060"/>
                </a:solidFill>
              </a:rPr>
              <a:t>The objective is to improve the efficiency of urban freight and create an opportunity for the reduction in logistics costs. The initiative encompasses the following plan:</a:t>
            </a:r>
          </a:p>
          <a:p>
            <a:pPr lvl="1" algn="just">
              <a:lnSpc>
                <a:spcPct val="100000"/>
              </a:lnSpc>
              <a:spcBef>
                <a:spcPts val="600"/>
              </a:spcBef>
              <a:spcAft>
                <a:spcPts val="600"/>
              </a:spcAft>
            </a:pPr>
            <a:r>
              <a:rPr lang="en-US" sz="1600" dirty="0">
                <a:solidFill>
                  <a:srgbClr val="002060"/>
                </a:solidFill>
              </a:rPr>
              <a:t>Phase I – Identification of the initial 10 cities to be developed as ‘Freight Smart Cities’</a:t>
            </a:r>
          </a:p>
          <a:p>
            <a:pPr lvl="1" algn="just">
              <a:lnSpc>
                <a:spcPct val="100000"/>
              </a:lnSpc>
              <a:spcBef>
                <a:spcPts val="600"/>
              </a:spcBef>
              <a:spcAft>
                <a:spcPts val="600"/>
              </a:spcAft>
            </a:pPr>
            <a:r>
              <a:rPr lang="en-US" sz="1600" dirty="0">
                <a:solidFill>
                  <a:srgbClr val="002060"/>
                </a:solidFill>
              </a:rPr>
              <a:t>Target segment includes all state capitals and cities that have &gt;1 million population</a:t>
            </a:r>
          </a:p>
          <a:p>
            <a:pPr lvl="1" algn="just">
              <a:lnSpc>
                <a:spcPct val="100000"/>
              </a:lnSpc>
              <a:spcBef>
                <a:spcPts val="600"/>
              </a:spcBef>
              <a:spcAft>
                <a:spcPts val="600"/>
              </a:spcAft>
            </a:pPr>
            <a:r>
              <a:rPr lang="en-US" sz="1600" dirty="0">
                <a:solidFill>
                  <a:srgbClr val="002060"/>
                </a:solidFill>
              </a:rPr>
              <a:t>Formation of city-level logistics committees in 10 cities – including member participation from the government and the private sector</a:t>
            </a:r>
          </a:p>
          <a:p>
            <a:pPr lvl="1" algn="just">
              <a:lnSpc>
                <a:spcPct val="100000"/>
              </a:lnSpc>
              <a:spcBef>
                <a:spcPts val="600"/>
              </a:spcBef>
              <a:spcAft>
                <a:spcPts val="600"/>
              </a:spcAft>
            </a:pPr>
            <a:r>
              <a:rPr lang="en-US" sz="1600" dirty="0">
                <a:solidFill>
                  <a:srgbClr val="002060"/>
                </a:solidFill>
              </a:rPr>
              <a:t>These committees shall co-create ‘City Logistics Plans’ such as promoting electrification of urban freight, building peri-urban freight centers, developing truck routes and managing night-time deliveries</a:t>
            </a:r>
          </a:p>
          <a:p>
            <a:pPr lvl="1" algn="just">
              <a:lnSpc>
                <a:spcPct val="100000"/>
              </a:lnSpc>
              <a:spcBef>
                <a:spcPts val="600"/>
              </a:spcBef>
              <a:spcAft>
                <a:spcPts val="600"/>
              </a:spcAft>
            </a:pPr>
            <a:r>
              <a:rPr lang="en-US" sz="1600" dirty="0">
                <a:solidFill>
                  <a:srgbClr val="002060"/>
                </a:solidFill>
              </a:rPr>
              <a:t>Expansion of initiative to next 75 cities in Phase II </a:t>
            </a:r>
          </a:p>
          <a:p>
            <a:pPr algn="just">
              <a:lnSpc>
                <a:spcPct val="100000"/>
              </a:lnSpc>
              <a:spcBef>
                <a:spcPts val="600"/>
              </a:spcBef>
              <a:spcAft>
                <a:spcPts val="600"/>
              </a:spcAft>
            </a:pPr>
            <a:r>
              <a:rPr lang="en-US" sz="1800" dirty="0">
                <a:solidFill>
                  <a:srgbClr val="002060"/>
                </a:solidFill>
              </a:rPr>
              <a:t>On the Freight Smart City initiatives, Logistics Division is also working closely with GIZ (Germany) under Indo-German Development Cooperation, Rocky Mountain Institute (RMI).</a:t>
            </a:r>
          </a:p>
        </p:txBody>
      </p:sp>
    </p:spTree>
    <p:extLst>
      <p:ext uri="{BB962C8B-B14F-4D97-AF65-F5344CB8AC3E}">
        <p14:creationId xmlns:p14="http://schemas.microsoft.com/office/powerpoint/2010/main" val="304254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54894"/>
            <a:ext cx="10861431" cy="1325563"/>
          </a:xfrm>
          <a:noFill/>
        </p:spPr>
        <p:txBody>
          <a:bodyPr>
            <a:normAutofit/>
          </a:bodyPr>
          <a:lstStyle/>
          <a:p>
            <a:r>
              <a:rPr lang="en-US" b="1" dirty="0">
                <a:solidFill>
                  <a:srgbClr val="002060"/>
                </a:solidFill>
                <a:effectLst>
                  <a:outerShdw blurRad="38100" dist="38100" dir="2700000" algn="tl">
                    <a:srgbClr val="000000">
                      <a:alpha val="43137"/>
                    </a:srgbClr>
                  </a:outerShdw>
                </a:effectLst>
              </a:rPr>
              <a:t>Other Initiatives</a:t>
            </a:r>
            <a:endParaRPr lang="en-IN" b="1" dirty="0">
              <a:solidFill>
                <a:srgbClr val="002060"/>
              </a:solidFill>
              <a:effectLst>
                <a:outerShdw blurRad="38100" dist="38100" dir="2700000" algn="tl">
                  <a:srgbClr val="000000">
                    <a:alpha val="43137"/>
                  </a:srgbClr>
                </a:outerShdw>
              </a:effectLst>
            </a:endParaRPr>
          </a:p>
        </p:txBody>
      </p:sp>
      <p:pic>
        <p:nvPicPr>
          <p:cNvPr id="14" name="Picture 13">
            <a:hlinkClick r:id="rId3"/>
            <a:extLst>
              <a:ext uri="{FF2B5EF4-FFF2-40B4-BE49-F238E27FC236}">
                <a16:creationId xmlns:a16="http://schemas.microsoft.com/office/drawing/2014/main" id="{6D647782-0D8A-4FED-A9C9-0A76FB1A4954}"/>
              </a:ext>
            </a:extLst>
          </p:cNvPr>
          <p:cNvPicPr>
            <a:picLocks noChangeAspect="1"/>
          </p:cNvPicPr>
          <p:nvPr/>
        </p:nvPicPr>
        <p:blipFill>
          <a:blip r:embed="rId4"/>
          <a:stretch>
            <a:fillRect/>
          </a:stretch>
        </p:blipFill>
        <p:spPr>
          <a:xfrm>
            <a:off x="822569" y="1465943"/>
            <a:ext cx="3105150" cy="2085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hlinkClick r:id="rId5"/>
            <a:extLst>
              <a:ext uri="{FF2B5EF4-FFF2-40B4-BE49-F238E27FC236}">
                <a16:creationId xmlns:a16="http://schemas.microsoft.com/office/drawing/2014/main" id="{3B25A3B3-2E40-45E7-A70B-C75DA7635B88}"/>
              </a:ext>
            </a:extLst>
          </p:cNvPr>
          <p:cNvPicPr>
            <a:picLocks noChangeAspect="1"/>
          </p:cNvPicPr>
          <p:nvPr/>
        </p:nvPicPr>
        <p:blipFill>
          <a:blip r:embed="rId6"/>
          <a:stretch>
            <a:fillRect/>
          </a:stretch>
        </p:blipFill>
        <p:spPr>
          <a:xfrm>
            <a:off x="4543425" y="1465943"/>
            <a:ext cx="3105150" cy="2085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hlinkClick r:id="rId7"/>
            <a:extLst>
              <a:ext uri="{FF2B5EF4-FFF2-40B4-BE49-F238E27FC236}">
                <a16:creationId xmlns:a16="http://schemas.microsoft.com/office/drawing/2014/main" id="{056781F4-9C34-40A7-A0AB-C44F25EE4FBB}"/>
              </a:ext>
            </a:extLst>
          </p:cNvPr>
          <p:cNvPicPr>
            <a:picLocks noChangeAspect="1"/>
          </p:cNvPicPr>
          <p:nvPr/>
        </p:nvPicPr>
        <p:blipFill>
          <a:blip r:embed="rId8"/>
          <a:stretch>
            <a:fillRect/>
          </a:stretch>
        </p:blipFill>
        <p:spPr>
          <a:xfrm>
            <a:off x="8264281" y="1480457"/>
            <a:ext cx="3105150" cy="2085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hlinkClick r:id="rId9"/>
            <a:extLst>
              <a:ext uri="{FF2B5EF4-FFF2-40B4-BE49-F238E27FC236}">
                <a16:creationId xmlns:a16="http://schemas.microsoft.com/office/drawing/2014/main" id="{0DA176DA-E540-4346-B83F-FAD70185DBEC}"/>
              </a:ext>
            </a:extLst>
          </p:cNvPr>
          <p:cNvPicPr>
            <a:picLocks noChangeAspect="1"/>
          </p:cNvPicPr>
          <p:nvPr/>
        </p:nvPicPr>
        <p:blipFill>
          <a:blip r:embed="rId10"/>
          <a:stretch>
            <a:fillRect/>
          </a:stretch>
        </p:blipFill>
        <p:spPr>
          <a:xfrm>
            <a:off x="832094" y="3839029"/>
            <a:ext cx="3105150" cy="2085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hlinkClick r:id="rId11"/>
            <a:extLst>
              <a:ext uri="{FF2B5EF4-FFF2-40B4-BE49-F238E27FC236}">
                <a16:creationId xmlns:a16="http://schemas.microsoft.com/office/drawing/2014/main" id="{ED986E87-250F-4A5D-A238-6FD2756014F4}"/>
              </a:ext>
            </a:extLst>
          </p:cNvPr>
          <p:cNvPicPr>
            <a:picLocks noChangeAspect="1"/>
          </p:cNvPicPr>
          <p:nvPr/>
        </p:nvPicPr>
        <p:blipFill>
          <a:blip r:embed="rId12"/>
          <a:stretch>
            <a:fillRect/>
          </a:stretch>
        </p:blipFill>
        <p:spPr>
          <a:xfrm>
            <a:off x="4552950" y="3834266"/>
            <a:ext cx="3095625" cy="2085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a:hlinkClick r:id="rId13"/>
            <a:extLst>
              <a:ext uri="{FF2B5EF4-FFF2-40B4-BE49-F238E27FC236}">
                <a16:creationId xmlns:a16="http://schemas.microsoft.com/office/drawing/2014/main" id="{5FEB44C2-6865-4692-BA10-7F13498C0694}"/>
              </a:ext>
            </a:extLst>
          </p:cNvPr>
          <p:cNvPicPr>
            <a:picLocks noChangeAspect="1"/>
          </p:cNvPicPr>
          <p:nvPr/>
        </p:nvPicPr>
        <p:blipFill>
          <a:blip r:embed="rId14"/>
          <a:stretch>
            <a:fillRect/>
          </a:stretch>
        </p:blipFill>
        <p:spPr>
          <a:xfrm>
            <a:off x="8264281" y="3834266"/>
            <a:ext cx="3105150" cy="20764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5165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hlinkClick r:id="rId3"/>
            <a:extLst>
              <a:ext uri="{FF2B5EF4-FFF2-40B4-BE49-F238E27FC236}">
                <a16:creationId xmlns:a16="http://schemas.microsoft.com/office/drawing/2014/main" id="{8949AB6C-DF78-44D6-9525-58F4148C06BB}"/>
              </a:ext>
            </a:extLst>
          </p:cNvPr>
          <p:cNvPicPr>
            <a:picLocks noChangeAspect="1"/>
          </p:cNvPicPr>
          <p:nvPr/>
        </p:nvPicPr>
        <p:blipFill rotWithShape="1">
          <a:blip r:embed="rId4"/>
          <a:srcRect l="9792" r="3720" b="1"/>
          <a:stretch/>
        </p:blipFill>
        <p:spPr>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a:scene3d>
            <a:camera prst="orthographicFront"/>
            <a:lightRig rig="twoPt" dir="t">
              <a:rot lat="0" lon="0" rev="7800000"/>
            </a:lightRig>
          </a:scene3d>
          <a:sp3d contourW="6350">
            <a:bevelT w="50800" h="16510"/>
            <a:contourClr>
              <a:srgbClr val="C0C0C0"/>
            </a:contourClr>
          </a:sp3d>
        </p:spPr>
      </p:pic>
      <p:pic>
        <p:nvPicPr>
          <p:cNvPr id="35" name="Picture 34" descr="Diagram&#10;&#10;Description automatically generated">
            <a:hlinkClick r:id="rId5"/>
            <a:extLst>
              <a:ext uri="{FF2B5EF4-FFF2-40B4-BE49-F238E27FC236}">
                <a16:creationId xmlns:a16="http://schemas.microsoft.com/office/drawing/2014/main" id="{F6E8CDFC-4171-4B86-9ABE-EB67A1B58BD1}"/>
              </a:ext>
            </a:extLst>
          </p:cNvPr>
          <p:cNvPicPr>
            <a:picLocks noChangeAspect="1"/>
          </p:cNvPicPr>
          <p:nvPr/>
        </p:nvPicPr>
        <p:blipFill rotWithShape="1">
          <a:blip r:embed="rId6"/>
          <a:srcRect t="12488" r="-1" b="10938"/>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37" name="Picture 36" descr="A group of people sitting in a room with a large sign&#10;&#10;Description automatically generated with low confidence">
            <a:hlinkClick r:id="rId7"/>
            <a:extLst>
              <a:ext uri="{FF2B5EF4-FFF2-40B4-BE49-F238E27FC236}">
                <a16:creationId xmlns:a16="http://schemas.microsoft.com/office/drawing/2014/main" id="{938344A0-21E0-4401-A3A7-C24FD8FCF6CE}"/>
              </a:ext>
            </a:extLst>
          </p:cNvPr>
          <p:cNvPicPr>
            <a:picLocks noChangeAspect="1"/>
          </p:cNvPicPr>
          <p:nvPr/>
        </p:nvPicPr>
        <p:blipFill rotWithShape="1">
          <a:blip r:embed="rId8"/>
          <a:srcRect t="6479" r="3" b="2799"/>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scene3d>
            <a:camera prst="orthographicFront"/>
            <a:lightRig rig="twoPt" dir="t">
              <a:rot lat="0" lon="0" rev="7800000"/>
            </a:lightRig>
          </a:scene3d>
          <a:sp3d contourW="6350">
            <a:bevelT w="50800" h="16510"/>
            <a:contourClr>
              <a:srgbClr val="C0C0C0"/>
            </a:contourClr>
          </a:sp3d>
        </p:spPr>
      </p:pic>
      <p:pic>
        <p:nvPicPr>
          <p:cNvPr id="4" name="Picture 3" descr="A group of people standing outside a building&#10;&#10;Description automatically generated with medium confidence">
            <a:hlinkClick r:id="rId9"/>
            <a:extLst>
              <a:ext uri="{FF2B5EF4-FFF2-40B4-BE49-F238E27FC236}">
                <a16:creationId xmlns:a16="http://schemas.microsoft.com/office/drawing/2014/main" id="{2C4C8F06-7893-4163-8E7B-D64244DE3A99}"/>
              </a:ext>
            </a:extLst>
          </p:cNvPr>
          <p:cNvPicPr>
            <a:picLocks noChangeAspect="1"/>
          </p:cNvPicPr>
          <p:nvPr/>
        </p:nvPicPr>
        <p:blipFill rotWithShape="1">
          <a:blip r:embed="rId10"/>
          <a:srcRect b="12403"/>
          <a:stretch/>
        </p:blipFill>
        <p:spPr>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a:scene3d>
            <a:camera prst="orthographicFront"/>
            <a:lightRig rig="twoPt" dir="t">
              <a:rot lat="0" lon="0" rev="7800000"/>
            </a:lightRig>
          </a:scene3d>
          <a:sp3d contourW="6350">
            <a:bevelT w="50800" h="16510"/>
            <a:contourClr>
              <a:srgbClr val="C0C0C0"/>
            </a:contourClr>
          </a:sp3d>
        </p:spPr>
      </p:pic>
      <p:sp>
        <p:nvSpPr>
          <p:cNvPr id="87"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586F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619164" y="4189864"/>
            <a:ext cx="4997354" cy="2163872"/>
          </a:xfrm>
        </p:spPr>
        <p:txBody>
          <a:bodyPr vert="horz" lIns="91440" tIns="45720" rIns="91440" bIns="45720" rtlCol="0" anchor="t">
            <a:normAutofit/>
          </a:bodyPr>
          <a:lstStyle/>
          <a:p>
            <a:pPr algn="r"/>
            <a:r>
              <a:rPr lang="en-US" sz="6000" b="1" kern="1200" dirty="0">
                <a:solidFill>
                  <a:schemeClr val="bg1"/>
                </a:solidFill>
                <a:effectLst>
                  <a:outerShdw blurRad="38100" dist="38100" dir="2700000" algn="tl">
                    <a:srgbClr val="000000">
                      <a:alpha val="43137"/>
                    </a:srgbClr>
                  </a:outerShdw>
                </a:effectLst>
                <a:latin typeface="+mj-lt"/>
                <a:ea typeface="+mj-ea"/>
                <a:cs typeface="+mj-cs"/>
              </a:rPr>
              <a:t>Other Initiatives</a:t>
            </a:r>
          </a:p>
        </p:txBody>
      </p:sp>
      <p:pic>
        <p:nvPicPr>
          <p:cNvPr id="7" name="Picture 6">
            <a:hlinkClick r:id="rId11"/>
            <a:extLst>
              <a:ext uri="{FF2B5EF4-FFF2-40B4-BE49-F238E27FC236}">
                <a16:creationId xmlns:a16="http://schemas.microsoft.com/office/drawing/2014/main" id="{DCA72A81-2AB7-488F-8B85-4180D952BCFA}"/>
              </a:ext>
            </a:extLst>
          </p:cNvPr>
          <p:cNvPicPr>
            <a:picLocks noChangeAspect="1"/>
          </p:cNvPicPr>
          <p:nvPr/>
        </p:nvPicPr>
        <p:blipFill rotWithShape="1">
          <a:blip r:embed="rId12"/>
          <a:srcRect r="10567" b="-1"/>
          <a:stretch/>
        </p:blipFill>
        <p:spPr>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Tree>
    <p:extLst>
      <p:ext uri="{BB962C8B-B14F-4D97-AF65-F5344CB8AC3E}">
        <p14:creationId xmlns:p14="http://schemas.microsoft.com/office/powerpoint/2010/main" val="25878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B85B-4988-43E8-A704-DEA1B0A42EC0}"/>
              </a:ext>
            </a:extLst>
          </p:cNvPr>
          <p:cNvSpPr>
            <a:spLocks noGrp="1"/>
          </p:cNvSpPr>
          <p:nvPr>
            <p:ph type="title"/>
          </p:nvPr>
        </p:nvSpPr>
        <p:spPr>
          <a:xfrm>
            <a:off x="827063" y="2797628"/>
            <a:ext cx="10537874" cy="1262743"/>
          </a:xfrm>
          <a:solidFill>
            <a:srgbClr val="002060"/>
          </a:solidFill>
        </p:spPr>
        <p:txBody>
          <a:bodyPr>
            <a:normAutofit fontScale="90000"/>
          </a:bodyPr>
          <a:lstStyle/>
          <a:p>
            <a:pPr algn="ctr"/>
            <a:r>
              <a:rPr lang="en-US" b="1" dirty="0">
                <a:solidFill>
                  <a:schemeClr val="bg1"/>
                </a:solidFill>
              </a:rPr>
              <a:t>Countries supporting India’s </a:t>
            </a:r>
            <a:br>
              <a:rPr lang="en-US" b="1" dirty="0">
                <a:solidFill>
                  <a:schemeClr val="bg1"/>
                </a:solidFill>
              </a:rPr>
            </a:br>
            <a:r>
              <a:rPr lang="en-US" b="1" dirty="0">
                <a:solidFill>
                  <a:schemeClr val="bg1"/>
                </a:solidFill>
              </a:rPr>
              <a:t>Smart City Mission</a:t>
            </a:r>
            <a:endParaRPr lang="en-IN" b="1" dirty="0">
              <a:solidFill>
                <a:schemeClr val="bg1"/>
              </a:solidFill>
            </a:endParaRPr>
          </a:p>
        </p:txBody>
      </p:sp>
    </p:spTree>
    <p:extLst>
      <p:ext uri="{BB962C8B-B14F-4D97-AF65-F5344CB8AC3E}">
        <p14:creationId xmlns:p14="http://schemas.microsoft.com/office/powerpoint/2010/main" val="672454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154894"/>
            <a:ext cx="10861431" cy="1325563"/>
          </a:xfrm>
          <a:noFill/>
        </p:spPr>
        <p:txBody>
          <a:bodyPr>
            <a:normAutofit/>
          </a:bodyPr>
          <a:lstStyle/>
          <a:p>
            <a:r>
              <a:rPr lang="en-US" b="1" dirty="0">
                <a:solidFill>
                  <a:srgbClr val="002060"/>
                </a:solidFill>
                <a:effectLst>
                  <a:outerShdw blurRad="38100" dist="38100" dir="2700000" algn="tl">
                    <a:srgbClr val="000000">
                      <a:alpha val="43137"/>
                    </a:srgbClr>
                  </a:outerShdw>
                </a:effectLst>
              </a:rPr>
              <a:t>Countries supporting Smart City Mission</a:t>
            </a:r>
            <a:endParaRPr lang="en-IN" b="1" dirty="0">
              <a:solidFill>
                <a:srgbClr val="00206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64457" y="1436915"/>
            <a:ext cx="10889343" cy="4760686"/>
          </a:xfrm>
        </p:spPr>
        <p:txBody>
          <a:bodyPr/>
          <a:lstStyle/>
          <a:p>
            <a:pPr algn="just">
              <a:lnSpc>
                <a:spcPct val="100000"/>
              </a:lnSpc>
              <a:spcBef>
                <a:spcPts val="600"/>
              </a:spcBef>
              <a:spcAft>
                <a:spcPts val="600"/>
              </a:spcAft>
            </a:pPr>
            <a:r>
              <a:rPr lang="en-US" sz="1800" b="1" dirty="0">
                <a:solidFill>
                  <a:srgbClr val="002060"/>
                </a:solidFill>
                <a:effectLst>
                  <a:outerShdw blurRad="38100" dist="38100" dir="2700000" algn="tl">
                    <a:srgbClr val="000000">
                      <a:alpha val="43137"/>
                    </a:srgbClr>
                  </a:outerShdw>
                </a:effectLst>
              </a:rPr>
              <a:t>Leading economies worldwide have shown interest in India’s smart city mission and are looking forward to participate in the development of smart cities:</a:t>
            </a:r>
          </a:p>
          <a:p>
            <a:pPr marL="536575" lvl="1" indent="-274638" algn="just">
              <a:lnSpc>
                <a:spcPct val="100000"/>
              </a:lnSpc>
              <a:spcBef>
                <a:spcPts val="300"/>
              </a:spcBef>
              <a:spcAft>
                <a:spcPts val="300"/>
              </a:spcAft>
            </a:pPr>
            <a:r>
              <a:rPr lang="en-US" sz="1400" b="1" dirty="0">
                <a:solidFill>
                  <a:srgbClr val="002060"/>
                </a:solidFill>
              </a:rPr>
              <a:t>Spain</a:t>
            </a:r>
            <a:r>
              <a:rPr lang="en-US" sz="1400" dirty="0">
                <a:solidFill>
                  <a:srgbClr val="002060"/>
                </a:solidFill>
              </a:rPr>
              <a:t> has proposed to cooperate with India to develop Delhi into smart cities. The Barcelona Regional Agency of Spain has shown an interest in exchanging technology with India .</a:t>
            </a:r>
          </a:p>
          <a:p>
            <a:pPr marL="536575" lvl="1" indent="-274638" algn="just">
              <a:lnSpc>
                <a:spcPct val="100000"/>
              </a:lnSpc>
              <a:spcBef>
                <a:spcPts val="300"/>
              </a:spcBef>
              <a:spcAft>
                <a:spcPts val="300"/>
              </a:spcAft>
            </a:pPr>
            <a:r>
              <a:rPr lang="en-US" sz="1400" b="1" dirty="0">
                <a:solidFill>
                  <a:srgbClr val="002060"/>
                </a:solidFill>
              </a:rPr>
              <a:t>Germany</a:t>
            </a:r>
            <a:r>
              <a:rPr lang="en-US" sz="1400" dirty="0">
                <a:solidFill>
                  <a:srgbClr val="002060"/>
                </a:solidFill>
              </a:rPr>
              <a:t> to support in developing Bhubaneswar (Odisha), Kochi (Kerala) and Coimbatore (Tamil Nadu) as smart cities .</a:t>
            </a:r>
          </a:p>
          <a:p>
            <a:pPr marL="536575" lvl="1" indent="-274638" algn="just">
              <a:lnSpc>
                <a:spcPct val="100000"/>
              </a:lnSpc>
              <a:spcBef>
                <a:spcPts val="300"/>
              </a:spcBef>
              <a:spcAft>
                <a:spcPts val="300"/>
              </a:spcAft>
            </a:pPr>
            <a:r>
              <a:rPr lang="en-US" sz="1400" b="1" dirty="0">
                <a:solidFill>
                  <a:srgbClr val="002060"/>
                </a:solidFill>
              </a:rPr>
              <a:t>France</a:t>
            </a:r>
            <a:r>
              <a:rPr lang="en-US" sz="1400" dirty="0">
                <a:solidFill>
                  <a:srgbClr val="002060"/>
                </a:solidFill>
              </a:rPr>
              <a:t> to support three Indian cities—Chandigarh, Nagpur and Puducherry and it has announced an investment of US$ 1.5 billion (EUR 1.3 billion) .</a:t>
            </a:r>
          </a:p>
          <a:p>
            <a:pPr marL="536575" lvl="1" indent="-274638" algn="just">
              <a:lnSpc>
                <a:spcPct val="100000"/>
              </a:lnSpc>
              <a:spcBef>
                <a:spcPts val="300"/>
              </a:spcBef>
              <a:spcAft>
                <a:spcPts val="300"/>
              </a:spcAft>
            </a:pPr>
            <a:r>
              <a:rPr lang="en-US" sz="1400" b="1" dirty="0">
                <a:solidFill>
                  <a:srgbClr val="002060"/>
                </a:solidFill>
              </a:rPr>
              <a:t>Sweden, Israel, the Netherlands, the UK and Hong Kong </a:t>
            </a:r>
            <a:r>
              <a:rPr lang="en-US" sz="1400" dirty="0">
                <a:solidFill>
                  <a:srgbClr val="002060"/>
                </a:solidFill>
              </a:rPr>
              <a:t>have also shown interest in investing in India for developing smart cities.</a:t>
            </a:r>
          </a:p>
          <a:p>
            <a:pPr marL="536575" lvl="1" indent="-274638" algn="just">
              <a:lnSpc>
                <a:spcPct val="100000"/>
              </a:lnSpc>
              <a:spcBef>
                <a:spcPts val="300"/>
              </a:spcBef>
              <a:spcAft>
                <a:spcPts val="300"/>
              </a:spcAft>
            </a:pPr>
            <a:r>
              <a:rPr lang="en-US" sz="1400" b="1" dirty="0">
                <a:solidFill>
                  <a:srgbClr val="002060"/>
                </a:solidFill>
              </a:rPr>
              <a:t>Italy</a:t>
            </a:r>
            <a:r>
              <a:rPr lang="en-US" sz="1400" dirty="0">
                <a:solidFill>
                  <a:srgbClr val="002060"/>
                </a:solidFill>
              </a:rPr>
              <a:t> to invest US$ 1.2 trillion over the next 20 years through numerous initiatives </a:t>
            </a:r>
          </a:p>
          <a:p>
            <a:pPr marL="536575" lvl="1" indent="-274638" algn="just">
              <a:lnSpc>
                <a:spcPct val="100000"/>
              </a:lnSpc>
              <a:spcBef>
                <a:spcPts val="300"/>
              </a:spcBef>
              <a:spcAft>
                <a:spcPts val="300"/>
              </a:spcAft>
            </a:pPr>
            <a:r>
              <a:rPr lang="en-US" sz="1400" b="1" dirty="0">
                <a:solidFill>
                  <a:srgbClr val="002060"/>
                </a:solidFill>
              </a:rPr>
              <a:t>United States </a:t>
            </a:r>
            <a:r>
              <a:rPr lang="en-US" sz="1400" dirty="0">
                <a:solidFill>
                  <a:srgbClr val="002060"/>
                </a:solidFill>
              </a:rPr>
              <a:t>‘Trade and Development Agency (USTDA) to develop Visakhapatnam (Andhra Pradesh), Allahabad (Uttar Pradesh) and Ajmer (Rajasthan) as smart cities .</a:t>
            </a:r>
          </a:p>
          <a:p>
            <a:pPr marL="536575" lvl="1" indent="-274638" algn="just">
              <a:lnSpc>
                <a:spcPct val="100000"/>
              </a:lnSpc>
              <a:spcBef>
                <a:spcPts val="300"/>
              </a:spcBef>
              <a:spcAft>
                <a:spcPts val="300"/>
              </a:spcAft>
            </a:pPr>
            <a:r>
              <a:rPr lang="en-US" sz="1400" b="1" dirty="0">
                <a:solidFill>
                  <a:srgbClr val="002060"/>
                </a:solidFill>
              </a:rPr>
              <a:t>Japan</a:t>
            </a:r>
            <a:r>
              <a:rPr lang="en-US" sz="1400" dirty="0">
                <a:solidFill>
                  <a:srgbClr val="002060"/>
                </a:solidFill>
              </a:rPr>
              <a:t> has decided to assist India with the development of Chennai, Ahmedabad and Varanasi as smart cities.</a:t>
            </a:r>
          </a:p>
          <a:p>
            <a:pPr marL="536575" lvl="1" indent="-274638" algn="just">
              <a:lnSpc>
                <a:spcPct val="100000"/>
              </a:lnSpc>
              <a:spcBef>
                <a:spcPts val="300"/>
              </a:spcBef>
              <a:spcAft>
                <a:spcPts val="300"/>
              </a:spcAft>
            </a:pPr>
            <a:r>
              <a:rPr lang="en-US" sz="1400" b="1" dirty="0">
                <a:solidFill>
                  <a:srgbClr val="002060"/>
                </a:solidFill>
              </a:rPr>
              <a:t>Singapore</a:t>
            </a:r>
            <a:r>
              <a:rPr lang="en-US" sz="1400" dirty="0">
                <a:solidFill>
                  <a:srgbClr val="002060"/>
                </a:solidFill>
              </a:rPr>
              <a:t> offered to help developing Amravati, the new capital of Andhra Pradesh, as a smart city. </a:t>
            </a:r>
          </a:p>
          <a:p>
            <a:pPr marL="536575" lvl="1" indent="-274638" algn="just">
              <a:lnSpc>
                <a:spcPct val="100000"/>
              </a:lnSpc>
              <a:spcBef>
                <a:spcPts val="300"/>
              </a:spcBef>
              <a:spcAft>
                <a:spcPts val="300"/>
              </a:spcAft>
            </a:pPr>
            <a:r>
              <a:rPr lang="en-US" sz="1400" dirty="0">
                <a:solidFill>
                  <a:srgbClr val="002060"/>
                </a:solidFill>
              </a:rPr>
              <a:t>Twenty cities across three Indian states — Punjab, Haryana and Rajasthan — are likely to have a fast-track development under a new </a:t>
            </a:r>
            <a:r>
              <a:rPr lang="en-US" sz="1400" b="1" dirty="0">
                <a:solidFill>
                  <a:srgbClr val="002060"/>
                </a:solidFill>
              </a:rPr>
              <a:t>Indo-Canadian</a:t>
            </a:r>
            <a:r>
              <a:rPr lang="en-US" sz="1400" dirty="0">
                <a:solidFill>
                  <a:srgbClr val="002060"/>
                </a:solidFill>
              </a:rPr>
              <a:t> initiative to train smart city planners on capacity building, governance, reform implementation, water supply and sewerage, among others. </a:t>
            </a:r>
          </a:p>
        </p:txBody>
      </p:sp>
    </p:spTree>
    <p:extLst>
      <p:ext uri="{BB962C8B-B14F-4D97-AF65-F5344CB8AC3E}">
        <p14:creationId xmlns:p14="http://schemas.microsoft.com/office/powerpoint/2010/main" val="330044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154894"/>
            <a:ext cx="10861431" cy="1325563"/>
          </a:xfrm>
          <a:noFill/>
        </p:spPr>
        <p:txBody>
          <a:bodyPr>
            <a:normAutofit/>
          </a:bodyPr>
          <a:lstStyle/>
          <a:p>
            <a:r>
              <a:rPr lang="en-US" b="1" dirty="0">
                <a:solidFill>
                  <a:srgbClr val="002060"/>
                </a:solidFill>
                <a:effectLst>
                  <a:outerShdw blurRad="38100" dist="38100" dir="2700000" algn="tl">
                    <a:srgbClr val="000000">
                      <a:alpha val="43137"/>
                    </a:srgbClr>
                  </a:outerShdw>
                </a:effectLst>
              </a:rPr>
              <a:t>Key Challenges</a:t>
            </a:r>
            <a:endParaRPr lang="en-IN" b="1" dirty="0">
              <a:solidFill>
                <a:srgbClr val="002060"/>
              </a:solidFill>
              <a:effectLst>
                <a:outerShdw blurRad="38100" dist="38100" dir="2700000" algn="tl">
                  <a:srgbClr val="000000">
                    <a:alpha val="43137"/>
                  </a:srgbClr>
                </a:outerShdw>
              </a:effectLst>
            </a:endParaRPr>
          </a:p>
        </p:txBody>
      </p:sp>
      <p:graphicFrame>
        <p:nvGraphicFramePr>
          <p:cNvPr id="3" name="Content Placeholder 2">
            <a:extLst>
              <a:ext uri="{FF2B5EF4-FFF2-40B4-BE49-F238E27FC236}">
                <a16:creationId xmlns:a16="http://schemas.microsoft.com/office/drawing/2014/main" id="{056A02BD-0BDF-41C7-AAC3-6D23901755F8}"/>
              </a:ext>
            </a:extLst>
          </p:cNvPr>
          <p:cNvGraphicFramePr>
            <a:graphicFrameLocks noGrp="1"/>
          </p:cNvGraphicFramePr>
          <p:nvPr>
            <p:ph idx="1"/>
            <p:extLst>
              <p:ext uri="{D42A27DB-BD31-4B8C-83A1-F6EECF244321}">
                <p14:modId xmlns:p14="http://schemas.microsoft.com/office/powerpoint/2010/main" val="1286184674"/>
              </p:ext>
            </p:extLst>
          </p:nvPr>
        </p:nvGraphicFramePr>
        <p:xfrm>
          <a:off x="493486" y="1451429"/>
          <a:ext cx="10860314" cy="4746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6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B85B-4988-43E8-A704-DEA1B0A42EC0}"/>
              </a:ext>
            </a:extLst>
          </p:cNvPr>
          <p:cNvSpPr>
            <a:spLocks noGrp="1"/>
          </p:cNvSpPr>
          <p:nvPr>
            <p:ph type="title"/>
          </p:nvPr>
        </p:nvSpPr>
        <p:spPr>
          <a:xfrm>
            <a:off x="827063" y="2797628"/>
            <a:ext cx="10537874" cy="1262743"/>
          </a:xfrm>
          <a:solidFill>
            <a:srgbClr val="002060"/>
          </a:solidFill>
        </p:spPr>
        <p:txBody>
          <a:bodyPr>
            <a:normAutofit/>
          </a:bodyPr>
          <a:lstStyle/>
          <a:p>
            <a:pPr algn="ctr"/>
            <a:r>
              <a:rPr lang="en-US" b="1" dirty="0">
                <a:solidFill>
                  <a:schemeClr val="bg1"/>
                </a:solidFill>
              </a:rPr>
              <a:t>Standards for Smart Cities</a:t>
            </a:r>
            <a:endParaRPr lang="en-IN" b="1" dirty="0">
              <a:solidFill>
                <a:schemeClr val="bg1"/>
              </a:solidFill>
            </a:endParaRPr>
          </a:p>
        </p:txBody>
      </p:sp>
    </p:spTree>
    <p:extLst>
      <p:ext uri="{BB962C8B-B14F-4D97-AF65-F5344CB8AC3E}">
        <p14:creationId xmlns:p14="http://schemas.microsoft.com/office/powerpoint/2010/main" val="425588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0101" y="159173"/>
            <a:ext cx="10515600" cy="1154393"/>
          </a:xfrm>
          <a:noFill/>
        </p:spPr>
        <p:txBody>
          <a:bodyPr vert="horz" lIns="91440" tIns="45720" rIns="91440" bIns="45720" rtlCol="0" anchor="ctr">
            <a:normAutofit/>
          </a:bodyPr>
          <a:lstStyle/>
          <a:p>
            <a:r>
              <a:rPr lang="en-GB" b="1" dirty="0">
                <a:solidFill>
                  <a:schemeClr val="tx2"/>
                </a:solidFill>
                <a:effectLst>
                  <a:outerShdw blurRad="38100" dist="38100" dir="2700000" algn="tl">
                    <a:srgbClr val="000000">
                      <a:alpha val="43137"/>
                    </a:srgbClr>
                  </a:outerShdw>
                </a:effectLst>
              </a:rPr>
              <a:t>Contents</a:t>
            </a:r>
          </a:p>
        </p:txBody>
      </p:sp>
      <p:sp>
        <p:nvSpPr>
          <p:cNvPr id="6" name="Content Placeholder 5"/>
          <p:cNvSpPr>
            <a:spLocks noGrp="1"/>
          </p:cNvSpPr>
          <p:nvPr>
            <p:ph idx="1"/>
          </p:nvPr>
        </p:nvSpPr>
        <p:spPr>
          <a:xfrm>
            <a:off x="478971" y="1291772"/>
            <a:ext cx="11202927" cy="4697968"/>
          </a:xfrm>
        </p:spPr>
        <p:txBody>
          <a:bodyPr/>
          <a:lstStyle/>
          <a:p>
            <a:pPr marL="457200" indent="-457200">
              <a:spcBef>
                <a:spcPts val="600"/>
              </a:spcBef>
              <a:spcAft>
                <a:spcPts val="600"/>
              </a:spcAft>
            </a:pPr>
            <a:r>
              <a:rPr lang="en-IN" sz="2400" dirty="0">
                <a:solidFill>
                  <a:srgbClr val="002060"/>
                </a:solidFill>
              </a:rPr>
              <a:t>“Smart City Mission” - overview</a:t>
            </a:r>
          </a:p>
          <a:p>
            <a:pPr marL="914400" lvl="1" indent="-457200">
              <a:spcBef>
                <a:spcPts val="600"/>
              </a:spcBef>
              <a:spcAft>
                <a:spcPts val="600"/>
              </a:spcAft>
            </a:pPr>
            <a:r>
              <a:rPr lang="en-IN" sz="2000" dirty="0">
                <a:solidFill>
                  <a:srgbClr val="002060"/>
                </a:solidFill>
              </a:rPr>
              <a:t>Mission strategy </a:t>
            </a:r>
          </a:p>
          <a:p>
            <a:pPr marL="914400" lvl="1" indent="-457200">
              <a:spcBef>
                <a:spcPts val="600"/>
              </a:spcBef>
              <a:spcAft>
                <a:spcPts val="600"/>
              </a:spcAft>
            </a:pPr>
            <a:r>
              <a:rPr lang="en-US" sz="2000" dirty="0">
                <a:solidFill>
                  <a:srgbClr val="002060"/>
                </a:solidFill>
              </a:rPr>
              <a:t>Core infrastructure elements</a:t>
            </a:r>
          </a:p>
          <a:p>
            <a:pPr marL="914400" lvl="1" indent="-457200">
              <a:spcBef>
                <a:spcPts val="600"/>
              </a:spcBef>
              <a:spcAft>
                <a:spcPts val="600"/>
              </a:spcAft>
            </a:pPr>
            <a:r>
              <a:rPr lang="en-IN" sz="2000" dirty="0">
                <a:solidFill>
                  <a:srgbClr val="002060"/>
                </a:solidFill>
              </a:rPr>
              <a:t>Status of the mission</a:t>
            </a:r>
          </a:p>
          <a:p>
            <a:pPr marL="457200" indent="-457200">
              <a:spcBef>
                <a:spcPts val="600"/>
              </a:spcBef>
              <a:spcAft>
                <a:spcPts val="600"/>
              </a:spcAft>
            </a:pPr>
            <a:r>
              <a:rPr lang="en-US" sz="2400" dirty="0">
                <a:solidFill>
                  <a:srgbClr val="002060"/>
                </a:solidFill>
              </a:rPr>
              <a:t>Government/Industry Initiatives to support the “Smart City Mission”</a:t>
            </a:r>
          </a:p>
          <a:p>
            <a:pPr marL="457200" indent="-457200">
              <a:spcBef>
                <a:spcPts val="600"/>
              </a:spcBef>
              <a:spcAft>
                <a:spcPts val="600"/>
              </a:spcAft>
            </a:pPr>
            <a:r>
              <a:rPr lang="en-US" sz="2400" dirty="0">
                <a:solidFill>
                  <a:srgbClr val="002060"/>
                </a:solidFill>
              </a:rPr>
              <a:t>Countries supporting Indian “Smart City Mission”</a:t>
            </a:r>
          </a:p>
          <a:p>
            <a:pPr marL="457200" indent="-457200">
              <a:spcBef>
                <a:spcPts val="600"/>
              </a:spcBef>
              <a:spcAft>
                <a:spcPts val="600"/>
              </a:spcAft>
            </a:pPr>
            <a:r>
              <a:rPr lang="en-US" sz="2400" dirty="0">
                <a:solidFill>
                  <a:srgbClr val="002060"/>
                </a:solidFill>
              </a:rPr>
              <a:t>Key Challenges</a:t>
            </a:r>
          </a:p>
          <a:p>
            <a:pPr marL="457200" indent="-457200">
              <a:spcBef>
                <a:spcPts val="600"/>
              </a:spcBef>
              <a:spcAft>
                <a:spcPts val="600"/>
              </a:spcAft>
            </a:pPr>
            <a:r>
              <a:rPr lang="en-US" sz="2400" dirty="0">
                <a:solidFill>
                  <a:srgbClr val="002060"/>
                </a:solidFill>
              </a:rPr>
              <a:t>Standardization Activities for Smart cities</a:t>
            </a:r>
          </a:p>
          <a:p>
            <a:pPr marL="457200" indent="-457200">
              <a:spcBef>
                <a:spcPts val="600"/>
              </a:spcBef>
              <a:spcAft>
                <a:spcPts val="600"/>
              </a:spcAft>
            </a:pPr>
            <a:r>
              <a:rPr lang="en-US" sz="2400" dirty="0">
                <a:solidFill>
                  <a:srgbClr val="002060"/>
                </a:solidFill>
              </a:rPr>
              <a:t>Conclusion</a:t>
            </a:r>
          </a:p>
          <a:p>
            <a:pPr marL="457200" indent="-457200">
              <a:spcBef>
                <a:spcPts val="600"/>
              </a:spcBef>
              <a:spcAft>
                <a:spcPts val="600"/>
              </a:spcAft>
            </a:pPr>
            <a:endParaRPr lang="en-IN" sz="2400" dirty="0">
              <a:solidFill>
                <a:srgbClr val="002060"/>
              </a:solidFill>
            </a:endParaRPr>
          </a:p>
          <a:p>
            <a:pPr>
              <a:spcBef>
                <a:spcPts val="600"/>
              </a:spcBef>
              <a:spcAft>
                <a:spcPts val="600"/>
              </a:spcAft>
              <a:buFont typeface="Arial" panose="020B0604020202020204" pitchFamily="34" charset="0"/>
              <a:buChar char="•"/>
            </a:pPr>
            <a:endParaRPr lang="en-GB" sz="2000" dirty="0">
              <a:solidFill>
                <a:srgbClr val="002060"/>
              </a:solidFill>
            </a:endParaRPr>
          </a:p>
          <a:p>
            <a:pPr marL="0" indent="0">
              <a:spcBef>
                <a:spcPts val="600"/>
              </a:spcBef>
              <a:spcAft>
                <a:spcPts val="600"/>
              </a:spcAft>
            </a:pPr>
            <a:endParaRPr lang="en-GB" sz="2000" dirty="0">
              <a:solidFill>
                <a:srgbClr val="002060"/>
              </a:solidFill>
            </a:endParaRPr>
          </a:p>
        </p:txBody>
      </p:sp>
    </p:spTree>
    <p:extLst>
      <p:ext uri="{BB962C8B-B14F-4D97-AF65-F5344CB8AC3E}">
        <p14:creationId xmlns:p14="http://schemas.microsoft.com/office/powerpoint/2010/main" val="44155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365125"/>
            <a:ext cx="10861431" cy="1325563"/>
          </a:xfrm>
          <a:noFill/>
        </p:spPr>
        <p:txBody>
          <a:bodyPr>
            <a:normAutofit/>
          </a:bodyPr>
          <a:lstStyle/>
          <a:p>
            <a:r>
              <a:rPr lang="en-US" b="1" dirty="0">
                <a:solidFill>
                  <a:srgbClr val="002060"/>
                </a:solidFill>
                <a:effectLst>
                  <a:outerShdw blurRad="38100" dist="38100" dir="2700000" algn="tl">
                    <a:srgbClr val="000000">
                      <a:alpha val="43137"/>
                    </a:srgbClr>
                  </a:outerShdw>
                </a:effectLst>
              </a:rPr>
              <a:t>Telecommunications Standards Development Society, India (TSDSI)</a:t>
            </a:r>
            <a:endParaRPr lang="en-GB" b="1" dirty="0">
              <a:solidFill>
                <a:srgbClr val="00206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92368" y="1690688"/>
            <a:ext cx="10861431" cy="4556420"/>
          </a:xfrm>
        </p:spPr>
        <p:txBody>
          <a:bodyPr/>
          <a:lstStyle/>
          <a:p>
            <a:pPr marL="266700" indent="-266700" algn="just">
              <a:lnSpc>
                <a:spcPct val="100000"/>
              </a:lnSpc>
              <a:spcBef>
                <a:spcPts val="600"/>
              </a:spcBef>
              <a:spcAft>
                <a:spcPts val="600"/>
              </a:spcAft>
            </a:pPr>
            <a:r>
              <a:rPr lang="en-US" sz="1600" dirty="0">
                <a:solidFill>
                  <a:srgbClr val="002060"/>
                </a:solidFill>
              </a:rPr>
              <a:t>TSDSI, an autonomous, membership based, standards development organization (SDO) for Telecom/ICT products and services in India, </a:t>
            </a:r>
          </a:p>
          <a:p>
            <a:pPr marL="723900" lvl="1" indent="-266700" algn="just">
              <a:lnSpc>
                <a:spcPct val="100000"/>
              </a:lnSpc>
              <a:spcBef>
                <a:spcPts val="600"/>
              </a:spcBef>
              <a:spcAft>
                <a:spcPts val="600"/>
              </a:spcAft>
            </a:pPr>
            <a:r>
              <a:rPr lang="en-US" sz="1200" dirty="0">
                <a:solidFill>
                  <a:srgbClr val="002060"/>
                </a:solidFill>
              </a:rPr>
              <a:t>develop standards for access, back-haul, and infrastructure systems, solutions and services that best meet India specific Telecom/ICT needs, based on research and innovation in India. </a:t>
            </a:r>
          </a:p>
          <a:p>
            <a:pPr marL="723900" lvl="1" indent="-266700" algn="just">
              <a:lnSpc>
                <a:spcPct val="100000"/>
              </a:lnSpc>
              <a:spcBef>
                <a:spcPts val="600"/>
              </a:spcBef>
              <a:spcAft>
                <a:spcPts val="600"/>
              </a:spcAft>
            </a:pPr>
            <a:r>
              <a:rPr lang="en-US" sz="1200" dirty="0">
                <a:solidFill>
                  <a:srgbClr val="002060"/>
                </a:solidFill>
              </a:rPr>
              <a:t>works closely with global standards’ bodies (3GPP, oneM2M, ETSI, </a:t>
            </a:r>
            <a:r>
              <a:rPr lang="en-US" sz="1200" dirty="0" err="1">
                <a:solidFill>
                  <a:srgbClr val="002060"/>
                </a:solidFill>
              </a:rPr>
              <a:t>etc</a:t>
            </a:r>
            <a:r>
              <a:rPr lang="en-US" sz="1200" dirty="0">
                <a:solidFill>
                  <a:srgbClr val="002060"/>
                </a:solidFill>
              </a:rPr>
              <a:t>) to reflect Indian requirements into international telecom/ICT standard</a:t>
            </a:r>
          </a:p>
          <a:p>
            <a:pPr marL="266700" indent="-266700" algn="just">
              <a:lnSpc>
                <a:spcPct val="100000"/>
              </a:lnSpc>
              <a:spcBef>
                <a:spcPts val="600"/>
              </a:spcBef>
              <a:spcAft>
                <a:spcPts val="600"/>
              </a:spcAft>
            </a:pPr>
            <a:r>
              <a:rPr lang="en-US" sz="1600" dirty="0">
                <a:solidFill>
                  <a:srgbClr val="002060"/>
                </a:solidFill>
              </a:rPr>
              <a:t>TSDSI has transposed oneM2M Release 2 and Release 3 and handed over these releases to TEC/DoT for its adoption. </a:t>
            </a:r>
          </a:p>
          <a:p>
            <a:pPr marL="723900" lvl="1" indent="-266700" algn="just">
              <a:lnSpc>
                <a:spcPct val="100000"/>
              </a:lnSpc>
              <a:spcBef>
                <a:spcPts val="600"/>
              </a:spcBef>
              <a:spcAft>
                <a:spcPts val="600"/>
              </a:spcAft>
            </a:pPr>
            <a:r>
              <a:rPr lang="en-US" sz="1200" dirty="0">
                <a:solidFill>
                  <a:srgbClr val="002060"/>
                </a:solidFill>
              </a:rPr>
              <a:t>Subsequently, TEC has adopted oneM2M Rel2 as national standard and is in the process of adopting oneM2M release 3 specifications as national standards. </a:t>
            </a:r>
          </a:p>
          <a:p>
            <a:pPr marL="266700" indent="-266700" algn="just">
              <a:lnSpc>
                <a:spcPct val="100000"/>
              </a:lnSpc>
              <a:spcBef>
                <a:spcPts val="600"/>
              </a:spcBef>
              <a:spcAft>
                <a:spcPts val="600"/>
              </a:spcAft>
            </a:pPr>
            <a:r>
              <a:rPr lang="en-US" sz="1600" dirty="0">
                <a:solidFill>
                  <a:srgbClr val="002060"/>
                </a:solidFill>
              </a:rPr>
              <a:t>TSDSI has also produced </a:t>
            </a:r>
            <a:r>
              <a:rPr lang="en-US" sz="1600" dirty="0">
                <a:solidFill>
                  <a:srgbClr val="002060"/>
                </a:solidFill>
                <a:hlinkClick r:id="rId3"/>
              </a:rPr>
              <a:t>a number of technical reports on M2M Use Cases </a:t>
            </a:r>
            <a:r>
              <a:rPr lang="en-US" sz="1600" dirty="0">
                <a:solidFill>
                  <a:srgbClr val="002060"/>
                </a:solidFill>
              </a:rPr>
              <a:t>in different verticals from Indian Context</a:t>
            </a:r>
          </a:p>
          <a:p>
            <a:pPr marL="266700" indent="-266700" algn="just">
              <a:lnSpc>
                <a:spcPct val="100000"/>
              </a:lnSpc>
              <a:spcBef>
                <a:spcPts val="600"/>
              </a:spcBef>
              <a:spcAft>
                <a:spcPts val="600"/>
              </a:spcAft>
            </a:pPr>
            <a:r>
              <a:rPr lang="en-US" sz="1600" dirty="0">
                <a:solidFill>
                  <a:srgbClr val="002060"/>
                </a:solidFill>
              </a:rPr>
              <a:t>C-DOT, an Indian Government owned telecommunications technology development center, has also developed oneM2M standards based </a:t>
            </a:r>
            <a:r>
              <a:rPr lang="en-US" sz="1600" dirty="0">
                <a:solidFill>
                  <a:srgbClr val="002060"/>
                </a:solidFill>
                <a:hlinkClick r:id="rId4"/>
              </a:rPr>
              <a:t>Common Services Platform (CCSP)</a:t>
            </a:r>
            <a:r>
              <a:rPr lang="en-US" sz="1600" dirty="0">
                <a:solidFill>
                  <a:srgbClr val="002060"/>
                </a:solidFill>
              </a:rPr>
              <a:t> for IoT which is of tremendous value to Smart city applications developers.</a:t>
            </a:r>
          </a:p>
        </p:txBody>
      </p:sp>
    </p:spTree>
    <p:extLst>
      <p:ext uri="{BB962C8B-B14F-4D97-AF65-F5344CB8AC3E}">
        <p14:creationId xmlns:p14="http://schemas.microsoft.com/office/powerpoint/2010/main" val="339919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8" y="118383"/>
            <a:ext cx="10861431" cy="1325563"/>
          </a:xfrm>
          <a:noFill/>
        </p:spPr>
        <p:txBody>
          <a:bodyPr>
            <a:normAutofit/>
          </a:bodyPr>
          <a:lstStyle/>
          <a:p>
            <a:r>
              <a:rPr lang="en-US" b="1" dirty="0">
                <a:solidFill>
                  <a:srgbClr val="002060"/>
                </a:solidFill>
                <a:effectLst>
                  <a:outerShdw blurRad="38100" dist="38100" dir="2700000" algn="tl">
                    <a:srgbClr val="000000">
                      <a:alpha val="43137"/>
                    </a:srgbClr>
                  </a:outerShdw>
                </a:effectLst>
              </a:rPr>
              <a:t>Telecom Engineering Centre (TEC)</a:t>
            </a:r>
            <a:endParaRPr lang="en-GB" b="1" dirty="0">
              <a:solidFill>
                <a:srgbClr val="00206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92367" y="1298803"/>
            <a:ext cx="10861431" cy="4869084"/>
          </a:xfrm>
        </p:spPr>
        <p:txBody>
          <a:bodyPr/>
          <a:lstStyle/>
          <a:p>
            <a:pPr marL="266700" indent="-266700" algn="just">
              <a:lnSpc>
                <a:spcPct val="100000"/>
              </a:lnSpc>
              <a:spcBef>
                <a:spcPts val="600"/>
              </a:spcBef>
              <a:spcAft>
                <a:spcPts val="600"/>
              </a:spcAft>
            </a:pPr>
            <a:r>
              <a:rPr lang="en-US" sz="1500" dirty="0">
                <a:solidFill>
                  <a:srgbClr val="002060"/>
                </a:solidFill>
              </a:rPr>
              <a:t>TEC, National Standardization Body for Telecom and related ICT sector in India, issued its “</a:t>
            </a:r>
            <a:r>
              <a:rPr lang="en-US" sz="1500" dirty="0">
                <a:solidFill>
                  <a:srgbClr val="002060"/>
                </a:solidFill>
                <a:hlinkClick r:id="rId3"/>
              </a:rPr>
              <a:t>Standardization Guide – A policy document for adoption of Domestic/ international standards into national standards</a:t>
            </a:r>
            <a:r>
              <a:rPr lang="en-US" sz="1500" dirty="0">
                <a:solidFill>
                  <a:srgbClr val="002060"/>
                </a:solidFill>
              </a:rPr>
              <a:t>” in May 2020</a:t>
            </a:r>
          </a:p>
          <a:p>
            <a:pPr marL="266700" indent="-266700" algn="just">
              <a:lnSpc>
                <a:spcPct val="100000"/>
              </a:lnSpc>
              <a:spcBef>
                <a:spcPts val="600"/>
              </a:spcBef>
              <a:spcAft>
                <a:spcPts val="600"/>
              </a:spcAft>
            </a:pPr>
            <a:r>
              <a:rPr lang="en-US" sz="1500" dirty="0">
                <a:solidFill>
                  <a:srgbClr val="002060"/>
                </a:solidFill>
              </a:rPr>
              <a:t>TEC, after complying with the due consultation process and as per the Standardization guide, adopted TSDSI-transposed oneM2M Release 2 specifications as National standards and is also working on the adoption of oneM2M release 3 specifications. </a:t>
            </a:r>
          </a:p>
          <a:p>
            <a:pPr marL="723900" lvl="1" indent="-266700" algn="just">
              <a:lnSpc>
                <a:spcPct val="100000"/>
              </a:lnSpc>
              <a:spcBef>
                <a:spcPts val="600"/>
              </a:spcBef>
              <a:spcAft>
                <a:spcPts val="600"/>
              </a:spcAft>
            </a:pPr>
            <a:r>
              <a:rPr lang="en-US" sz="1400" dirty="0">
                <a:solidFill>
                  <a:srgbClr val="002060"/>
                </a:solidFill>
              </a:rPr>
              <a:t>These standards will be quite useful for the development of interoperable ecosystem for IoT domain, especially for Smart cities.</a:t>
            </a:r>
          </a:p>
          <a:p>
            <a:pPr marL="266700" indent="-266700" algn="just">
              <a:lnSpc>
                <a:spcPct val="100000"/>
              </a:lnSpc>
              <a:spcBef>
                <a:spcPts val="600"/>
              </a:spcBef>
              <a:spcAft>
                <a:spcPts val="600"/>
              </a:spcAft>
            </a:pPr>
            <a:r>
              <a:rPr lang="en-IN" sz="1500" dirty="0">
                <a:solidFill>
                  <a:srgbClr val="002060"/>
                </a:solidFill>
                <a:effectLst/>
                <a:ea typeface="Calibri" panose="020F0502020204030204" pitchFamily="34" charset="0"/>
              </a:rPr>
              <a:t>TEC has also prepared and released following </a:t>
            </a:r>
            <a:r>
              <a:rPr lang="en-IN" sz="1500" u="sng" dirty="0">
                <a:solidFill>
                  <a:srgbClr val="002060"/>
                </a:solidFill>
                <a:effectLst/>
                <a:ea typeface="Calibri" panose="020F0502020204030204" pitchFamily="34" charset="0"/>
                <a:hlinkClick r:id="rId4">
                  <a:extLst>
                    <a:ext uri="{A12FA001-AC4F-418D-AE19-62706E023703}">
                      <ahyp:hlinkClr xmlns:ahyp="http://schemas.microsoft.com/office/drawing/2018/hyperlinkcolor" val="tx"/>
                    </a:ext>
                  </a:extLst>
                </a:hlinkClick>
              </a:rPr>
              <a:t>technical reports</a:t>
            </a:r>
            <a:r>
              <a:rPr lang="en-IN" sz="1500" dirty="0">
                <a:solidFill>
                  <a:srgbClr val="002060"/>
                </a:solidFill>
                <a:effectLst/>
                <a:ea typeface="Calibri" panose="020F0502020204030204" pitchFamily="34" charset="0"/>
              </a:rPr>
              <a:t> related to smart cities:</a:t>
            </a:r>
          </a:p>
          <a:p>
            <a:pPr lvl="1" algn="just"/>
            <a:r>
              <a:rPr lang="en-IN" sz="1400" u="sng" dirty="0">
                <a:solidFill>
                  <a:srgbClr val="0000FF"/>
                </a:solidFill>
                <a:effectLst/>
                <a:ea typeface="Calibri" panose="020F0502020204030204" pitchFamily="34" charset="0"/>
                <a:hlinkClick r:id="rId5"/>
              </a:rPr>
              <a:t>ICT Deployments and strategies for India’s smart cities: A curtain raiser</a:t>
            </a:r>
            <a:endParaRPr lang="en-IN" sz="1400" dirty="0">
              <a:effectLst/>
              <a:ea typeface="Calibri" panose="020F0502020204030204" pitchFamily="34" charset="0"/>
            </a:endParaRPr>
          </a:p>
          <a:p>
            <a:pPr lvl="1" algn="just"/>
            <a:r>
              <a:rPr lang="en-IN" sz="1400" u="sng" dirty="0">
                <a:solidFill>
                  <a:srgbClr val="0000FF"/>
                </a:solidFill>
                <a:effectLst/>
                <a:ea typeface="Calibri" panose="020F0502020204030204" pitchFamily="34" charset="0"/>
                <a:hlinkClick r:id="rId6"/>
              </a:rPr>
              <a:t>M2M/ IoT Enablement in Smart Homes</a:t>
            </a:r>
            <a:endParaRPr lang="en-IN" sz="1400" dirty="0">
              <a:effectLst/>
              <a:ea typeface="Calibri" panose="020F0502020204030204" pitchFamily="34" charset="0"/>
            </a:endParaRPr>
          </a:p>
          <a:p>
            <a:pPr lvl="1" algn="just"/>
            <a:r>
              <a:rPr lang="en-IN" sz="1400" u="sng" dirty="0">
                <a:solidFill>
                  <a:srgbClr val="0000FF"/>
                </a:solidFill>
                <a:effectLst/>
                <a:ea typeface="Calibri" panose="020F0502020204030204" pitchFamily="34" charset="0"/>
                <a:hlinkClick r:id="rId7"/>
              </a:rPr>
              <a:t>Design and Planning Smart Cities with IoT/ ICT</a:t>
            </a:r>
            <a:endParaRPr lang="en-IN" sz="1400" dirty="0">
              <a:effectLst/>
              <a:ea typeface="Calibri" panose="020F0502020204030204" pitchFamily="34" charset="0"/>
            </a:endParaRPr>
          </a:p>
          <a:p>
            <a:pPr lvl="1" algn="just"/>
            <a:r>
              <a:rPr lang="en-IN" sz="1400" u="sng" dirty="0">
                <a:solidFill>
                  <a:srgbClr val="0000FF"/>
                </a:solidFill>
                <a:effectLst/>
                <a:ea typeface="Calibri" panose="020F0502020204030204" pitchFamily="34" charset="0"/>
                <a:hlinkClick r:id="rId8"/>
              </a:rPr>
              <a:t>IoT/ ICT Enablement in Smart Village &amp; Agriculture</a:t>
            </a:r>
            <a:endParaRPr lang="en-IN" sz="1400" dirty="0">
              <a:effectLst/>
              <a:ea typeface="Calibri" panose="020F0502020204030204" pitchFamily="34" charset="0"/>
            </a:endParaRPr>
          </a:p>
          <a:p>
            <a:pPr lvl="1" algn="just"/>
            <a:r>
              <a:rPr lang="en-IN" sz="1400" dirty="0">
                <a:solidFill>
                  <a:srgbClr val="002060"/>
                </a:solidFill>
                <a:effectLst/>
                <a:ea typeface="Calibri" panose="020F0502020204030204" pitchFamily="34" charset="0"/>
              </a:rPr>
              <a:t>IoT/ ICT standards for Smart Cities (</a:t>
            </a:r>
            <a:r>
              <a:rPr lang="en-IN" sz="1400" dirty="0">
                <a:solidFill>
                  <a:schemeClr val="tx1"/>
                </a:solidFill>
                <a:effectLst/>
                <a:ea typeface="Calibri" panose="020F0502020204030204" pitchFamily="34" charset="0"/>
              </a:rPr>
              <a:t>under preparation</a:t>
            </a:r>
            <a:r>
              <a:rPr lang="en-IN" sz="1400" dirty="0">
                <a:effectLst/>
                <a:ea typeface="Calibri" panose="020F0502020204030204" pitchFamily="34" charset="0"/>
              </a:rPr>
              <a:t>)</a:t>
            </a:r>
          </a:p>
          <a:p>
            <a:pPr marL="266700" indent="-266700" algn="just">
              <a:lnSpc>
                <a:spcPct val="100000"/>
              </a:lnSpc>
              <a:spcBef>
                <a:spcPts val="600"/>
              </a:spcBef>
              <a:spcAft>
                <a:spcPts val="600"/>
              </a:spcAft>
            </a:pPr>
            <a:r>
              <a:rPr lang="en-US" sz="1500" dirty="0">
                <a:solidFill>
                  <a:srgbClr val="002060"/>
                </a:solidFill>
              </a:rPr>
              <a:t>TEC has also made a significant contribution to ITU-T Recommendation </a:t>
            </a:r>
          </a:p>
          <a:p>
            <a:pPr marL="723900" lvl="1" indent="-266700" algn="just">
              <a:lnSpc>
                <a:spcPct val="100000"/>
              </a:lnSpc>
              <a:spcBef>
                <a:spcPts val="600"/>
              </a:spcBef>
              <a:spcAft>
                <a:spcPts val="600"/>
              </a:spcAft>
            </a:pPr>
            <a:r>
              <a:rPr lang="en-US" sz="1100" dirty="0">
                <a:solidFill>
                  <a:srgbClr val="002060"/>
                </a:solidFill>
              </a:rPr>
              <a:t>Y Suppl. 53 (12/2018) on IoT having five IoT use cases from India &amp; one from Egypt.</a:t>
            </a:r>
          </a:p>
          <a:p>
            <a:pPr marL="723900" lvl="1" indent="-266700" algn="just">
              <a:lnSpc>
                <a:spcPct val="100000"/>
              </a:lnSpc>
              <a:spcBef>
                <a:spcPts val="600"/>
              </a:spcBef>
              <a:spcAft>
                <a:spcPts val="600"/>
              </a:spcAft>
            </a:pPr>
            <a:r>
              <a:rPr lang="en-US" sz="1100" dirty="0">
                <a:solidFill>
                  <a:srgbClr val="002060"/>
                </a:solidFill>
              </a:rPr>
              <a:t>Y Suppl. 56 (12/2019) on Smart city having smart city use cases from Japan, Korea, UK and India. </a:t>
            </a:r>
          </a:p>
        </p:txBody>
      </p:sp>
    </p:spTree>
    <p:extLst>
      <p:ext uri="{BB962C8B-B14F-4D97-AF65-F5344CB8AC3E}">
        <p14:creationId xmlns:p14="http://schemas.microsoft.com/office/powerpoint/2010/main" val="413763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8" y="118383"/>
            <a:ext cx="10861431" cy="1325563"/>
          </a:xfrm>
          <a:noFill/>
        </p:spPr>
        <p:txBody>
          <a:bodyPr>
            <a:normAutofit/>
          </a:bodyPr>
          <a:lstStyle/>
          <a:p>
            <a:r>
              <a:rPr lang="en-US" b="1" dirty="0">
                <a:solidFill>
                  <a:srgbClr val="002060"/>
                </a:solidFill>
                <a:effectLst>
                  <a:outerShdw blurRad="38100" dist="38100" dir="2700000" algn="tl">
                    <a:srgbClr val="000000">
                      <a:alpha val="43137"/>
                    </a:srgbClr>
                  </a:outerShdw>
                </a:effectLst>
              </a:rPr>
              <a:t>Bureau of Indian Standards (BIS)</a:t>
            </a:r>
            <a:endParaRPr lang="en-GB" b="1" dirty="0">
              <a:solidFill>
                <a:srgbClr val="00206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64457" y="1424756"/>
            <a:ext cx="6140404" cy="4924285"/>
          </a:xfrm>
        </p:spPr>
        <p:txBody>
          <a:bodyPr/>
          <a:lstStyle/>
          <a:p>
            <a:pPr marL="266700" indent="-266700" algn="just">
              <a:lnSpc>
                <a:spcPct val="100000"/>
              </a:lnSpc>
              <a:spcBef>
                <a:spcPts val="600"/>
              </a:spcBef>
              <a:spcAft>
                <a:spcPts val="600"/>
              </a:spcAft>
            </a:pPr>
            <a:r>
              <a:rPr lang="en-US" sz="1800" b="1" dirty="0">
                <a:solidFill>
                  <a:srgbClr val="002060"/>
                </a:solidFill>
              </a:rPr>
              <a:t>Bureau of Indian Standards (BIS), </a:t>
            </a:r>
            <a:r>
              <a:rPr lang="en-US" sz="1800" dirty="0">
                <a:solidFill>
                  <a:srgbClr val="002060"/>
                </a:solidFill>
              </a:rPr>
              <a:t>National Standard Body of India, through its technical committees have been developing standards related to smart cities. </a:t>
            </a:r>
          </a:p>
          <a:p>
            <a:pPr marL="536575" lvl="1" indent="-274638" algn="just">
              <a:lnSpc>
                <a:spcPct val="100000"/>
              </a:lnSpc>
              <a:spcBef>
                <a:spcPts val="600"/>
              </a:spcBef>
              <a:spcAft>
                <a:spcPts val="600"/>
              </a:spcAft>
            </a:pPr>
            <a:r>
              <a:rPr lang="en-US" sz="1800" b="1" dirty="0">
                <a:solidFill>
                  <a:srgbClr val="002060"/>
                </a:solidFill>
              </a:rPr>
              <a:t>Civil Engineering Division Council</a:t>
            </a:r>
          </a:p>
          <a:p>
            <a:pPr marL="822325" lvl="2" indent="-285750" algn="just">
              <a:lnSpc>
                <a:spcPct val="100000"/>
              </a:lnSpc>
              <a:spcBef>
                <a:spcPts val="0"/>
              </a:spcBef>
              <a:spcAft>
                <a:spcPts val="600"/>
              </a:spcAft>
              <a:buFont typeface="Wingdings" panose="05000000000000000000" pitchFamily="2" charset="2"/>
              <a:buChar char="ü"/>
            </a:pPr>
            <a:r>
              <a:rPr lang="en-US" sz="1500" b="1" dirty="0">
                <a:solidFill>
                  <a:srgbClr val="002060"/>
                </a:solidFill>
                <a:hlinkClick r:id="rId3"/>
              </a:rPr>
              <a:t>CED 59: Smart Cities Sectional Committee</a:t>
            </a:r>
            <a:endParaRPr lang="en-US" sz="1500" b="1" dirty="0">
              <a:solidFill>
                <a:srgbClr val="002060"/>
              </a:solidFill>
            </a:endParaRPr>
          </a:p>
          <a:p>
            <a:pPr marL="536575" lvl="1" indent="-274638" algn="just">
              <a:lnSpc>
                <a:spcPct val="100000"/>
              </a:lnSpc>
              <a:spcBef>
                <a:spcPts val="600"/>
              </a:spcBef>
              <a:spcAft>
                <a:spcPts val="600"/>
              </a:spcAft>
            </a:pPr>
            <a:r>
              <a:rPr lang="en-US" sz="1800" b="1" dirty="0">
                <a:solidFill>
                  <a:srgbClr val="002060"/>
                </a:solidFill>
              </a:rPr>
              <a:t>Electronics and information Technology division council (LITD)</a:t>
            </a:r>
          </a:p>
          <a:p>
            <a:pPr marL="822325" lvl="2" indent="-285750" algn="just">
              <a:lnSpc>
                <a:spcPct val="100000"/>
              </a:lnSpc>
              <a:spcBef>
                <a:spcPts val="0"/>
              </a:spcBef>
              <a:buFont typeface="Wingdings" panose="05000000000000000000" pitchFamily="2" charset="2"/>
              <a:buChar char="ü"/>
            </a:pPr>
            <a:r>
              <a:rPr lang="en-US" sz="1500" dirty="0">
                <a:solidFill>
                  <a:srgbClr val="002060"/>
                </a:solidFill>
              </a:rPr>
              <a:t>LITD 17: Information Systems Security And Privacy</a:t>
            </a:r>
          </a:p>
          <a:p>
            <a:pPr marL="822325" lvl="2" indent="-285750" algn="just">
              <a:lnSpc>
                <a:spcPct val="100000"/>
              </a:lnSpc>
              <a:spcBef>
                <a:spcPts val="0"/>
              </a:spcBef>
              <a:buFont typeface="Wingdings" panose="05000000000000000000" pitchFamily="2" charset="2"/>
              <a:buChar char="ü"/>
            </a:pPr>
            <a:r>
              <a:rPr lang="en-US" sz="1500" dirty="0">
                <a:solidFill>
                  <a:srgbClr val="002060"/>
                </a:solidFill>
              </a:rPr>
              <a:t>LITD 27: IoT and related technologies</a:t>
            </a:r>
          </a:p>
          <a:p>
            <a:pPr marL="822325" lvl="2" indent="-285750" algn="just">
              <a:lnSpc>
                <a:spcPct val="100000"/>
              </a:lnSpc>
              <a:spcBef>
                <a:spcPts val="0"/>
              </a:spcBef>
              <a:buFont typeface="Wingdings" panose="05000000000000000000" pitchFamily="2" charset="2"/>
              <a:buChar char="ü"/>
            </a:pPr>
            <a:r>
              <a:rPr lang="en-US" sz="1500" b="1" dirty="0">
                <a:solidFill>
                  <a:srgbClr val="002060"/>
                </a:solidFill>
              </a:rPr>
              <a:t>LITD 28: Smart Infrastructure </a:t>
            </a:r>
          </a:p>
          <a:p>
            <a:pPr marL="822325" lvl="2" indent="-285750">
              <a:lnSpc>
                <a:spcPct val="100000"/>
              </a:lnSpc>
              <a:spcBef>
                <a:spcPts val="0"/>
              </a:spcBef>
              <a:buFont typeface="Wingdings" panose="05000000000000000000" pitchFamily="2" charset="2"/>
              <a:buChar char="ü"/>
            </a:pPr>
            <a:r>
              <a:rPr lang="en-US" sz="1500" dirty="0">
                <a:solidFill>
                  <a:srgbClr val="002060"/>
                </a:solidFill>
              </a:rPr>
              <a:t>LITD29: Blockchain and Distributed Ledger Technologies</a:t>
            </a:r>
          </a:p>
          <a:p>
            <a:pPr marL="822325" lvl="2" indent="-285750" algn="just">
              <a:lnSpc>
                <a:spcPct val="100000"/>
              </a:lnSpc>
              <a:spcBef>
                <a:spcPts val="0"/>
              </a:spcBef>
              <a:buFont typeface="Wingdings" panose="05000000000000000000" pitchFamily="2" charset="2"/>
              <a:buChar char="ü"/>
            </a:pPr>
            <a:r>
              <a:rPr lang="en-US" sz="1500" dirty="0">
                <a:solidFill>
                  <a:srgbClr val="002060"/>
                </a:solidFill>
              </a:rPr>
              <a:t>LITD 30: Artificial Intelligence</a:t>
            </a:r>
          </a:p>
          <a:p>
            <a:pPr marL="822325" lvl="2" indent="-285750" algn="just">
              <a:lnSpc>
                <a:spcPct val="100000"/>
              </a:lnSpc>
              <a:spcBef>
                <a:spcPts val="0"/>
              </a:spcBef>
              <a:buFont typeface="Wingdings" panose="05000000000000000000" pitchFamily="2" charset="2"/>
              <a:buChar char="ü"/>
            </a:pPr>
            <a:r>
              <a:rPr lang="en-US" sz="1500" dirty="0">
                <a:solidFill>
                  <a:srgbClr val="002060"/>
                </a:solidFill>
              </a:rPr>
              <a:t>LITD 31-Cloud Computing, IT &amp; Data Centers</a:t>
            </a:r>
          </a:p>
        </p:txBody>
      </p:sp>
      <p:graphicFrame>
        <p:nvGraphicFramePr>
          <p:cNvPr id="3" name="Table 2">
            <a:extLst>
              <a:ext uri="{FF2B5EF4-FFF2-40B4-BE49-F238E27FC236}">
                <a16:creationId xmlns:a16="http://schemas.microsoft.com/office/drawing/2014/main" id="{B9149F8A-667D-419F-B860-33B0DD3EB12B}"/>
              </a:ext>
            </a:extLst>
          </p:cNvPr>
          <p:cNvGraphicFramePr>
            <a:graphicFrameLocks noGrp="1"/>
          </p:cNvGraphicFramePr>
          <p:nvPr>
            <p:extLst>
              <p:ext uri="{D42A27DB-BD31-4B8C-83A1-F6EECF244321}">
                <p14:modId xmlns:p14="http://schemas.microsoft.com/office/powerpoint/2010/main" val="488156821"/>
              </p:ext>
            </p:extLst>
          </p:nvPr>
        </p:nvGraphicFramePr>
        <p:xfrm>
          <a:off x="6604861" y="1424756"/>
          <a:ext cx="5397500" cy="1647825"/>
        </p:xfrm>
        <a:graphic>
          <a:graphicData uri="http://schemas.openxmlformats.org/drawingml/2006/table">
            <a:tbl>
              <a:tblPr firstRow="1" firstCol="1" bandRow="1">
                <a:tableStyleId>{5C22544A-7EE6-4342-B048-85BDC9FD1C3A}</a:tableStyleId>
              </a:tblPr>
              <a:tblGrid>
                <a:gridCol w="393700">
                  <a:extLst>
                    <a:ext uri="{9D8B030D-6E8A-4147-A177-3AD203B41FA5}">
                      <a16:colId xmlns:a16="http://schemas.microsoft.com/office/drawing/2014/main" val="2758784623"/>
                    </a:ext>
                  </a:extLst>
                </a:gridCol>
                <a:gridCol w="1193800">
                  <a:extLst>
                    <a:ext uri="{9D8B030D-6E8A-4147-A177-3AD203B41FA5}">
                      <a16:colId xmlns:a16="http://schemas.microsoft.com/office/drawing/2014/main" val="4245815869"/>
                    </a:ext>
                  </a:extLst>
                </a:gridCol>
                <a:gridCol w="3810000">
                  <a:extLst>
                    <a:ext uri="{9D8B030D-6E8A-4147-A177-3AD203B41FA5}">
                      <a16:colId xmlns:a16="http://schemas.microsoft.com/office/drawing/2014/main" val="269337504"/>
                    </a:ext>
                  </a:extLst>
                </a:gridCol>
              </a:tblGrid>
              <a:tr h="200025">
                <a:tc gridSpan="3">
                  <a:txBody>
                    <a:bodyPr/>
                    <a:lstStyle/>
                    <a:p>
                      <a:pPr algn="ctr" rtl="0" fontAlgn="ctr"/>
                      <a:r>
                        <a:rPr lang="en-US" sz="1050" u="none" strike="noStrike" dirty="0">
                          <a:effectLst/>
                        </a:rPr>
                        <a:t>List of Standards developed by CED 59 related to smart cities</a:t>
                      </a:r>
                      <a:endParaRPr lang="en-US" sz="1050" b="1" i="0" u="none" strike="noStrike" dirty="0">
                        <a:solidFill>
                          <a:srgbClr val="FFFFFF"/>
                        </a:solidFill>
                        <a:effectLst/>
                        <a:latin typeface="Century Gothic" panose="020B050202020202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4061889"/>
                  </a:ext>
                </a:extLst>
              </a:tr>
              <a:tr h="219075">
                <a:tc>
                  <a:txBody>
                    <a:bodyPr/>
                    <a:lstStyle/>
                    <a:p>
                      <a:pPr algn="l" rtl="0" fontAlgn="ctr"/>
                      <a:r>
                        <a:rPr lang="en-US" sz="1050" u="none" strike="noStrike">
                          <a:effectLst/>
                        </a:rPr>
                        <a:t>Sl No</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IS_No</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Title</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653214400"/>
                  </a:ext>
                </a:extLst>
              </a:tr>
              <a:tr h="209550">
                <a:tc>
                  <a:txBody>
                    <a:bodyPr/>
                    <a:lstStyle/>
                    <a:p>
                      <a:pPr algn="l" rtl="0" fontAlgn="ctr"/>
                      <a:r>
                        <a:rPr lang="en-US" sz="1050" u="none" strike="noStrike">
                          <a:effectLst/>
                        </a:rPr>
                        <a:t>1</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dirty="0">
                          <a:effectLst/>
                        </a:rPr>
                        <a:t>IS 17000 : 2019</a:t>
                      </a:r>
                      <a:endParaRPr lang="en-US" sz="105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Sustainable Development of Habitats Indicators</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724308581"/>
                  </a:ext>
                </a:extLst>
              </a:tr>
              <a:tr h="409575">
                <a:tc>
                  <a:txBody>
                    <a:bodyPr/>
                    <a:lstStyle/>
                    <a:p>
                      <a:pPr algn="l" rtl="0" fontAlgn="ctr"/>
                      <a:r>
                        <a:rPr lang="en-US" sz="1050" u="none" strike="noStrike">
                          <a:effectLst/>
                        </a:rPr>
                        <a:t>2</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17451 : 2020</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Smart Community Infrastructure - Best Practices for Transportation - Guidelines</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943851573"/>
                  </a:ext>
                </a:extLst>
              </a:tr>
              <a:tr h="400050">
                <a:tc>
                  <a:txBody>
                    <a:bodyPr/>
                    <a:lstStyle/>
                    <a:p>
                      <a:pPr algn="l" rtl="0" fontAlgn="ctr"/>
                      <a:r>
                        <a:rPr lang="en-US" sz="1050" u="none" strike="noStrike">
                          <a:effectLst/>
                        </a:rPr>
                        <a:t>3</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17456 : 2020</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Smart Community Infrastructure Guidance on Smart Transportation for Allocation of Parking Lots in Cities</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718744061"/>
                  </a:ext>
                </a:extLst>
              </a:tr>
              <a:tr h="209550">
                <a:tc>
                  <a:txBody>
                    <a:bodyPr/>
                    <a:lstStyle/>
                    <a:p>
                      <a:pPr algn="l" rtl="0" fontAlgn="ctr"/>
                      <a:r>
                        <a:rPr lang="en-US" sz="1050" u="none" strike="noStrike">
                          <a:effectLst/>
                        </a:rPr>
                        <a:t>4</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17457 : 2020</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dirty="0">
                          <a:effectLst/>
                        </a:rPr>
                        <a:t>Sustainable Development of Habitats - Vocabulary</a:t>
                      </a:r>
                      <a:endParaRPr lang="en-US" sz="105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256087108"/>
                  </a:ext>
                </a:extLst>
              </a:tr>
            </a:tbl>
          </a:graphicData>
        </a:graphic>
      </p:graphicFrame>
      <p:graphicFrame>
        <p:nvGraphicFramePr>
          <p:cNvPr id="6" name="Table 5">
            <a:extLst>
              <a:ext uri="{FF2B5EF4-FFF2-40B4-BE49-F238E27FC236}">
                <a16:creationId xmlns:a16="http://schemas.microsoft.com/office/drawing/2014/main" id="{D9001290-0D17-45BA-8507-A10FE8BFA173}"/>
              </a:ext>
            </a:extLst>
          </p:cNvPr>
          <p:cNvGraphicFramePr>
            <a:graphicFrameLocks noGrp="1"/>
          </p:cNvGraphicFramePr>
          <p:nvPr>
            <p:extLst>
              <p:ext uri="{D42A27DB-BD31-4B8C-83A1-F6EECF244321}">
                <p14:modId xmlns:p14="http://schemas.microsoft.com/office/powerpoint/2010/main" val="1313530953"/>
              </p:ext>
            </p:extLst>
          </p:nvPr>
        </p:nvGraphicFramePr>
        <p:xfrm>
          <a:off x="6595942" y="3429000"/>
          <a:ext cx="5397500" cy="2686050"/>
        </p:xfrm>
        <a:graphic>
          <a:graphicData uri="http://schemas.openxmlformats.org/drawingml/2006/table">
            <a:tbl>
              <a:tblPr firstRow="1" firstCol="1" bandRow="1">
                <a:tableStyleId>{5C22544A-7EE6-4342-B048-85BDC9FD1C3A}</a:tableStyleId>
              </a:tblPr>
              <a:tblGrid>
                <a:gridCol w="393700">
                  <a:extLst>
                    <a:ext uri="{9D8B030D-6E8A-4147-A177-3AD203B41FA5}">
                      <a16:colId xmlns:a16="http://schemas.microsoft.com/office/drawing/2014/main" val="3216539729"/>
                    </a:ext>
                  </a:extLst>
                </a:gridCol>
                <a:gridCol w="1193800">
                  <a:extLst>
                    <a:ext uri="{9D8B030D-6E8A-4147-A177-3AD203B41FA5}">
                      <a16:colId xmlns:a16="http://schemas.microsoft.com/office/drawing/2014/main" val="2953573750"/>
                    </a:ext>
                  </a:extLst>
                </a:gridCol>
                <a:gridCol w="3810000">
                  <a:extLst>
                    <a:ext uri="{9D8B030D-6E8A-4147-A177-3AD203B41FA5}">
                      <a16:colId xmlns:a16="http://schemas.microsoft.com/office/drawing/2014/main" val="730785778"/>
                    </a:ext>
                  </a:extLst>
                </a:gridCol>
              </a:tblGrid>
              <a:tr h="200025">
                <a:tc gridSpan="3">
                  <a:txBody>
                    <a:bodyPr/>
                    <a:lstStyle/>
                    <a:p>
                      <a:pPr algn="ctr" rtl="0" fontAlgn="ctr"/>
                      <a:r>
                        <a:rPr lang="en-US" sz="1050" u="none" strike="noStrike">
                          <a:effectLst/>
                        </a:rPr>
                        <a:t>List of Standards developed by LITD 28 related to smart cities</a:t>
                      </a:r>
                      <a:endParaRPr lang="en-US" sz="1050" b="1" i="0" u="none" strike="noStrike">
                        <a:solidFill>
                          <a:srgbClr val="FFFFFF"/>
                        </a:solidFill>
                        <a:effectLst/>
                        <a:latin typeface="Century Gothic" panose="020B050202020202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3266477"/>
                  </a:ext>
                </a:extLst>
              </a:tr>
              <a:tr h="219075">
                <a:tc>
                  <a:txBody>
                    <a:bodyPr/>
                    <a:lstStyle/>
                    <a:p>
                      <a:pPr algn="l" rtl="0" fontAlgn="ctr"/>
                      <a:r>
                        <a:rPr lang="en-US" sz="1050" u="none" strike="noStrike">
                          <a:effectLst/>
                        </a:rPr>
                        <a:t>Sl No</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IS_No</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Title</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251830375"/>
                  </a:ext>
                </a:extLst>
              </a:tr>
              <a:tr h="209550">
                <a:tc>
                  <a:txBody>
                    <a:bodyPr/>
                    <a:lstStyle/>
                    <a:p>
                      <a:pPr algn="l" rtl="0" fontAlgn="ctr"/>
                      <a:r>
                        <a:rPr lang="en-US" sz="1050" u="none" strike="noStrike">
                          <a:effectLst/>
                        </a:rPr>
                        <a:t>1</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802.15.4:2021</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Low-Rate Wireless Networks (Adoption of IEEE 802.15.4)</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691007697"/>
                  </a:ext>
                </a:extLst>
              </a:tr>
              <a:tr h="409575">
                <a:tc>
                  <a:txBody>
                    <a:bodyPr/>
                    <a:lstStyle/>
                    <a:p>
                      <a:pPr algn="l" rtl="0" fontAlgn="ctr"/>
                      <a:r>
                        <a:rPr lang="en-US" sz="1050" u="none" strike="noStrike">
                          <a:effectLst/>
                        </a:rPr>
                        <a:t>2</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18002-1:2021</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Unified Digital Infrastructure Data Layer Part 1 Reference Architecture</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854329281"/>
                  </a:ext>
                </a:extLst>
              </a:tr>
              <a:tr h="200025">
                <a:tc>
                  <a:txBody>
                    <a:bodyPr/>
                    <a:lstStyle/>
                    <a:p>
                      <a:pPr algn="l" rtl="0" fontAlgn="ctr"/>
                      <a:r>
                        <a:rPr lang="en-US" sz="1050" u="none" strike="noStrike">
                          <a:effectLst/>
                        </a:rPr>
                        <a:t>3</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18003-2:2021</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Unified Data Exchange Part 2 API specifications</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408235962"/>
                  </a:ext>
                </a:extLst>
              </a:tr>
              <a:tr h="209550">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rtl="0" fontAlgn="ctr"/>
                      <a:r>
                        <a:rPr lang="en-US" sz="1050" u="none" strike="noStrike">
                          <a:effectLst/>
                        </a:rPr>
                        <a:t>(includes NGSI-LD (ETSI CIM)</a:t>
                      </a:r>
                      <a:endParaRPr lang="en-US" sz="1050" b="0" i="0" u="none" strike="noStrike">
                        <a:solidFill>
                          <a:srgbClr val="C65911"/>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617547013"/>
                  </a:ext>
                </a:extLst>
              </a:tr>
              <a:tr h="209550">
                <a:tc>
                  <a:txBody>
                    <a:bodyPr/>
                    <a:lstStyle/>
                    <a:p>
                      <a:pPr algn="l" rtl="0" fontAlgn="ctr"/>
                      <a:r>
                        <a:rPr lang="en-US" sz="1050" u="none" strike="noStrike">
                          <a:effectLst/>
                        </a:rPr>
                        <a:t>4</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18008-1:2021</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Smart Cities- GIS Part 1 Reference Architecture</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477374653"/>
                  </a:ext>
                </a:extLst>
              </a:tr>
              <a:tr h="209550">
                <a:tc>
                  <a:txBody>
                    <a:bodyPr/>
                    <a:lstStyle/>
                    <a:p>
                      <a:pPr algn="l" rtl="0" fontAlgn="ctr"/>
                      <a:r>
                        <a:rPr lang="en-US" sz="1050" u="none" strike="noStrike">
                          <a:effectLst/>
                        </a:rPr>
                        <a:t>5</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18006-1:2021</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Municipal Governance - Part 1 Reference Architecture</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831086877"/>
                  </a:ext>
                </a:extLst>
              </a:tr>
              <a:tr h="409575">
                <a:tc>
                  <a:txBody>
                    <a:bodyPr/>
                    <a:lstStyle/>
                    <a:p>
                      <a:pPr algn="l" rtl="0" fontAlgn="ctr"/>
                      <a:r>
                        <a:rPr lang="en-US" sz="1050" u="none" strike="noStrike">
                          <a:effectLst/>
                        </a:rPr>
                        <a:t>6</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18006-3-1:2021</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Municipal Governance Part 3 Property Tax Section 1 Taxonomy</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012086571"/>
                  </a:ext>
                </a:extLst>
              </a:tr>
              <a:tr h="200025">
                <a:tc>
                  <a:txBody>
                    <a:bodyPr/>
                    <a:lstStyle/>
                    <a:p>
                      <a:pPr algn="l" rtl="0" fontAlgn="ctr"/>
                      <a:r>
                        <a:rPr lang="en-US" sz="1050" u="none" strike="noStrike">
                          <a:effectLst/>
                        </a:rPr>
                        <a:t>7</a:t>
                      </a:r>
                      <a:endParaRPr lang="en-US" sz="1050" b="1" i="0" u="none" strike="noStrike">
                        <a:solidFill>
                          <a:srgbClr val="FFFFFF"/>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IS 18004-1:2021</a:t>
                      </a:r>
                      <a:endParaRPr lang="en-US" sz="105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rtl="0" fontAlgn="ctr"/>
                      <a:r>
                        <a:rPr lang="en-US" sz="1050" u="none" strike="noStrike">
                          <a:effectLst/>
                        </a:rPr>
                        <a:t>IoT System Part 1 Reference Architecture</a:t>
                      </a:r>
                      <a:endParaRPr lang="en-US" sz="105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589058486"/>
                  </a:ext>
                </a:extLst>
              </a:tr>
              <a:tr h="209550">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rtl="0" fontAlgn="ctr"/>
                      <a:r>
                        <a:rPr lang="en-US" sz="1050" u="none" strike="noStrike" dirty="0">
                          <a:effectLst/>
                        </a:rPr>
                        <a:t>(based on oneM2M CSF )</a:t>
                      </a:r>
                      <a:endParaRPr lang="en-US" sz="1050" b="0" i="0" u="none" strike="noStrike" dirty="0">
                        <a:solidFill>
                          <a:srgbClr val="C65911"/>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616841632"/>
                  </a:ext>
                </a:extLst>
              </a:tr>
            </a:tbl>
          </a:graphicData>
        </a:graphic>
      </p:graphicFrame>
    </p:spTree>
    <p:extLst>
      <p:ext uri="{BB962C8B-B14F-4D97-AF65-F5344CB8AC3E}">
        <p14:creationId xmlns:p14="http://schemas.microsoft.com/office/powerpoint/2010/main" val="53866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8" y="118383"/>
            <a:ext cx="10861431" cy="1325563"/>
          </a:xfrm>
          <a:noFill/>
        </p:spPr>
        <p:txBody>
          <a:bodyPr>
            <a:normAutofit/>
          </a:bodyPr>
          <a:lstStyle/>
          <a:p>
            <a:r>
              <a:rPr lang="en-US" b="1" dirty="0">
                <a:solidFill>
                  <a:srgbClr val="002060"/>
                </a:solidFill>
                <a:effectLst>
                  <a:outerShdw blurRad="38100" dist="38100" dir="2700000" algn="tl">
                    <a:srgbClr val="000000">
                      <a:alpha val="43137"/>
                    </a:srgbClr>
                  </a:outerShdw>
                </a:effectLst>
              </a:rPr>
              <a:t>Conclusion</a:t>
            </a:r>
            <a:endParaRPr lang="en-GB" b="1" dirty="0">
              <a:solidFill>
                <a:srgbClr val="00206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92367" y="1298803"/>
            <a:ext cx="10861431" cy="4556420"/>
          </a:xfrm>
        </p:spPr>
        <p:txBody>
          <a:bodyPr/>
          <a:lstStyle/>
          <a:p>
            <a:pPr marL="266700" indent="-266700" algn="just">
              <a:lnSpc>
                <a:spcPct val="100000"/>
              </a:lnSpc>
              <a:spcBef>
                <a:spcPts val="600"/>
              </a:spcBef>
              <a:spcAft>
                <a:spcPts val="600"/>
              </a:spcAft>
            </a:pPr>
            <a:r>
              <a:rPr lang="en-US" sz="1800" dirty="0">
                <a:solidFill>
                  <a:srgbClr val="002060"/>
                </a:solidFill>
              </a:rPr>
              <a:t>Government is driving the Smart Cities mission, but progress is slow. </a:t>
            </a:r>
          </a:p>
          <a:p>
            <a:pPr marL="723900" lvl="1" indent="-266700" algn="just">
              <a:lnSpc>
                <a:spcPct val="100000"/>
              </a:lnSpc>
              <a:spcBef>
                <a:spcPts val="600"/>
              </a:spcBef>
              <a:spcAft>
                <a:spcPts val="600"/>
              </a:spcAft>
            </a:pPr>
            <a:r>
              <a:rPr lang="en-US" sz="1400" dirty="0">
                <a:solidFill>
                  <a:srgbClr val="002060"/>
                </a:solidFill>
              </a:rPr>
              <a:t>Due to Covid-19 pandemic and other reasons have also caused delay in execution of most of the smart city projects, therefore government has extended the timeline for the implementation of Mission to June 2023</a:t>
            </a:r>
          </a:p>
          <a:p>
            <a:pPr marL="266700" indent="-266700" algn="just">
              <a:lnSpc>
                <a:spcPct val="100000"/>
              </a:lnSpc>
              <a:spcBef>
                <a:spcPts val="600"/>
              </a:spcBef>
              <a:spcAft>
                <a:spcPts val="600"/>
              </a:spcAft>
            </a:pPr>
            <a:r>
              <a:rPr lang="en-US" sz="1900" dirty="0">
                <a:solidFill>
                  <a:srgbClr val="002060"/>
                </a:solidFill>
              </a:rPr>
              <a:t>Financing is also the greatest challenge for smart city projects</a:t>
            </a:r>
          </a:p>
          <a:p>
            <a:pPr marL="723900" lvl="1" indent="-266700" algn="just">
              <a:lnSpc>
                <a:spcPct val="100000"/>
              </a:lnSpc>
              <a:spcBef>
                <a:spcPts val="600"/>
              </a:spcBef>
              <a:spcAft>
                <a:spcPts val="600"/>
              </a:spcAft>
            </a:pPr>
            <a:r>
              <a:rPr lang="en-US" sz="1500" dirty="0">
                <a:solidFill>
                  <a:srgbClr val="002060"/>
                </a:solidFill>
              </a:rPr>
              <a:t>Smart city infrastructure requires a large capital investment</a:t>
            </a:r>
          </a:p>
          <a:p>
            <a:pPr marL="723900" lvl="1" indent="-266700" algn="just">
              <a:lnSpc>
                <a:spcPct val="100000"/>
              </a:lnSpc>
              <a:spcBef>
                <a:spcPts val="600"/>
              </a:spcBef>
              <a:spcAft>
                <a:spcPts val="600"/>
              </a:spcAft>
            </a:pPr>
            <a:r>
              <a:rPr lang="en-US" sz="1500" dirty="0">
                <a:solidFill>
                  <a:srgbClr val="002060"/>
                </a:solidFill>
              </a:rPr>
              <a:t>Many states/union territories have failed to release their share of funds for the mission.</a:t>
            </a:r>
          </a:p>
          <a:p>
            <a:pPr marL="266700" indent="-266700" algn="just">
              <a:lnSpc>
                <a:spcPct val="100000"/>
              </a:lnSpc>
              <a:spcBef>
                <a:spcPts val="600"/>
              </a:spcBef>
              <a:spcAft>
                <a:spcPts val="600"/>
              </a:spcAft>
            </a:pPr>
            <a:r>
              <a:rPr lang="en-US" sz="1900" dirty="0">
                <a:solidFill>
                  <a:srgbClr val="002060"/>
                </a:solidFill>
              </a:rPr>
              <a:t>Smart cities need greater cooperation within national and International experts</a:t>
            </a:r>
          </a:p>
          <a:p>
            <a:pPr marL="266700" indent="-266700" algn="just">
              <a:lnSpc>
                <a:spcPct val="100000"/>
              </a:lnSpc>
              <a:spcBef>
                <a:spcPts val="600"/>
              </a:spcBef>
              <a:spcAft>
                <a:spcPts val="600"/>
              </a:spcAft>
            </a:pPr>
            <a:r>
              <a:rPr lang="en-US" sz="1900" dirty="0">
                <a:solidFill>
                  <a:srgbClr val="002060"/>
                </a:solidFill>
              </a:rPr>
              <a:t>Mission is indeed smart and evolving hence need careful planning, proper implementation and continuous monitoring. </a:t>
            </a:r>
          </a:p>
          <a:p>
            <a:pPr marL="266700" indent="-266700" algn="just">
              <a:lnSpc>
                <a:spcPct val="100000"/>
              </a:lnSpc>
              <a:spcBef>
                <a:spcPts val="600"/>
              </a:spcBef>
              <a:spcAft>
                <a:spcPts val="600"/>
              </a:spcAft>
            </a:pPr>
            <a:r>
              <a:rPr lang="en-US" sz="1900" dirty="0">
                <a:solidFill>
                  <a:srgbClr val="002060"/>
                </a:solidFill>
              </a:rPr>
              <a:t>Standard based product and solution implementation is of utmost important</a:t>
            </a:r>
          </a:p>
          <a:p>
            <a:pPr marL="266700" indent="-266700" algn="just">
              <a:lnSpc>
                <a:spcPct val="100000"/>
              </a:lnSpc>
              <a:spcBef>
                <a:spcPts val="600"/>
              </a:spcBef>
              <a:spcAft>
                <a:spcPts val="600"/>
              </a:spcAft>
            </a:pPr>
            <a:endParaRPr lang="en-US" sz="1900" dirty="0">
              <a:solidFill>
                <a:srgbClr val="002060"/>
              </a:solidFill>
            </a:endParaRPr>
          </a:p>
        </p:txBody>
      </p:sp>
    </p:spTree>
    <p:extLst>
      <p:ext uri="{BB962C8B-B14F-4D97-AF65-F5344CB8AC3E}">
        <p14:creationId xmlns:p14="http://schemas.microsoft.com/office/powerpoint/2010/main" val="251026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222" y="127467"/>
            <a:ext cx="5195765" cy="2719387"/>
          </a:xfrm>
          <a:prstGeom prst="rect">
            <a:avLst/>
          </a:prstGeom>
        </p:spPr>
      </p:pic>
      <p:sp>
        <p:nvSpPr>
          <p:cNvPr id="3" name="מציין מיקום תוכן 6">
            <a:extLst>
              <a:ext uri="{FF2B5EF4-FFF2-40B4-BE49-F238E27FC236}">
                <a16:creationId xmlns:a16="http://schemas.microsoft.com/office/drawing/2014/main" id="{3F3E7915-1997-414B-9098-2ED093378737}"/>
              </a:ext>
            </a:extLst>
          </p:cNvPr>
          <p:cNvSpPr txBox="1">
            <a:spLocks/>
          </p:cNvSpPr>
          <p:nvPr/>
        </p:nvSpPr>
        <p:spPr>
          <a:xfrm>
            <a:off x="619125" y="2773970"/>
            <a:ext cx="10729232" cy="3530008"/>
          </a:xfrm>
          <a:prstGeom prst="rect">
            <a:avLst/>
          </a:prstGeom>
        </p:spPr>
        <p:txBody>
          <a:bodyPr/>
          <a:lstStyle>
            <a:lvl1pPr marL="228600" indent="-228600" algn="l" defTabSz="914400" rtl="0" eaLnBrk="1" latinLnBrk="0" hangingPunct="1">
              <a:lnSpc>
                <a:spcPct val="90000"/>
              </a:lnSpc>
              <a:spcBef>
                <a:spcPts val="1000"/>
              </a:spcBef>
              <a:buClr>
                <a:schemeClr val="accent1">
                  <a:lumMod val="50000"/>
                </a:schemeClr>
              </a:buClr>
              <a:buFont typeface="Arial" panose="020B0604020202020204" pitchFamily="34" charset="0"/>
              <a:buChar char="•"/>
              <a:defRPr sz="2800" kern="1200">
                <a:solidFill>
                  <a:schemeClr val="accent1">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2400" kern="1200">
                <a:solidFill>
                  <a:schemeClr val="accent1">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2000" kern="1200">
                <a:solidFill>
                  <a:schemeClr val="accent1">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800" kern="1200">
                <a:solidFill>
                  <a:schemeClr val="accent1">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Arial" panose="020B0604020202020204" pitchFamily="34" charset="0"/>
              <a:buChar char="•"/>
              <a:defRPr sz="1800" kern="1200">
                <a:solidFill>
                  <a:schemeClr val="accent1">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itchFamily="2" charset="2"/>
              <a:buNone/>
            </a:pPr>
            <a:r>
              <a:rPr lang="en-US" sz="2400" b="1"/>
              <a:t>Dinesh Chand Sharma </a:t>
            </a:r>
          </a:p>
          <a:p>
            <a:pPr algn="ctr">
              <a:buFont typeface="Wingdings" pitchFamily="2" charset="2"/>
              <a:buNone/>
            </a:pPr>
            <a:r>
              <a:rPr lang="en-US" sz="2400"/>
              <a:t>(Seconded European Standardization Expert in India)</a:t>
            </a:r>
          </a:p>
          <a:p>
            <a:pPr algn="ctr">
              <a:buFont typeface="Wingdings" pitchFamily="2" charset="2"/>
              <a:buNone/>
            </a:pPr>
            <a:r>
              <a:rPr lang="en-US" sz="2400"/>
              <a:t>Director – Standardization &amp; Public Policy</a:t>
            </a:r>
          </a:p>
          <a:p>
            <a:pPr algn="ctr">
              <a:buFont typeface="Wingdings" pitchFamily="2" charset="2"/>
              <a:buNone/>
            </a:pPr>
            <a:r>
              <a:rPr lang="en-US" sz="2400"/>
              <a:t>SESEI C/O EBTC, DLTA Complex, Gate No 3, 1st Floor, 1,  Africa Avenue, New Delhi 110029</a:t>
            </a:r>
          </a:p>
          <a:p>
            <a:pPr algn="ctr">
              <a:buFont typeface="Wingdings" pitchFamily="2" charset="2"/>
              <a:buNone/>
            </a:pPr>
            <a:r>
              <a:rPr lang="en-US" sz="2400" b="1"/>
              <a:t>Mobile: </a:t>
            </a:r>
            <a:r>
              <a:rPr lang="en-US" sz="2400"/>
              <a:t>+91 9810079461,</a:t>
            </a:r>
            <a:r>
              <a:rPr lang="en-US" sz="2400" b="1"/>
              <a:t> Tel:</a:t>
            </a:r>
            <a:r>
              <a:rPr lang="en-US" sz="2400"/>
              <a:t> +91 11 3352 1525, </a:t>
            </a:r>
            <a:r>
              <a:rPr lang="en-US" sz="2400" b="1" u="sng">
                <a:hlinkClick r:id="rId3"/>
              </a:rPr>
              <a:t>dinesh.chand.sharma@sesei.eu</a:t>
            </a:r>
            <a:r>
              <a:rPr lang="en-US" sz="2400" b="1" u="sng"/>
              <a:t> </a:t>
            </a:r>
          </a:p>
          <a:p>
            <a:pPr algn="ctr">
              <a:buFont typeface="Wingdings" pitchFamily="2" charset="2"/>
              <a:buNone/>
            </a:pPr>
            <a:r>
              <a:rPr lang="en-IN" sz="2400" b="1">
                <a:hlinkClick r:id="rId4"/>
              </a:rPr>
              <a:t>w</a:t>
            </a:r>
            <a:r>
              <a:rPr lang="en-US" sz="2400" b="1">
                <a:hlinkClick r:id="rId4"/>
              </a:rPr>
              <a:t>ww.sesei.eu</a:t>
            </a:r>
            <a:r>
              <a:rPr lang="en-US" sz="2400" b="1"/>
              <a:t> </a:t>
            </a:r>
            <a:r>
              <a:rPr lang="en-US" sz="2400" b="1">
                <a:sym typeface="Wingdings" panose="05000000000000000000" pitchFamily="2" charset="2"/>
              </a:rPr>
              <a:t></a:t>
            </a:r>
            <a:r>
              <a:rPr lang="en-US" sz="2400" b="1"/>
              <a:t> </a:t>
            </a:r>
            <a:r>
              <a:rPr lang="en-US" sz="2400" b="1">
                <a:hlinkClick r:id="rId5"/>
              </a:rPr>
              <a:t>www.sesei.in</a:t>
            </a:r>
            <a:r>
              <a:rPr lang="en-US" sz="2400" b="1"/>
              <a:t> </a:t>
            </a:r>
            <a:endParaRPr lang="en-US" sz="2400"/>
          </a:p>
          <a:p>
            <a:pPr algn="ctr">
              <a:buFontTx/>
              <a:buNone/>
            </a:pPr>
            <a:endParaRPr lang="he-IL" sz="2400" dirty="0"/>
          </a:p>
        </p:txBody>
      </p:sp>
    </p:spTree>
    <p:extLst>
      <p:ext uri="{BB962C8B-B14F-4D97-AF65-F5344CB8AC3E}">
        <p14:creationId xmlns:p14="http://schemas.microsoft.com/office/powerpoint/2010/main" val="23593163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B85B-4988-43E8-A704-DEA1B0A42EC0}"/>
              </a:ext>
            </a:extLst>
          </p:cNvPr>
          <p:cNvSpPr>
            <a:spLocks noGrp="1"/>
          </p:cNvSpPr>
          <p:nvPr>
            <p:ph type="title"/>
          </p:nvPr>
        </p:nvSpPr>
        <p:spPr>
          <a:xfrm>
            <a:off x="827063" y="2797628"/>
            <a:ext cx="10537874" cy="1262743"/>
          </a:xfrm>
          <a:solidFill>
            <a:srgbClr val="002060"/>
          </a:solidFill>
        </p:spPr>
        <p:txBody>
          <a:bodyPr>
            <a:normAutofit/>
          </a:bodyPr>
          <a:lstStyle/>
          <a:p>
            <a:pPr algn="ctr"/>
            <a:r>
              <a:rPr lang="en-US" b="1" dirty="0">
                <a:solidFill>
                  <a:schemeClr val="bg1"/>
                </a:solidFill>
              </a:rPr>
              <a:t>“Smart City Mission” - Overview</a:t>
            </a:r>
            <a:endParaRPr lang="en-IN" b="1" dirty="0">
              <a:solidFill>
                <a:schemeClr val="bg1"/>
              </a:solidFill>
            </a:endParaRPr>
          </a:p>
        </p:txBody>
      </p:sp>
    </p:spTree>
    <p:extLst>
      <p:ext uri="{BB962C8B-B14F-4D97-AF65-F5344CB8AC3E}">
        <p14:creationId xmlns:p14="http://schemas.microsoft.com/office/powerpoint/2010/main" val="177617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105066"/>
            <a:ext cx="11207262" cy="1325563"/>
          </a:xfrm>
          <a:noFill/>
        </p:spPr>
        <p:txBody>
          <a:bodyPr>
            <a:normAutofit/>
          </a:bodyPr>
          <a:lstStyle/>
          <a:p>
            <a:r>
              <a:rPr lang="en-US" b="1" dirty="0">
                <a:solidFill>
                  <a:srgbClr val="002060"/>
                </a:solidFill>
                <a:effectLst>
                  <a:outerShdw blurRad="38100" dist="38100" dir="2700000" algn="tl">
                    <a:srgbClr val="000000">
                      <a:alpha val="43137"/>
                    </a:srgbClr>
                  </a:outerShdw>
                </a:effectLst>
              </a:rPr>
              <a:t>Smart City Mission – Overview </a:t>
            </a:r>
          </a:p>
        </p:txBody>
      </p:sp>
      <p:sp>
        <p:nvSpPr>
          <p:cNvPr id="5" name="Content Placeholder 4"/>
          <p:cNvSpPr>
            <a:spLocks noGrp="1"/>
          </p:cNvSpPr>
          <p:nvPr>
            <p:ph idx="1"/>
          </p:nvPr>
        </p:nvSpPr>
        <p:spPr>
          <a:xfrm>
            <a:off x="492369" y="1314515"/>
            <a:ext cx="11207262" cy="4693334"/>
          </a:xfrm>
        </p:spPr>
        <p:txBody>
          <a:bodyPr/>
          <a:lstStyle/>
          <a:p>
            <a:pPr marL="266700" indent="-266700" algn="just">
              <a:lnSpc>
                <a:spcPct val="100000"/>
              </a:lnSpc>
              <a:spcBef>
                <a:spcPts val="600"/>
              </a:spcBef>
              <a:spcAft>
                <a:spcPts val="600"/>
              </a:spcAft>
            </a:pPr>
            <a:r>
              <a:rPr lang="en-US" sz="1600" dirty="0">
                <a:solidFill>
                  <a:srgbClr val="002060"/>
                </a:solidFill>
              </a:rPr>
              <a:t>As per the Census 2011, Indian cities can accommodate nearly 31% of Indian population and contribute 63% of GDP. </a:t>
            </a:r>
          </a:p>
          <a:p>
            <a:pPr marL="723900" lvl="1" indent="-266700" algn="just">
              <a:lnSpc>
                <a:spcPct val="100000"/>
              </a:lnSpc>
              <a:spcBef>
                <a:spcPts val="600"/>
              </a:spcBef>
              <a:spcAft>
                <a:spcPts val="600"/>
              </a:spcAft>
            </a:pPr>
            <a:r>
              <a:rPr lang="en-US" sz="1400" dirty="0">
                <a:solidFill>
                  <a:srgbClr val="002060"/>
                </a:solidFill>
              </a:rPr>
              <a:t>This requires comprehensive development of physical, institutional, social and economic infrastructure to improve the quality of life and attracting people and investment, setting in motion a virtuous cycle of growth and development.</a:t>
            </a:r>
          </a:p>
          <a:p>
            <a:pPr marL="266700" indent="-266700" algn="just">
              <a:lnSpc>
                <a:spcPct val="100000"/>
              </a:lnSpc>
              <a:spcBef>
                <a:spcPts val="600"/>
              </a:spcBef>
              <a:spcAft>
                <a:spcPts val="600"/>
              </a:spcAft>
            </a:pPr>
            <a:r>
              <a:rPr lang="en-US" sz="1600" dirty="0">
                <a:solidFill>
                  <a:srgbClr val="002060"/>
                </a:solidFill>
              </a:rPr>
              <a:t>Government of India introduced “</a:t>
            </a:r>
            <a:r>
              <a:rPr lang="en-US" sz="1600" dirty="0">
                <a:solidFill>
                  <a:srgbClr val="002060"/>
                </a:solidFill>
                <a:hlinkClick r:id="rId3"/>
              </a:rPr>
              <a:t>Smart Cities Mission</a:t>
            </a:r>
            <a:r>
              <a:rPr lang="en-US" sz="1600" dirty="0">
                <a:solidFill>
                  <a:srgbClr val="002060"/>
                </a:solidFill>
              </a:rPr>
              <a:t>” initiative on 25</a:t>
            </a:r>
            <a:r>
              <a:rPr lang="en-US" sz="1600" baseline="30000" dirty="0">
                <a:solidFill>
                  <a:srgbClr val="002060"/>
                </a:solidFill>
              </a:rPr>
              <a:t>th</a:t>
            </a:r>
            <a:r>
              <a:rPr lang="en-US" sz="1600" dirty="0">
                <a:solidFill>
                  <a:srgbClr val="002060"/>
                </a:solidFill>
              </a:rPr>
              <a:t> June 2015 to develop 100 smart cities all over the country and drive economic progress and boost the quality of life by fueling local development and harnessing technology to create smart outcome for the citizens. </a:t>
            </a:r>
          </a:p>
          <a:p>
            <a:pPr marL="723900" lvl="1" indent="-266700" algn="just">
              <a:lnSpc>
                <a:spcPct val="100000"/>
              </a:lnSpc>
              <a:spcBef>
                <a:spcPts val="600"/>
              </a:spcBef>
              <a:spcAft>
                <a:spcPts val="600"/>
              </a:spcAft>
            </a:pPr>
            <a:r>
              <a:rPr lang="en-US" sz="1400" dirty="0">
                <a:solidFill>
                  <a:srgbClr val="002060"/>
                </a:solidFill>
              </a:rPr>
              <a:t>will be operated as a Centrally Sponsored Scheme (CSS) and Ministry of Housing and Urban Affairs (</a:t>
            </a:r>
            <a:r>
              <a:rPr lang="en-US" sz="1400" dirty="0" err="1">
                <a:solidFill>
                  <a:srgbClr val="002060"/>
                </a:solidFill>
              </a:rPr>
              <a:t>MoHUA</a:t>
            </a:r>
            <a:r>
              <a:rPr lang="en-US" sz="1400" dirty="0">
                <a:solidFill>
                  <a:srgbClr val="002060"/>
                </a:solidFill>
              </a:rPr>
              <a:t>) is responsible for implementing mission in collaboration with state government</a:t>
            </a:r>
          </a:p>
          <a:p>
            <a:pPr marL="723900" lvl="1" indent="-266700" algn="just">
              <a:lnSpc>
                <a:spcPct val="100000"/>
              </a:lnSpc>
              <a:spcBef>
                <a:spcPts val="600"/>
              </a:spcBef>
              <a:spcAft>
                <a:spcPts val="600"/>
              </a:spcAft>
            </a:pPr>
            <a:r>
              <a:rPr lang="en-US" sz="1400" dirty="0">
                <a:solidFill>
                  <a:srgbClr val="002060"/>
                </a:solidFill>
              </a:rPr>
              <a:t>Process started with the formation of an implementing agency, a special purpose vehicle (SPV) which is promoted by the state/Union Territory and the urban local body and having a 50% equity shareholding of each side.</a:t>
            </a:r>
          </a:p>
          <a:p>
            <a:pPr marL="723900" lvl="1" indent="-266700" algn="just">
              <a:lnSpc>
                <a:spcPct val="100000"/>
              </a:lnSpc>
              <a:spcBef>
                <a:spcPts val="600"/>
              </a:spcBef>
              <a:spcAft>
                <a:spcPts val="600"/>
              </a:spcAft>
            </a:pPr>
            <a:r>
              <a:rPr lang="en-US" sz="1400" dirty="0">
                <a:solidFill>
                  <a:srgbClr val="002060"/>
                </a:solidFill>
              </a:rPr>
              <a:t>Mission involves a 50:50 financing model with the Centre initially contributing Rs 500 crore (Euro ~58M) and the state giving an equal share for five years.</a:t>
            </a:r>
          </a:p>
          <a:p>
            <a:pPr marL="723900" lvl="1" indent="-266700" algn="just">
              <a:lnSpc>
                <a:spcPct val="100000"/>
              </a:lnSpc>
              <a:spcBef>
                <a:spcPts val="600"/>
              </a:spcBef>
              <a:spcAft>
                <a:spcPts val="600"/>
              </a:spcAft>
            </a:pPr>
            <a:r>
              <a:rPr lang="en-US" sz="1400" dirty="0">
                <a:solidFill>
                  <a:srgbClr val="002060"/>
                </a:solidFill>
              </a:rPr>
              <a:t>SPV, formed as a limited company and is governed by the Indian Companies Act, 2013.</a:t>
            </a:r>
          </a:p>
          <a:p>
            <a:pPr marL="723900" lvl="1" indent="-266700" algn="just">
              <a:lnSpc>
                <a:spcPct val="100000"/>
              </a:lnSpc>
              <a:spcBef>
                <a:spcPts val="600"/>
              </a:spcBef>
              <a:spcAft>
                <a:spcPts val="600"/>
              </a:spcAft>
            </a:pPr>
            <a:r>
              <a:rPr lang="en-US" sz="1400" dirty="0">
                <a:solidFill>
                  <a:srgbClr val="002060"/>
                </a:solidFill>
              </a:rPr>
              <a:t>Aimed to be completed by 2019-20,  but has since been extended and now effective until June 2023</a:t>
            </a:r>
          </a:p>
        </p:txBody>
      </p:sp>
    </p:spTree>
    <p:extLst>
      <p:ext uri="{BB962C8B-B14F-4D97-AF65-F5344CB8AC3E}">
        <p14:creationId xmlns:p14="http://schemas.microsoft.com/office/powerpoint/2010/main" val="276358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365125"/>
            <a:ext cx="10861431" cy="1325563"/>
          </a:xfrm>
          <a:noFill/>
        </p:spPr>
        <p:txBody>
          <a:bodyPr>
            <a:normAutofit/>
          </a:bodyPr>
          <a:lstStyle/>
          <a:p>
            <a:r>
              <a:rPr lang="en-IN" b="1" dirty="0">
                <a:solidFill>
                  <a:srgbClr val="002060"/>
                </a:solidFill>
                <a:effectLst>
                  <a:outerShdw blurRad="38100" dist="38100" dir="2700000" algn="tl">
                    <a:srgbClr val="000000">
                      <a:alpha val="43137"/>
                    </a:srgbClr>
                  </a:outerShdw>
                </a:effectLst>
              </a:rPr>
              <a:t>Mission strategy </a:t>
            </a:r>
            <a:endParaRPr lang="en-GB" b="1" dirty="0">
              <a:solidFill>
                <a:srgbClr val="00206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92368" y="1567543"/>
            <a:ext cx="4674718" cy="4556420"/>
          </a:xfrm>
        </p:spPr>
        <p:txBody>
          <a:bodyPr/>
          <a:lstStyle/>
          <a:p>
            <a:pPr marL="266700" indent="-266700" algn="just">
              <a:lnSpc>
                <a:spcPct val="100000"/>
              </a:lnSpc>
              <a:spcBef>
                <a:spcPts val="600"/>
              </a:spcBef>
              <a:spcAft>
                <a:spcPts val="600"/>
              </a:spcAft>
            </a:pPr>
            <a:r>
              <a:rPr lang="en-US" sz="1600" b="1" dirty="0">
                <a:solidFill>
                  <a:srgbClr val="002060"/>
                </a:solidFill>
              </a:rPr>
              <a:t>Strategic components of area-based development (ABD) are:</a:t>
            </a:r>
          </a:p>
          <a:p>
            <a:pPr marL="536575" lvl="1" indent="-274638">
              <a:lnSpc>
                <a:spcPct val="100000"/>
              </a:lnSpc>
              <a:spcBef>
                <a:spcPts val="0"/>
              </a:spcBef>
            </a:pPr>
            <a:r>
              <a:rPr lang="en-US" sz="1400" dirty="0">
                <a:solidFill>
                  <a:srgbClr val="002060"/>
                </a:solidFill>
              </a:rPr>
              <a:t>City renewal (redevelopment)</a:t>
            </a:r>
          </a:p>
          <a:p>
            <a:pPr marL="536575" lvl="1" indent="-274638">
              <a:lnSpc>
                <a:spcPct val="100000"/>
              </a:lnSpc>
              <a:spcBef>
                <a:spcPts val="0"/>
              </a:spcBef>
            </a:pPr>
            <a:r>
              <a:rPr lang="en-US" sz="1400" dirty="0">
                <a:solidFill>
                  <a:srgbClr val="002060"/>
                </a:solidFill>
              </a:rPr>
              <a:t>City improvement (retrofitting)and </a:t>
            </a:r>
          </a:p>
          <a:p>
            <a:pPr marL="536575" lvl="1" indent="-274638">
              <a:lnSpc>
                <a:spcPct val="100000"/>
              </a:lnSpc>
              <a:spcBef>
                <a:spcPts val="0"/>
              </a:spcBef>
            </a:pPr>
            <a:r>
              <a:rPr lang="en-US" sz="1400" dirty="0">
                <a:solidFill>
                  <a:srgbClr val="002060"/>
                </a:solidFill>
              </a:rPr>
              <a:t>City extension (Greenfield development)</a:t>
            </a:r>
          </a:p>
          <a:p>
            <a:pPr marL="536575" lvl="1" indent="-274638">
              <a:lnSpc>
                <a:spcPct val="100000"/>
              </a:lnSpc>
              <a:spcBef>
                <a:spcPts val="0"/>
              </a:spcBef>
            </a:pPr>
            <a:endParaRPr lang="en-US" sz="1400" dirty="0">
              <a:solidFill>
                <a:srgbClr val="002060"/>
              </a:solidFill>
            </a:endParaRPr>
          </a:p>
          <a:p>
            <a:pPr marL="266700" indent="-266700" algn="just">
              <a:lnSpc>
                <a:spcPct val="100000"/>
              </a:lnSpc>
              <a:spcBef>
                <a:spcPts val="0"/>
              </a:spcBef>
            </a:pPr>
            <a:r>
              <a:rPr lang="en-US" sz="1600" b="1" dirty="0">
                <a:solidFill>
                  <a:srgbClr val="002060"/>
                </a:solidFill>
              </a:rPr>
              <a:t>Strategic components of Pan-city development are:</a:t>
            </a:r>
          </a:p>
          <a:p>
            <a:pPr marL="536575" lvl="1" indent="-274638" algn="just">
              <a:lnSpc>
                <a:spcPct val="100000"/>
              </a:lnSpc>
              <a:spcBef>
                <a:spcPts val="0"/>
              </a:spcBef>
            </a:pPr>
            <a:r>
              <a:rPr lang="en-US" sz="1400" dirty="0">
                <a:solidFill>
                  <a:srgbClr val="002060"/>
                </a:solidFill>
              </a:rPr>
              <a:t>Use technology, information and data to make existing city-wide infrastructure and its services better. </a:t>
            </a:r>
          </a:p>
          <a:p>
            <a:pPr marL="993775" lvl="2" indent="-274638" algn="just">
              <a:lnSpc>
                <a:spcPct val="100000"/>
              </a:lnSpc>
              <a:spcBef>
                <a:spcPts val="600"/>
              </a:spcBef>
              <a:buFont typeface="Wingdings" panose="05000000000000000000" pitchFamily="2" charset="2"/>
              <a:buChar char="ü"/>
            </a:pPr>
            <a:r>
              <a:rPr lang="en-US" sz="1100" dirty="0">
                <a:solidFill>
                  <a:srgbClr val="002060"/>
                </a:solidFill>
              </a:rPr>
              <a:t>For example, applying Smart Solutions in transport sector (intelligent traffic management system) and reducing average commute time or cost of citizens, which will have positive effects on productivity and quality of life of citizens. </a:t>
            </a:r>
          </a:p>
          <a:p>
            <a:pPr marL="993775" lvl="2" indent="-274638" algn="just">
              <a:lnSpc>
                <a:spcPct val="100000"/>
              </a:lnSpc>
              <a:spcBef>
                <a:spcPts val="600"/>
              </a:spcBef>
              <a:buFont typeface="Wingdings" panose="05000000000000000000" pitchFamily="2" charset="2"/>
              <a:buChar char="ü"/>
            </a:pPr>
            <a:r>
              <a:rPr lang="en-US" sz="1100" dirty="0">
                <a:solidFill>
                  <a:srgbClr val="002060"/>
                </a:solidFill>
              </a:rPr>
              <a:t>Another example can be wastewater recycling and smart metering which can make a huge contribution to better water management in the city.</a:t>
            </a:r>
          </a:p>
        </p:txBody>
      </p:sp>
      <p:pic>
        <p:nvPicPr>
          <p:cNvPr id="4" name="Picture 3">
            <a:extLst>
              <a:ext uri="{FF2B5EF4-FFF2-40B4-BE49-F238E27FC236}">
                <a16:creationId xmlns:a16="http://schemas.microsoft.com/office/drawing/2014/main" id="{9D88076F-1BE5-49FD-9609-0699BB9C1582}"/>
              </a:ext>
            </a:extLst>
          </p:cNvPr>
          <p:cNvPicPr>
            <a:picLocks noChangeAspect="1"/>
          </p:cNvPicPr>
          <p:nvPr/>
        </p:nvPicPr>
        <p:blipFill>
          <a:blip r:embed="rId3"/>
          <a:stretch>
            <a:fillRect/>
          </a:stretch>
        </p:blipFill>
        <p:spPr>
          <a:xfrm>
            <a:off x="5123614" y="1475117"/>
            <a:ext cx="7068386" cy="4648846"/>
          </a:xfrm>
          <a:prstGeom prst="rect">
            <a:avLst/>
          </a:prstGeom>
        </p:spPr>
      </p:pic>
    </p:spTree>
    <p:extLst>
      <p:ext uri="{BB962C8B-B14F-4D97-AF65-F5344CB8AC3E}">
        <p14:creationId xmlns:p14="http://schemas.microsoft.com/office/powerpoint/2010/main" val="389116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321582"/>
            <a:ext cx="11207262" cy="1325563"/>
          </a:xfrm>
          <a:noFill/>
        </p:spPr>
        <p:txBody>
          <a:bodyPr>
            <a:normAutofit/>
          </a:bodyPr>
          <a:lstStyle/>
          <a:p>
            <a:r>
              <a:rPr lang="en-IN" b="1" dirty="0">
                <a:solidFill>
                  <a:srgbClr val="002060"/>
                </a:solidFill>
                <a:effectLst>
                  <a:outerShdw blurRad="38100" dist="38100" dir="2700000" algn="tl">
                    <a:srgbClr val="000000">
                      <a:alpha val="43137"/>
                    </a:srgbClr>
                  </a:outerShdw>
                </a:effectLst>
              </a:rPr>
              <a:t>Core infrastructure elements</a:t>
            </a:r>
            <a:endParaRPr lang="en-GB" b="1" dirty="0">
              <a:solidFill>
                <a:srgbClr val="00206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5E96582-9F88-42F4-8062-053618432BE6}"/>
              </a:ext>
            </a:extLst>
          </p:cNvPr>
          <p:cNvSpPr>
            <a:spLocks noGrp="1"/>
          </p:cNvSpPr>
          <p:nvPr>
            <p:ph idx="1"/>
          </p:nvPr>
        </p:nvSpPr>
        <p:spPr>
          <a:xfrm>
            <a:off x="0" y="1575459"/>
            <a:ext cx="11766430" cy="4721824"/>
          </a:xfrm>
        </p:spPr>
        <p:txBody>
          <a:bodyPr/>
          <a:lstStyle/>
          <a:p>
            <a:pPr lvl="1">
              <a:spcBef>
                <a:spcPts val="600"/>
              </a:spcBef>
              <a:spcAft>
                <a:spcPts val="600"/>
              </a:spcAft>
              <a:buFont typeface="Wingdings" panose="05000000000000000000" pitchFamily="2" charset="2"/>
              <a:buChar char="ü"/>
            </a:pPr>
            <a:r>
              <a:rPr lang="en-US" sz="2000" dirty="0">
                <a:latin typeface="Century Gothic" panose="020B0502020202020204" pitchFamily="34" charset="0"/>
              </a:rPr>
              <a:t>Adequate water supply</a:t>
            </a:r>
            <a:endParaRPr lang="en-IN" sz="2000" dirty="0">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2000" dirty="0">
                <a:latin typeface="Century Gothic" panose="020B0502020202020204" pitchFamily="34" charset="0"/>
              </a:rPr>
              <a:t>Assured electricity supply</a:t>
            </a:r>
            <a:endParaRPr lang="en-IN" sz="2000" dirty="0">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2000" dirty="0">
                <a:latin typeface="Century Gothic" panose="020B0502020202020204" pitchFamily="34" charset="0"/>
              </a:rPr>
              <a:t>Sanitation, including solid waste management</a:t>
            </a:r>
            <a:endParaRPr lang="en-IN" sz="2000" dirty="0">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2000" dirty="0">
                <a:latin typeface="Century Gothic" panose="020B0502020202020204" pitchFamily="34" charset="0"/>
              </a:rPr>
              <a:t>Efficient urban mobility and public transport</a:t>
            </a:r>
            <a:endParaRPr lang="en-IN" sz="2000" dirty="0">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2000" dirty="0">
                <a:latin typeface="Century Gothic" panose="020B0502020202020204" pitchFamily="34" charset="0"/>
              </a:rPr>
              <a:t>Affordable housing, especially for the poor</a:t>
            </a:r>
            <a:endParaRPr lang="en-IN" sz="2000" dirty="0">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2000" dirty="0">
                <a:latin typeface="Century Gothic" panose="020B0502020202020204" pitchFamily="34" charset="0"/>
              </a:rPr>
              <a:t>Robust IT connectivity and digitalization</a:t>
            </a:r>
            <a:endParaRPr lang="en-IN" sz="2000" dirty="0">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2000" dirty="0">
                <a:latin typeface="Century Gothic" panose="020B0502020202020204" pitchFamily="34" charset="0"/>
              </a:rPr>
              <a:t>Good governance, especially e-Governance and citizen participation</a:t>
            </a:r>
            <a:endParaRPr lang="en-IN" sz="2000" dirty="0">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2000" dirty="0">
                <a:latin typeface="Century Gothic" panose="020B0502020202020204" pitchFamily="34" charset="0"/>
              </a:rPr>
              <a:t>Sustainable environment</a:t>
            </a:r>
            <a:endParaRPr lang="en-IN" sz="2000" dirty="0">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2000" dirty="0">
                <a:latin typeface="Century Gothic" panose="020B0502020202020204" pitchFamily="34" charset="0"/>
              </a:rPr>
              <a:t>Safety and security of citizens, particularly women, children and the elderly, and</a:t>
            </a:r>
            <a:endParaRPr lang="en-IN" sz="2000" dirty="0">
              <a:latin typeface="Century Gothic" panose="020B0502020202020204" pitchFamily="34" charset="0"/>
            </a:endParaRPr>
          </a:p>
          <a:p>
            <a:pPr lvl="1">
              <a:spcBef>
                <a:spcPts val="600"/>
              </a:spcBef>
              <a:spcAft>
                <a:spcPts val="600"/>
              </a:spcAft>
              <a:buFont typeface="Wingdings" panose="05000000000000000000" pitchFamily="2" charset="2"/>
              <a:buChar char="ü"/>
            </a:pPr>
            <a:r>
              <a:rPr lang="en-US" sz="2000" dirty="0">
                <a:latin typeface="Century Gothic" panose="020B0502020202020204" pitchFamily="34" charset="0"/>
              </a:rPr>
              <a:t>Health and education</a:t>
            </a:r>
            <a:endParaRPr lang="en-IN" sz="2000" dirty="0">
              <a:latin typeface="Century Gothic" panose="020B0502020202020204" pitchFamily="34" charset="0"/>
            </a:endParaRPr>
          </a:p>
        </p:txBody>
      </p:sp>
    </p:spTree>
    <p:extLst>
      <p:ext uri="{BB962C8B-B14F-4D97-AF65-F5344CB8AC3E}">
        <p14:creationId xmlns:p14="http://schemas.microsoft.com/office/powerpoint/2010/main" val="95269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365125"/>
            <a:ext cx="10861431" cy="1325563"/>
          </a:xfrm>
          <a:noFill/>
        </p:spPr>
        <p:txBody>
          <a:bodyPr>
            <a:normAutofit/>
          </a:bodyPr>
          <a:lstStyle/>
          <a:p>
            <a:r>
              <a:rPr lang="en-IN" b="1" dirty="0">
                <a:solidFill>
                  <a:srgbClr val="002060"/>
                </a:solidFill>
                <a:effectLst>
                  <a:outerShdw blurRad="38100" dist="38100" dir="2700000" algn="tl">
                    <a:srgbClr val="000000">
                      <a:alpha val="43137"/>
                    </a:srgbClr>
                  </a:outerShdw>
                </a:effectLst>
              </a:rPr>
              <a:t>Status of Smart city mission</a:t>
            </a:r>
            <a:endParaRPr lang="en-GB" b="1" dirty="0">
              <a:solidFill>
                <a:srgbClr val="00206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92367" y="1567543"/>
            <a:ext cx="5879403" cy="4556420"/>
          </a:xfrm>
        </p:spPr>
        <p:txBody>
          <a:bodyPr/>
          <a:lstStyle/>
          <a:p>
            <a:pPr marL="266700" indent="-266700" algn="just">
              <a:lnSpc>
                <a:spcPct val="100000"/>
              </a:lnSpc>
              <a:spcBef>
                <a:spcPts val="600"/>
              </a:spcBef>
              <a:spcAft>
                <a:spcPts val="600"/>
              </a:spcAft>
            </a:pPr>
            <a:r>
              <a:rPr lang="en-US" sz="1400" b="1" dirty="0">
                <a:solidFill>
                  <a:srgbClr val="002060"/>
                </a:solidFill>
              </a:rPr>
              <a:t>Govt. selected 100 cities through a City Challenge Process of four rounds:</a:t>
            </a:r>
          </a:p>
          <a:p>
            <a:pPr marL="536575" lvl="1" indent="-274638" algn="just">
              <a:lnSpc>
                <a:spcPct val="100000"/>
              </a:lnSpc>
              <a:spcBef>
                <a:spcPts val="300"/>
              </a:spcBef>
              <a:spcAft>
                <a:spcPts val="300"/>
              </a:spcAft>
            </a:pPr>
            <a:r>
              <a:rPr lang="en-US" sz="1300" dirty="0">
                <a:solidFill>
                  <a:srgbClr val="002060"/>
                </a:solidFill>
              </a:rPr>
              <a:t>In Round 1, 20 smart cities were selected in January 2016, and in May 2016, 13 more cities were selected in a fast-track round.</a:t>
            </a:r>
          </a:p>
          <a:p>
            <a:pPr marL="536575" lvl="1" indent="-274638" algn="just">
              <a:lnSpc>
                <a:spcPct val="100000"/>
              </a:lnSpc>
              <a:spcBef>
                <a:spcPts val="300"/>
              </a:spcBef>
              <a:spcAft>
                <a:spcPts val="300"/>
              </a:spcAft>
            </a:pPr>
            <a:r>
              <a:rPr lang="en-US" sz="1300" dirty="0">
                <a:solidFill>
                  <a:srgbClr val="002060"/>
                </a:solidFill>
              </a:rPr>
              <a:t>In Round 2, 27 smart cities were selected in September 2016.</a:t>
            </a:r>
          </a:p>
          <a:p>
            <a:pPr marL="536575" lvl="1" indent="-274638" algn="just">
              <a:lnSpc>
                <a:spcPct val="100000"/>
              </a:lnSpc>
              <a:spcBef>
                <a:spcPts val="300"/>
              </a:spcBef>
              <a:spcAft>
                <a:spcPts val="300"/>
              </a:spcAft>
            </a:pPr>
            <a:r>
              <a:rPr lang="en-US" sz="1300" dirty="0">
                <a:solidFill>
                  <a:srgbClr val="002060"/>
                </a:solidFill>
              </a:rPr>
              <a:t>In Round 3, 30 smart cities were selected in June 2017.</a:t>
            </a:r>
          </a:p>
          <a:p>
            <a:pPr marL="536575" lvl="1" indent="-274638" algn="just">
              <a:lnSpc>
                <a:spcPct val="100000"/>
              </a:lnSpc>
              <a:spcBef>
                <a:spcPts val="300"/>
              </a:spcBef>
              <a:spcAft>
                <a:spcPts val="300"/>
              </a:spcAft>
            </a:pPr>
            <a:r>
              <a:rPr lang="en-US" sz="1300" dirty="0">
                <a:solidFill>
                  <a:srgbClr val="002060"/>
                </a:solidFill>
              </a:rPr>
              <a:t>In Round 4, 9 smart cities were selected in January 2018.</a:t>
            </a:r>
          </a:p>
          <a:p>
            <a:pPr marL="993775" lvl="2" indent="-274638" algn="just">
              <a:lnSpc>
                <a:spcPct val="100000"/>
              </a:lnSpc>
              <a:spcBef>
                <a:spcPts val="300"/>
              </a:spcBef>
              <a:spcAft>
                <a:spcPts val="300"/>
              </a:spcAft>
            </a:pPr>
            <a:r>
              <a:rPr lang="en-US" sz="900" dirty="0">
                <a:solidFill>
                  <a:srgbClr val="002060"/>
                </a:solidFill>
              </a:rPr>
              <a:t>Indian State Meghalaya’s capital, </a:t>
            </a:r>
            <a:r>
              <a:rPr lang="en-US" sz="900" dirty="0" err="1">
                <a:solidFill>
                  <a:srgbClr val="002060"/>
                </a:solidFill>
              </a:rPr>
              <a:t>Shillong</a:t>
            </a:r>
            <a:r>
              <a:rPr lang="en-US" sz="900" dirty="0">
                <a:solidFill>
                  <a:srgbClr val="002060"/>
                </a:solidFill>
              </a:rPr>
              <a:t>, was included as the 100th city in June 2018</a:t>
            </a:r>
          </a:p>
          <a:p>
            <a:pPr algn="just">
              <a:lnSpc>
                <a:spcPct val="100000"/>
              </a:lnSpc>
              <a:spcBef>
                <a:spcPts val="300"/>
              </a:spcBef>
              <a:spcAft>
                <a:spcPts val="300"/>
              </a:spcAft>
            </a:pPr>
            <a:r>
              <a:rPr lang="en-IN" sz="1400" b="1" dirty="0">
                <a:solidFill>
                  <a:srgbClr val="002060"/>
                </a:solidFill>
                <a:effectLst/>
                <a:ea typeface="Calibri" panose="020F0502020204030204" pitchFamily="34" charset="0"/>
                <a:cs typeface="Calibri" panose="020F0502020204030204" pitchFamily="34" charset="0"/>
              </a:rPr>
              <a:t>According to latest data provided by Ministry - </a:t>
            </a:r>
            <a:r>
              <a:rPr lang="en-IN" sz="1400" b="1" u="sng" dirty="0" err="1">
                <a:solidFill>
                  <a:srgbClr val="002060"/>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MoHUA</a:t>
            </a:r>
            <a:r>
              <a:rPr lang="en-IN" sz="1400" b="1" u="sng" dirty="0">
                <a:solidFill>
                  <a:srgbClr val="002060"/>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IN" sz="1400" b="1" dirty="0">
                <a:solidFill>
                  <a:srgbClr val="002060"/>
                </a:solidFill>
                <a:effectLst/>
                <a:ea typeface="Calibri" panose="020F0502020204030204" pitchFamily="34" charset="0"/>
                <a:cs typeface="Calibri" panose="020F0502020204030204" pitchFamily="34" charset="0"/>
              </a:rPr>
              <a:t> </a:t>
            </a:r>
          </a:p>
          <a:p>
            <a:pPr marL="536575" lvl="1" indent="-274638" algn="just">
              <a:lnSpc>
                <a:spcPct val="100000"/>
              </a:lnSpc>
              <a:spcBef>
                <a:spcPts val="300"/>
              </a:spcBef>
              <a:spcAft>
                <a:spcPts val="300"/>
              </a:spcAft>
            </a:pPr>
            <a:r>
              <a:rPr lang="en-IN" sz="1300" dirty="0">
                <a:solidFill>
                  <a:srgbClr val="002060"/>
                </a:solidFill>
                <a:effectLst/>
                <a:ea typeface="Calibri" panose="020F0502020204030204" pitchFamily="34" charset="0"/>
                <a:cs typeface="Calibri" panose="020F0502020204030204" pitchFamily="34" charset="0"/>
              </a:rPr>
              <a:t>total proposed investments for SCM stood at ~Rs. 205,018 crore (€24.4 billion). </a:t>
            </a:r>
          </a:p>
          <a:p>
            <a:pPr marL="536575" lvl="1" indent="-274638" algn="just">
              <a:lnSpc>
                <a:spcPct val="100000"/>
              </a:lnSpc>
              <a:spcBef>
                <a:spcPts val="300"/>
              </a:spcBef>
              <a:spcAft>
                <a:spcPts val="300"/>
              </a:spcAft>
            </a:pPr>
            <a:r>
              <a:rPr lang="en-IN" sz="1300" dirty="0">
                <a:solidFill>
                  <a:srgbClr val="002060"/>
                </a:solidFill>
                <a:effectLst/>
                <a:ea typeface="Calibri" panose="020F0502020204030204" pitchFamily="34" charset="0"/>
                <a:cs typeface="Calibri" panose="020F0502020204030204" pitchFamily="34" charset="0"/>
              </a:rPr>
              <a:t>6480 projects worth ₹ 185,905 crore (€22.13 billion) have been tendered,</a:t>
            </a:r>
          </a:p>
          <a:p>
            <a:pPr marL="536575" lvl="1" indent="-274638" algn="just">
              <a:lnSpc>
                <a:spcPct val="100000"/>
              </a:lnSpc>
              <a:spcBef>
                <a:spcPts val="300"/>
              </a:spcBef>
              <a:spcAft>
                <a:spcPts val="300"/>
              </a:spcAft>
            </a:pPr>
            <a:r>
              <a:rPr lang="en-IN" sz="1300" dirty="0">
                <a:solidFill>
                  <a:srgbClr val="002060"/>
                </a:solidFill>
                <a:ea typeface="Calibri" panose="020F0502020204030204" pitchFamily="34" charset="0"/>
                <a:cs typeface="Calibri" panose="020F0502020204030204" pitchFamily="34" charset="0"/>
              </a:rPr>
              <a:t>W</a:t>
            </a:r>
            <a:r>
              <a:rPr lang="en-IN" sz="1300" dirty="0">
                <a:solidFill>
                  <a:srgbClr val="002060"/>
                </a:solidFill>
                <a:effectLst/>
                <a:ea typeface="Calibri" panose="020F0502020204030204" pitchFamily="34" charset="0"/>
                <a:cs typeface="Calibri" panose="020F0502020204030204" pitchFamily="34" charset="0"/>
              </a:rPr>
              <a:t>ork orders issued for 5845 Projects worth ₹ 157,369 crore (€18.73 billion) and </a:t>
            </a:r>
          </a:p>
          <a:p>
            <a:pPr marL="536575" lvl="1" indent="-274638" algn="just">
              <a:lnSpc>
                <a:spcPct val="100000"/>
              </a:lnSpc>
              <a:spcBef>
                <a:spcPts val="300"/>
              </a:spcBef>
              <a:spcAft>
                <a:spcPts val="300"/>
              </a:spcAft>
            </a:pPr>
            <a:r>
              <a:rPr lang="en-IN" sz="1300" dirty="0">
                <a:solidFill>
                  <a:srgbClr val="002060"/>
                </a:solidFill>
                <a:effectLst/>
                <a:ea typeface="Calibri" panose="020F0502020204030204" pitchFamily="34" charset="0"/>
                <a:cs typeface="Calibri" panose="020F0502020204030204" pitchFamily="34" charset="0"/>
              </a:rPr>
              <a:t>3145 Projects worth ₹ 53,256 crore (€6.34 billion) have been completed.</a:t>
            </a:r>
            <a:endParaRPr lang="en-IN" sz="1300" dirty="0">
              <a:solidFill>
                <a:srgbClr val="002060"/>
              </a:solidFill>
              <a:effectLst/>
              <a:ea typeface="Calibri" panose="020F0502020204030204" pitchFamily="34" charset="0"/>
            </a:endParaRPr>
          </a:p>
          <a:p>
            <a:pPr marL="79375" indent="-274638" algn="just">
              <a:lnSpc>
                <a:spcPct val="100000"/>
              </a:lnSpc>
              <a:spcBef>
                <a:spcPts val="300"/>
              </a:spcBef>
              <a:spcAft>
                <a:spcPts val="300"/>
              </a:spcAft>
            </a:pPr>
            <a:endParaRPr lang="en-US" sz="1400" dirty="0">
              <a:solidFill>
                <a:srgbClr val="002060"/>
              </a:solidFill>
            </a:endParaRPr>
          </a:p>
        </p:txBody>
      </p:sp>
      <p:pic>
        <p:nvPicPr>
          <p:cNvPr id="6" name="Picture 5" descr="Table&#10;&#10;Description automatically generated">
            <a:extLst>
              <a:ext uri="{FF2B5EF4-FFF2-40B4-BE49-F238E27FC236}">
                <a16:creationId xmlns:a16="http://schemas.microsoft.com/office/drawing/2014/main" id="{77D31EA7-549C-432F-BA42-DA4C2E71F9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4355" y="1567543"/>
            <a:ext cx="5286375" cy="2369820"/>
          </a:xfrm>
          <a:prstGeom prst="rect">
            <a:avLst/>
          </a:prstGeom>
          <a:noFill/>
          <a:ln>
            <a:noFill/>
          </a:ln>
        </p:spPr>
      </p:pic>
      <p:pic>
        <p:nvPicPr>
          <p:cNvPr id="7" name="Picture 6" descr="Graphical user interface, application, website&#10;&#10;Description automatically generated">
            <a:extLst>
              <a:ext uri="{FF2B5EF4-FFF2-40B4-BE49-F238E27FC236}">
                <a16:creationId xmlns:a16="http://schemas.microsoft.com/office/drawing/2014/main" id="{19C0B46A-6EB8-4621-A02A-64AFF4652FEE}"/>
              </a:ext>
            </a:extLst>
          </p:cNvPr>
          <p:cNvPicPr>
            <a:picLocks noChangeAspect="1"/>
          </p:cNvPicPr>
          <p:nvPr/>
        </p:nvPicPr>
        <p:blipFill>
          <a:blip r:embed="rId5"/>
          <a:stretch>
            <a:fillRect/>
          </a:stretch>
        </p:blipFill>
        <p:spPr>
          <a:xfrm>
            <a:off x="6544355" y="4219405"/>
            <a:ext cx="5267325" cy="2142104"/>
          </a:xfrm>
          <a:prstGeom prst="rect">
            <a:avLst/>
          </a:prstGeom>
          <a:ln>
            <a:solidFill>
              <a:schemeClr val="tx1"/>
            </a:solidFill>
          </a:ln>
        </p:spPr>
      </p:pic>
    </p:spTree>
    <p:extLst>
      <p:ext uri="{BB962C8B-B14F-4D97-AF65-F5344CB8AC3E}">
        <p14:creationId xmlns:p14="http://schemas.microsoft.com/office/powerpoint/2010/main" val="381856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B85B-4988-43E8-A704-DEA1B0A42EC0}"/>
              </a:ext>
            </a:extLst>
          </p:cNvPr>
          <p:cNvSpPr>
            <a:spLocks noGrp="1"/>
          </p:cNvSpPr>
          <p:nvPr>
            <p:ph type="title"/>
          </p:nvPr>
        </p:nvSpPr>
        <p:spPr>
          <a:xfrm>
            <a:off x="827063" y="2797628"/>
            <a:ext cx="10537874" cy="1262743"/>
          </a:xfrm>
          <a:solidFill>
            <a:srgbClr val="002060"/>
          </a:solidFill>
        </p:spPr>
        <p:txBody>
          <a:bodyPr>
            <a:normAutofit fontScale="90000"/>
          </a:bodyPr>
          <a:lstStyle/>
          <a:p>
            <a:pPr algn="ctr"/>
            <a:r>
              <a:rPr lang="en-US" b="1" dirty="0">
                <a:solidFill>
                  <a:schemeClr val="bg1"/>
                </a:solidFill>
              </a:rPr>
              <a:t>Government/Industry Initiatives to support “Smart City Mission”</a:t>
            </a:r>
            <a:endParaRPr lang="en-IN" b="1" dirty="0">
              <a:solidFill>
                <a:schemeClr val="bg1"/>
              </a:solidFill>
            </a:endParaRPr>
          </a:p>
        </p:txBody>
      </p:sp>
    </p:spTree>
    <p:extLst>
      <p:ext uri="{BB962C8B-B14F-4D97-AF65-F5344CB8AC3E}">
        <p14:creationId xmlns:p14="http://schemas.microsoft.com/office/powerpoint/2010/main" val="2297502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365125"/>
            <a:ext cx="10861431" cy="1325563"/>
          </a:xfrm>
          <a:noFill/>
        </p:spPr>
        <p:txBody>
          <a:bodyPr>
            <a:normAutofit/>
          </a:bodyPr>
          <a:lstStyle/>
          <a:p>
            <a:r>
              <a:rPr lang="en-IN" b="1" dirty="0">
                <a:solidFill>
                  <a:srgbClr val="002060"/>
                </a:solidFill>
                <a:effectLst>
                  <a:outerShdw blurRad="38100" dist="38100" dir="2700000" algn="tl">
                    <a:srgbClr val="000000">
                      <a:alpha val="43137"/>
                    </a:srgbClr>
                  </a:outerShdw>
                </a:effectLst>
              </a:rPr>
              <a:t>Open Data Platform/India Urban Data Exchange (IUDX)</a:t>
            </a:r>
          </a:p>
        </p:txBody>
      </p:sp>
      <p:sp>
        <p:nvSpPr>
          <p:cNvPr id="5" name="Content Placeholder 4"/>
          <p:cNvSpPr>
            <a:spLocks noGrp="1"/>
          </p:cNvSpPr>
          <p:nvPr>
            <p:ph idx="1"/>
          </p:nvPr>
        </p:nvSpPr>
        <p:spPr>
          <a:xfrm>
            <a:off x="493487" y="1690688"/>
            <a:ext cx="10860313" cy="4589342"/>
          </a:xfrm>
        </p:spPr>
        <p:txBody>
          <a:bodyPr/>
          <a:lstStyle/>
          <a:p>
            <a:pPr algn="just">
              <a:lnSpc>
                <a:spcPct val="100000"/>
              </a:lnSpc>
              <a:spcBef>
                <a:spcPts val="600"/>
              </a:spcBef>
              <a:spcAft>
                <a:spcPts val="600"/>
              </a:spcAft>
            </a:pPr>
            <a:r>
              <a:rPr lang="en-US" sz="1600" dirty="0">
                <a:solidFill>
                  <a:srgbClr val="002060"/>
                </a:solidFill>
                <a:hlinkClick r:id="rId3"/>
              </a:rPr>
              <a:t>IUDX</a:t>
            </a:r>
            <a:r>
              <a:rPr lang="en-US" sz="1600" dirty="0">
                <a:solidFill>
                  <a:srgbClr val="002060"/>
                </a:solidFill>
              </a:rPr>
              <a:t>, an open-source software platform for Indian Smart cities, facilitates secure and authenticated exchange of data amongst various data platforms, 3rd party applications, data producers and consumers. </a:t>
            </a:r>
          </a:p>
          <a:p>
            <a:pPr lvl="1" algn="just">
              <a:lnSpc>
                <a:spcPct val="100000"/>
              </a:lnSpc>
              <a:spcBef>
                <a:spcPts val="600"/>
              </a:spcBef>
              <a:spcAft>
                <a:spcPts val="600"/>
              </a:spcAft>
            </a:pPr>
            <a:r>
              <a:rPr lang="en-US" sz="1200" dirty="0">
                <a:solidFill>
                  <a:srgbClr val="002060"/>
                </a:solidFill>
              </a:rPr>
              <a:t>Platform is developed in partnership between Smart Cities Mission and the Indian Institute of Science (IISc), Bengaluru. </a:t>
            </a:r>
          </a:p>
          <a:p>
            <a:pPr lvl="1" algn="just">
              <a:lnSpc>
                <a:spcPct val="100000"/>
              </a:lnSpc>
              <a:spcBef>
                <a:spcPts val="600"/>
              </a:spcBef>
              <a:spcAft>
                <a:spcPts val="600"/>
              </a:spcAft>
            </a:pPr>
            <a:r>
              <a:rPr lang="en-US" sz="1200" dirty="0">
                <a:solidFill>
                  <a:srgbClr val="002060"/>
                </a:solidFill>
              </a:rPr>
              <a:t>Platform will provide full control to the data owners as to what data need to be exposed and to whom.</a:t>
            </a:r>
          </a:p>
          <a:p>
            <a:pPr algn="just">
              <a:lnSpc>
                <a:spcPct val="100000"/>
              </a:lnSpc>
              <a:spcBef>
                <a:spcPts val="600"/>
              </a:spcBef>
              <a:spcAft>
                <a:spcPts val="600"/>
              </a:spcAft>
            </a:pPr>
            <a:r>
              <a:rPr lang="en-US" sz="1600" dirty="0">
                <a:solidFill>
                  <a:srgbClr val="002060"/>
                </a:solidFill>
              </a:rPr>
              <a:t>IUDX, has successfully deployed operational data exchanges in 10 Indian cities and will now be entering its next phase to be deployed in 25 more smart cities</a:t>
            </a:r>
          </a:p>
          <a:p>
            <a:pPr lvl="1" algn="just">
              <a:lnSpc>
                <a:spcPct val="100000"/>
              </a:lnSpc>
              <a:spcBef>
                <a:spcPts val="600"/>
              </a:spcBef>
              <a:spcAft>
                <a:spcPts val="600"/>
              </a:spcAft>
            </a:pPr>
            <a:r>
              <a:rPr lang="en-US" sz="1400" dirty="0">
                <a:solidFill>
                  <a:srgbClr val="002060"/>
                </a:solidFill>
              </a:rPr>
              <a:t>Operational Cities are Pune, Surat, Varanasi, Agartala, Bengaluru, Bhubaneswar, Chennai, Bhopal, Faridabad, and Vadodara. </a:t>
            </a:r>
          </a:p>
          <a:p>
            <a:pPr algn="just">
              <a:lnSpc>
                <a:spcPct val="100000"/>
              </a:lnSpc>
              <a:spcBef>
                <a:spcPts val="600"/>
              </a:spcBef>
              <a:spcAft>
                <a:spcPts val="600"/>
              </a:spcAft>
            </a:pPr>
            <a:r>
              <a:rPr lang="en-US" sz="1600" dirty="0">
                <a:solidFill>
                  <a:srgbClr val="002060"/>
                </a:solidFill>
              </a:rPr>
              <a:t>Ministry of Housing and Urban Affairs (</a:t>
            </a:r>
            <a:r>
              <a:rPr lang="en-US" sz="1600" dirty="0" err="1">
                <a:solidFill>
                  <a:srgbClr val="002060"/>
                </a:solidFill>
              </a:rPr>
              <a:t>MoHUA</a:t>
            </a:r>
            <a:r>
              <a:rPr lang="en-US" sz="1600" dirty="0">
                <a:solidFill>
                  <a:srgbClr val="002060"/>
                </a:solidFill>
              </a:rPr>
              <a:t>) through Smart Cities Mission (SCM) has sanctioned INR 29 crores (Euro 3.4M) to support the ambitious goals of this program for the financial years 2021-22 and 2022-23</a:t>
            </a:r>
          </a:p>
          <a:p>
            <a:pPr algn="just">
              <a:lnSpc>
                <a:spcPct val="100000"/>
              </a:lnSpc>
              <a:spcBef>
                <a:spcPts val="600"/>
              </a:spcBef>
              <a:spcAft>
                <a:spcPts val="600"/>
              </a:spcAft>
            </a:pPr>
            <a:r>
              <a:rPr lang="en-US" sz="1600" dirty="0">
                <a:solidFill>
                  <a:srgbClr val="002060"/>
                </a:solidFill>
              </a:rPr>
              <a:t>IUDX has also become first software platform to fully adopt BIS standards for Unified Data Exchange</a:t>
            </a:r>
          </a:p>
          <a:p>
            <a:pPr lvl="1" algn="just">
              <a:lnSpc>
                <a:spcPct val="100000"/>
              </a:lnSpc>
              <a:spcBef>
                <a:spcPts val="600"/>
              </a:spcBef>
              <a:spcAft>
                <a:spcPts val="600"/>
              </a:spcAft>
            </a:pPr>
            <a:r>
              <a:rPr lang="en-US" sz="1400" dirty="0">
                <a:solidFill>
                  <a:srgbClr val="002060"/>
                </a:solidFill>
              </a:rPr>
              <a:t>Unified Data Exchange standard – IS 18003, for Indian Smart Cities to ensure a secure and sustainable digital infrastructure and to facilitate the implementation of various smart city projects.</a:t>
            </a:r>
          </a:p>
        </p:txBody>
      </p:sp>
    </p:spTree>
    <p:extLst>
      <p:ext uri="{BB962C8B-B14F-4D97-AF65-F5344CB8AC3E}">
        <p14:creationId xmlns:p14="http://schemas.microsoft.com/office/powerpoint/2010/main" val="46098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15757</TotalTime>
  <Words>2889</Words>
  <Application>Microsoft Office PowerPoint</Application>
  <PresentationFormat>Widescreen</PresentationFormat>
  <Paragraphs>236</Paragraphs>
  <Slides>24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Century Gothic</vt:lpstr>
      <vt:lpstr>Wingdings</vt:lpstr>
      <vt:lpstr>Office Theme</vt:lpstr>
      <vt:lpstr>PowerPoint Presentation</vt:lpstr>
      <vt:lpstr>Contents</vt:lpstr>
      <vt:lpstr>“Smart City Mission” - Overview</vt:lpstr>
      <vt:lpstr>Smart City Mission – Overview </vt:lpstr>
      <vt:lpstr>Mission strategy </vt:lpstr>
      <vt:lpstr>Core infrastructure elements</vt:lpstr>
      <vt:lpstr>Status of Smart city mission</vt:lpstr>
      <vt:lpstr>Government/Industry Initiatives to support “Smart City Mission”</vt:lpstr>
      <vt:lpstr>Open Data Platform/India Urban Data Exchange (IUDX)</vt:lpstr>
      <vt:lpstr>National Urban Digital Mission </vt:lpstr>
      <vt:lpstr>SmartNet</vt:lpstr>
      <vt:lpstr>Smart City Living Labs</vt:lpstr>
      <vt:lpstr>Freight Smart Cities Plan</vt:lpstr>
      <vt:lpstr>Other Initiatives</vt:lpstr>
      <vt:lpstr>Other Initiatives</vt:lpstr>
      <vt:lpstr>Countries supporting India’s  Smart City Mission</vt:lpstr>
      <vt:lpstr>Countries supporting Smart City Mission</vt:lpstr>
      <vt:lpstr>Key Challenges</vt:lpstr>
      <vt:lpstr>Standards for Smart Cities</vt:lpstr>
      <vt:lpstr>Telecommunications Standards Development Society, India (TSDSI)</vt:lpstr>
      <vt:lpstr>Telecom Engineering Centre (TEC)</vt:lpstr>
      <vt:lpstr>Bureau of Indian Standards (BIS)</vt:lpstr>
      <vt:lpstr>Conclusion</vt:lpstr>
      <vt:lpstr>PowerPoint Presentation</vt:lpstr>
    </vt:vector>
  </TitlesOfParts>
  <Company>CENCENELEC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SESEI IV - Expert Report March 2020</dc:title>
  <dc:creator>Dinesh Chand Sharma / EU Project SESEI</dc:creator>
  <cp:lastModifiedBy>Dinesh Chand Sharma / EU Project SESEI</cp:lastModifiedBy>
  <cp:revision>830</cp:revision>
  <cp:lastPrinted>2019-06-11T08:39:54Z</cp:lastPrinted>
  <dcterms:created xsi:type="dcterms:W3CDTF">2017-05-19T07:13:29Z</dcterms:created>
  <dcterms:modified xsi:type="dcterms:W3CDTF">2022-01-05T06:10:01Z</dcterms:modified>
</cp:coreProperties>
</file>