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ldx" ContentType="application/vnd.openxmlformats-officedocument.presentationml.slide"/>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0"/>
  </p:notesMasterIdLst>
  <p:handoutMasterIdLst>
    <p:handoutMasterId r:id="rId71"/>
  </p:handoutMasterIdLst>
  <p:sldIdLst>
    <p:sldId id="418" r:id="rId2"/>
    <p:sldId id="258" r:id="rId3"/>
    <p:sldId id="464" r:id="rId4"/>
    <p:sldId id="455" r:id="rId5"/>
    <p:sldId id="456" r:id="rId6"/>
    <p:sldId id="339" r:id="rId7"/>
    <p:sldId id="458" r:id="rId8"/>
    <p:sldId id="457" r:id="rId9"/>
    <p:sldId id="459" r:id="rId10"/>
    <p:sldId id="461" r:id="rId11"/>
    <p:sldId id="460" r:id="rId12"/>
    <p:sldId id="462" r:id="rId13"/>
    <p:sldId id="463" r:id="rId14"/>
    <p:sldId id="501" r:id="rId15"/>
    <p:sldId id="465" r:id="rId16"/>
    <p:sldId id="502" r:id="rId17"/>
    <p:sldId id="469" r:id="rId18"/>
    <p:sldId id="470" r:id="rId19"/>
    <p:sldId id="471" r:id="rId20"/>
    <p:sldId id="467" r:id="rId21"/>
    <p:sldId id="466" r:id="rId22"/>
    <p:sldId id="499" r:id="rId23"/>
    <p:sldId id="472" r:id="rId24"/>
    <p:sldId id="500" r:id="rId25"/>
    <p:sldId id="503" r:id="rId26"/>
    <p:sldId id="282" r:id="rId27"/>
    <p:sldId id="473" r:id="rId28"/>
    <p:sldId id="474" r:id="rId29"/>
    <p:sldId id="468" r:id="rId30"/>
    <p:sldId id="477" r:id="rId31"/>
    <p:sldId id="285" r:id="rId32"/>
    <p:sldId id="480" r:id="rId33"/>
    <p:sldId id="479" r:id="rId34"/>
    <p:sldId id="283" r:id="rId35"/>
    <p:sldId id="482" r:id="rId36"/>
    <p:sldId id="264" r:id="rId37"/>
    <p:sldId id="488" r:id="rId38"/>
    <p:sldId id="475" r:id="rId39"/>
    <p:sldId id="504" r:id="rId40"/>
    <p:sldId id="483" r:id="rId41"/>
    <p:sldId id="481" r:id="rId42"/>
    <p:sldId id="484" r:id="rId43"/>
    <p:sldId id="505" r:id="rId44"/>
    <p:sldId id="506" r:id="rId45"/>
    <p:sldId id="485" r:id="rId46"/>
    <p:sldId id="327" r:id="rId47"/>
    <p:sldId id="486" r:id="rId48"/>
    <p:sldId id="314" r:id="rId49"/>
    <p:sldId id="507" r:id="rId50"/>
    <p:sldId id="487" r:id="rId51"/>
    <p:sldId id="515" r:id="rId52"/>
    <p:sldId id="508" r:id="rId53"/>
    <p:sldId id="489" r:id="rId54"/>
    <p:sldId id="509" r:id="rId55"/>
    <p:sldId id="510" r:id="rId56"/>
    <p:sldId id="511" r:id="rId57"/>
    <p:sldId id="476" r:id="rId58"/>
    <p:sldId id="513" r:id="rId59"/>
    <p:sldId id="492" r:id="rId60"/>
    <p:sldId id="257" r:id="rId61"/>
    <p:sldId id="259" r:id="rId62"/>
    <p:sldId id="260" r:id="rId63"/>
    <p:sldId id="514" r:id="rId64"/>
    <p:sldId id="497" r:id="rId65"/>
    <p:sldId id="498" r:id="rId66"/>
    <p:sldId id="512" r:id="rId67"/>
    <p:sldId id="434" r:id="rId68"/>
    <p:sldId id="399" r:id="rId69"/>
  </p:sldIdLst>
  <p:sldSz cx="12192000" cy="6858000"/>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EC3C0FA-B30F-4CC0-B8C1-74EAB3A00E12}">
          <p14:sldIdLst>
            <p14:sldId id="418"/>
            <p14:sldId id="258"/>
            <p14:sldId id="464"/>
            <p14:sldId id="455"/>
            <p14:sldId id="456"/>
            <p14:sldId id="339"/>
            <p14:sldId id="458"/>
            <p14:sldId id="457"/>
            <p14:sldId id="459"/>
            <p14:sldId id="461"/>
            <p14:sldId id="460"/>
            <p14:sldId id="462"/>
            <p14:sldId id="463"/>
            <p14:sldId id="501"/>
            <p14:sldId id="465"/>
            <p14:sldId id="502"/>
            <p14:sldId id="469"/>
            <p14:sldId id="470"/>
            <p14:sldId id="471"/>
            <p14:sldId id="467"/>
            <p14:sldId id="466"/>
            <p14:sldId id="499"/>
            <p14:sldId id="472"/>
            <p14:sldId id="500"/>
            <p14:sldId id="503"/>
            <p14:sldId id="282"/>
            <p14:sldId id="473"/>
            <p14:sldId id="474"/>
            <p14:sldId id="468"/>
            <p14:sldId id="477"/>
            <p14:sldId id="285"/>
            <p14:sldId id="480"/>
            <p14:sldId id="479"/>
            <p14:sldId id="283"/>
            <p14:sldId id="482"/>
            <p14:sldId id="264"/>
            <p14:sldId id="488"/>
            <p14:sldId id="475"/>
            <p14:sldId id="504"/>
            <p14:sldId id="483"/>
            <p14:sldId id="481"/>
            <p14:sldId id="484"/>
            <p14:sldId id="505"/>
            <p14:sldId id="506"/>
            <p14:sldId id="485"/>
            <p14:sldId id="327"/>
            <p14:sldId id="486"/>
            <p14:sldId id="314"/>
            <p14:sldId id="507"/>
            <p14:sldId id="487"/>
            <p14:sldId id="515"/>
            <p14:sldId id="508"/>
            <p14:sldId id="489"/>
            <p14:sldId id="509"/>
            <p14:sldId id="510"/>
            <p14:sldId id="511"/>
            <p14:sldId id="476"/>
            <p14:sldId id="513"/>
            <p14:sldId id="492"/>
            <p14:sldId id="257"/>
            <p14:sldId id="259"/>
            <p14:sldId id="260"/>
            <p14:sldId id="514"/>
            <p14:sldId id="497"/>
            <p14:sldId id="498"/>
            <p14:sldId id="512"/>
            <p14:sldId id="434"/>
            <p14:sldId id="399"/>
          </p14:sldIdLst>
        </p14:section>
      </p14:sectionLst>
    </p:ex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E79"/>
    <a:srgbClr val="6DA6D9"/>
    <a:srgbClr val="69BFE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614A9C-3024-4DE9-8991-04338C42C4ED}" v="6" dt="2021-03-03T05:30:56.7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3634" autoAdjust="0"/>
  </p:normalViewPr>
  <p:slideViewPr>
    <p:cSldViewPr snapToGrid="0">
      <p:cViewPr varScale="1">
        <p:scale>
          <a:sx n="107" d="100"/>
          <a:sy n="107" d="100"/>
        </p:scale>
        <p:origin x="750" y="96"/>
      </p:cViewPr>
      <p:guideLst>
        <p:guide orient="horz" pos="2183"/>
        <p:guide pos="3840"/>
      </p:guideLst>
    </p:cSldViewPr>
  </p:slideViewPr>
  <p:outlineViewPr>
    <p:cViewPr>
      <p:scale>
        <a:sx n="33" d="100"/>
        <a:sy n="33" d="100"/>
      </p:scale>
      <p:origin x="0" y="-6802"/>
    </p:cViewPr>
  </p:outlineViewPr>
  <p:notesTextViewPr>
    <p:cViewPr>
      <p:scale>
        <a:sx n="1" d="1"/>
        <a:sy n="1" d="1"/>
      </p:scale>
      <p:origin x="0" y="0"/>
    </p:cViewPr>
  </p:notesTextViewPr>
  <p:sorterViewPr>
    <p:cViewPr>
      <p:scale>
        <a:sx n="100" d="100"/>
        <a:sy n="100" d="100"/>
      </p:scale>
      <p:origin x="0" y="-2154"/>
    </p:cViewPr>
  </p:sorterViewPr>
  <p:notesViewPr>
    <p:cSldViewPr snapToGrid="0" showGuides="1">
      <p:cViewPr varScale="1">
        <p:scale>
          <a:sx n="93" d="100"/>
          <a:sy n="93" d="100"/>
        </p:scale>
        <p:origin x="3336" y="96"/>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microsoft.com/office/2016/11/relationships/changesInfo" Target="changesInfos/changesInfo1.xml"/><Relationship Id="rId7" Type="http://schemas.openxmlformats.org/officeDocument/2006/relationships/slide" Target="slides/slide6.xml"/><Relationship Id="rId71" Type="http://schemas.openxmlformats.org/officeDocument/2006/relationships/handoutMaster" Target="handoutMasters/handoutMaster1.xml"/><Relationship Id="rId2" Type="http://schemas.openxmlformats.org/officeDocument/2006/relationships/slide" Target="slides/slide1.xml"/><Relationship Id="rId29" Type="http://schemas.openxmlformats.org/officeDocument/2006/relationships/slide" Target="slides/slide2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tin Sharma" userId="1af1b37f362ce8c4" providerId="LiveId" clId="{D4614A9C-3024-4DE9-8991-04338C42C4ED}"/>
    <pc:docChg chg="undo custSel modSld">
      <pc:chgData name="Nitin Sharma" userId="1af1b37f362ce8c4" providerId="LiveId" clId="{D4614A9C-3024-4DE9-8991-04338C42C4ED}" dt="2021-03-09T05:11:21.184" v="251" actId="20577"/>
      <pc:docMkLst>
        <pc:docMk/>
      </pc:docMkLst>
      <pc:sldChg chg="addSp delSp modSp mod">
        <pc:chgData name="Nitin Sharma" userId="1af1b37f362ce8c4" providerId="LiveId" clId="{D4614A9C-3024-4DE9-8991-04338C42C4ED}" dt="2021-03-03T04:58:28.246" v="52" actId="11529"/>
        <pc:sldMkLst>
          <pc:docMk/>
          <pc:sldMk cId="2217001233" sldId="257"/>
        </pc:sldMkLst>
        <pc:spChg chg="add mod">
          <ac:chgData name="Nitin Sharma" userId="1af1b37f362ce8c4" providerId="LiveId" clId="{D4614A9C-3024-4DE9-8991-04338C42C4ED}" dt="2021-03-03T04:56:33.783" v="45" actId="14100"/>
          <ac:spMkLst>
            <pc:docMk/>
            <pc:sldMk cId="2217001233" sldId="257"/>
            <ac:spMk id="48" creationId="{BD43B611-CE2B-4702-8A15-7A1F838C5015}"/>
          </ac:spMkLst>
        </pc:spChg>
        <pc:spChg chg="mod">
          <ac:chgData name="Nitin Sharma" userId="1af1b37f362ce8c4" providerId="LiveId" clId="{D4614A9C-3024-4DE9-8991-04338C42C4ED}" dt="2021-03-03T04:54:06.655" v="33" actId="1076"/>
          <ac:spMkLst>
            <pc:docMk/>
            <pc:sldMk cId="2217001233" sldId="257"/>
            <ac:spMk id="80" creationId="{00000000-0000-0000-0000-000000000000}"/>
          </ac:spMkLst>
        </pc:spChg>
        <pc:spChg chg="mod">
          <ac:chgData name="Nitin Sharma" userId="1af1b37f362ce8c4" providerId="LiveId" clId="{D4614A9C-3024-4DE9-8991-04338C42C4ED}" dt="2021-03-03T04:52:01.615" v="23" actId="1076"/>
          <ac:spMkLst>
            <pc:docMk/>
            <pc:sldMk cId="2217001233" sldId="257"/>
            <ac:spMk id="81" creationId="{00000000-0000-0000-0000-000000000000}"/>
          </ac:spMkLst>
        </pc:spChg>
        <pc:spChg chg="mod">
          <ac:chgData name="Nitin Sharma" userId="1af1b37f362ce8c4" providerId="LiveId" clId="{D4614A9C-3024-4DE9-8991-04338C42C4ED}" dt="2021-03-03T04:55:36.254" v="41" actId="20577"/>
          <ac:spMkLst>
            <pc:docMk/>
            <pc:sldMk cId="2217001233" sldId="257"/>
            <ac:spMk id="92" creationId="{00000000-0000-0000-0000-000000000000}"/>
          </ac:spMkLst>
        </pc:spChg>
        <pc:spChg chg="mod">
          <ac:chgData name="Nitin Sharma" userId="1af1b37f362ce8c4" providerId="LiveId" clId="{D4614A9C-3024-4DE9-8991-04338C42C4ED}" dt="2021-03-03T04:50:01.303" v="14" actId="1076"/>
          <ac:spMkLst>
            <pc:docMk/>
            <pc:sldMk cId="2217001233" sldId="257"/>
            <ac:spMk id="95" creationId="{00000000-0000-0000-0000-000000000000}"/>
          </ac:spMkLst>
        </pc:spChg>
        <pc:cxnChg chg="add mod">
          <ac:chgData name="Nitin Sharma" userId="1af1b37f362ce8c4" providerId="LiveId" clId="{D4614A9C-3024-4DE9-8991-04338C42C4ED}" dt="2021-03-03T04:56:33.783" v="45" actId="14100"/>
          <ac:cxnSpMkLst>
            <pc:docMk/>
            <pc:sldMk cId="2217001233" sldId="257"/>
            <ac:cxnSpMk id="5" creationId="{417277C7-280D-46F5-B707-73AEFFF82D35}"/>
          </ac:cxnSpMkLst>
        </pc:cxnChg>
        <pc:cxnChg chg="del mod">
          <ac:chgData name="Nitin Sharma" userId="1af1b37f362ce8c4" providerId="LiveId" clId="{D4614A9C-3024-4DE9-8991-04338C42C4ED}" dt="2021-03-03T04:50:45.769" v="17" actId="478"/>
          <ac:cxnSpMkLst>
            <pc:docMk/>
            <pc:sldMk cId="2217001233" sldId="257"/>
            <ac:cxnSpMk id="7" creationId="{7BB3C810-2B89-4ECF-BE4C-057B9267D235}"/>
          </ac:cxnSpMkLst>
        </pc:cxnChg>
        <pc:cxnChg chg="add">
          <ac:chgData name="Nitin Sharma" userId="1af1b37f362ce8c4" providerId="LiveId" clId="{D4614A9C-3024-4DE9-8991-04338C42C4ED}" dt="2021-03-03T04:51:05.511" v="20" actId="11529"/>
          <ac:cxnSpMkLst>
            <pc:docMk/>
            <pc:sldMk cId="2217001233" sldId="257"/>
            <ac:cxnSpMk id="10" creationId="{3CC931B6-D8E6-40D3-9443-575EF266FCD7}"/>
          </ac:cxnSpMkLst>
        </pc:cxnChg>
        <pc:cxnChg chg="add del">
          <ac:chgData name="Nitin Sharma" userId="1af1b37f362ce8c4" providerId="LiveId" clId="{D4614A9C-3024-4DE9-8991-04338C42C4ED}" dt="2021-03-03T04:51:52.633" v="22" actId="478"/>
          <ac:cxnSpMkLst>
            <pc:docMk/>
            <pc:sldMk cId="2217001233" sldId="257"/>
            <ac:cxnSpMk id="12" creationId="{292985A6-FCE8-4945-B5B3-89F9F2ED58D6}"/>
          </ac:cxnSpMkLst>
        </pc:cxnChg>
        <pc:cxnChg chg="add mod">
          <ac:chgData name="Nitin Sharma" userId="1af1b37f362ce8c4" providerId="LiveId" clId="{D4614A9C-3024-4DE9-8991-04338C42C4ED}" dt="2021-03-03T04:53:22.832" v="30" actId="14100"/>
          <ac:cxnSpMkLst>
            <pc:docMk/>
            <pc:sldMk cId="2217001233" sldId="257"/>
            <ac:cxnSpMk id="17" creationId="{559F8177-313F-4EA4-BA70-EB1CB4CE5BAB}"/>
          </ac:cxnSpMkLst>
        </pc:cxnChg>
        <pc:cxnChg chg="add del mod">
          <ac:chgData name="Nitin Sharma" userId="1af1b37f362ce8c4" providerId="LiveId" clId="{D4614A9C-3024-4DE9-8991-04338C42C4ED}" dt="2021-03-03T04:57:55.689" v="51" actId="478"/>
          <ac:cxnSpMkLst>
            <pc:docMk/>
            <pc:sldMk cId="2217001233" sldId="257"/>
            <ac:cxnSpMk id="37" creationId="{5BBB250C-AE52-4A8D-98B5-1D0648A8E953}"/>
          </ac:cxnSpMkLst>
        </pc:cxnChg>
        <pc:cxnChg chg="add">
          <ac:chgData name="Nitin Sharma" userId="1af1b37f362ce8c4" providerId="LiveId" clId="{D4614A9C-3024-4DE9-8991-04338C42C4ED}" dt="2021-03-03T04:58:28.246" v="52" actId="11529"/>
          <ac:cxnSpMkLst>
            <pc:docMk/>
            <pc:sldMk cId="2217001233" sldId="257"/>
            <ac:cxnSpMk id="51" creationId="{E17940C2-BB95-430C-B821-27537BA60BE2}"/>
          </ac:cxnSpMkLst>
        </pc:cxnChg>
        <pc:cxnChg chg="mod">
          <ac:chgData name="Nitin Sharma" userId="1af1b37f362ce8c4" providerId="LiveId" clId="{D4614A9C-3024-4DE9-8991-04338C42C4ED}" dt="2021-03-03T04:54:40.839" v="40" actId="14100"/>
          <ac:cxnSpMkLst>
            <pc:docMk/>
            <pc:sldMk cId="2217001233" sldId="257"/>
            <ac:cxnSpMk id="259" creationId="{00000000-0000-0000-0000-000000000000}"/>
          </ac:cxnSpMkLst>
        </pc:cxnChg>
        <pc:cxnChg chg="mod">
          <ac:chgData name="Nitin Sharma" userId="1af1b37f362ce8c4" providerId="LiveId" clId="{D4614A9C-3024-4DE9-8991-04338C42C4ED}" dt="2021-03-03T04:54:35.208" v="39" actId="14100"/>
          <ac:cxnSpMkLst>
            <pc:docMk/>
            <pc:sldMk cId="2217001233" sldId="257"/>
            <ac:cxnSpMk id="270" creationId="{00000000-0000-0000-0000-000000000000}"/>
          </ac:cxnSpMkLst>
        </pc:cxnChg>
      </pc:sldChg>
      <pc:sldChg chg="addSp delSp modSp mod">
        <pc:chgData name="Nitin Sharma" userId="1af1b37f362ce8c4" providerId="LiveId" clId="{D4614A9C-3024-4DE9-8991-04338C42C4ED}" dt="2021-03-03T05:05:40.037" v="98" actId="14100"/>
        <pc:sldMkLst>
          <pc:docMk/>
          <pc:sldMk cId="3529194652" sldId="259"/>
        </pc:sldMkLst>
        <pc:spChg chg="add mod">
          <ac:chgData name="Nitin Sharma" userId="1af1b37f362ce8c4" providerId="LiveId" clId="{D4614A9C-3024-4DE9-8991-04338C42C4ED}" dt="2021-03-03T05:05:40.037" v="98" actId="14100"/>
          <ac:spMkLst>
            <pc:docMk/>
            <pc:sldMk cId="3529194652" sldId="259"/>
            <ac:spMk id="52" creationId="{25FCB069-A979-42C4-872E-75447703EC44}"/>
          </ac:spMkLst>
        </pc:spChg>
        <pc:spChg chg="mod">
          <ac:chgData name="Nitin Sharma" userId="1af1b37f362ce8c4" providerId="LiveId" clId="{D4614A9C-3024-4DE9-8991-04338C42C4ED}" dt="2021-03-03T05:01:48.624" v="69"/>
          <ac:spMkLst>
            <pc:docMk/>
            <pc:sldMk cId="3529194652" sldId="259"/>
            <ac:spMk id="89" creationId="{00000000-0000-0000-0000-000000000000}"/>
          </ac:spMkLst>
        </pc:spChg>
        <pc:cxnChg chg="mod">
          <ac:chgData name="Nitin Sharma" userId="1af1b37f362ce8c4" providerId="LiveId" clId="{D4614A9C-3024-4DE9-8991-04338C42C4ED}" dt="2021-03-03T05:00:46.942" v="67" actId="14100"/>
          <ac:cxnSpMkLst>
            <pc:docMk/>
            <pc:sldMk cId="3529194652" sldId="259"/>
            <ac:cxnSpMk id="5" creationId="{3F5FEC71-AB1A-4AA6-B5F5-CFDE06400134}"/>
          </ac:cxnSpMkLst>
        </pc:cxnChg>
        <pc:cxnChg chg="add del mod">
          <ac:chgData name="Nitin Sharma" userId="1af1b37f362ce8c4" providerId="LiveId" clId="{D4614A9C-3024-4DE9-8991-04338C42C4ED}" dt="2021-03-03T05:00:15.691" v="62" actId="478"/>
          <ac:cxnSpMkLst>
            <pc:docMk/>
            <pc:sldMk cId="3529194652" sldId="259"/>
            <ac:cxnSpMk id="9" creationId="{1816DC81-7542-4587-A4DC-A3E8E73FDE41}"/>
          </ac:cxnSpMkLst>
        </pc:cxnChg>
        <pc:cxnChg chg="add mod">
          <ac:chgData name="Nitin Sharma" userId="1af1b37f362ce8c4" providerId="LiveId" clId="{D4614A9C-3024-4DE9-8991-04338C42C4ED}" dt="2021-03-03T05:00:40.382" v="66" actId="14100"/>
          <ac:cxnSpMkLst>
            <pc:docMk/>
            <pc:sldMk cId="3529194652" sldId="259"/>
            <ac:cxnSpMk id="17" creationId="{3CF2130C-E5E5-4872-BB7C-FB41F5174677}"/>
          </ac:cxnSpMkLst>
        </pc:cxnChg>
      </pc:sldChg>
      <pc:sldChg chg="addSp modSp mod">
        <pc:chgData name="Nitin Sharma" userId="1af1b37f362ce8c4" providerId="LiveId" clId="{D4614A9C-3024-4DE9-8991-04338C42C4ED}" dt="2021-03-03T05:12:47.720" v="177" actId="20577"/>
        <pc:sldMkLst>
          <pc:docMk/>
          <pc:sldMk cId="4165310892" sldId="260"/>
        </pc:sldMkLst>
        <pc:spChg chg="add mod">
          <ac:chgData name="Nitin Sharma" userId="1af1b37f362ce8c4" providerId="LiveId" clId="{D4614A9C-3024-4DE9-8991-04338C42C4ED}" dt="2021-03-03T05:09:27.216" v="138" actId="20577"/>
          <ac:spMkLst>
            <pc:docMk/>
            <pc:sldMk cId="4165310892" sldId="260"/>
            <ac:spMk id="18" creationId="{CEF8A5F9-5AAD-4837-BCE1-11D0E2A727CB}"/>
          </ac:spMkLst>
        </pc:spChg>
        <pc:spChg chg="add mod">
          <ac:chgData name="Nitin Sharma" userId="1af1b37f362ce8c4" providerId="LiveId" clId="{D4614A9C-3024-4DE9-8991-04338C42C4ED}" dt="2021-03-03T05:12:47.720" v="177" actId="20577"/>
          <ac:spMkLst>
            <pc:docMk/>
            <pc:sldMk cId="4165310892" sldId="260"/>
            <ac:spMk id="22" creationId="{FC29D37F-78B3-47D2-8F08-BBF3B49C3615}"/>
          </ac:spMkLst>
        </pc:spChg>
        <pc:spChg chg="mod">
          <ac:chgData name="Nitin Sharma" userId="1af1b37f362ce8c4" providerId="LiveId" clId="{D4614A9C-3024-4DE9-8991-04338C42C4ED}" dt="2021-03-03T05:08:35.815" v="99" actId="1076"/>
          <ac:spMkLst>
            <pc:docMk/>
            <pc:sldMk cId="4165310892" sldId="260"/>
            <ac:spMk id="47" creationId="{62E7649A-8F2E-4DD6-B26B-104068DC2D7F}"/>
          </ac:spMkLst>
        </pc:spChg>
        <pc:spChg chg="mod">
          <ac:chgData name="Nitin Sharma" userId="1af1b37f362ce8c4" providerId="LiveId" clId="{D4614A9C-3024-4DE9-8991-04338C42C4ED}" dt="2021-03-03T05:08:40.005" v="100" actId="1076"/>
          <ac:spMkLst>
            <pc:docMk/>
            <pc:sldMk cId="4165310892" sldId="260"/>
            <ac:spMk id="48" creationId="{DB6465B5-E400-4B8C-83EA-99DCC902FDB9}"/>
          </ac:spMkLst>
        </pc:spChg>
        <pc:cxnChg chg="add mod">
          <ac:chgData name="Nitin Sharma" userId="1af1b37f362ce8c4" providerId="LiveId" clId="{D4614A9C-3024-4DE9-8991-04338C42C4ED}" dt="2021-03-03T05:09:10.294" v="106" actId="14100"/>
          <ac:cxnSpMkLst>
            <pc:docMk/>
            <pc:sldMk cId="4165310892" sldId="260"/>
            <ac:cxnSpMk id="5" creationId="{DF19E425-258E-4D36-B1FE-F158EEC1BC10}"/>
          </ac:cxnSpMkLst>
        </pc:cxnChg>
        <pc:cxnChg chg="mod">
          <ac:chgData name="Nitin Sharma" userId="1af1b37f362ce8c4" providerId="LiveId" clId="{D4614A9C-3024-4DE9-8991-04338C42C4ED}" dt="2021-03-03T05:08:58.622" v="104" actId="14100"/>
          <ac:cxnSpMkLst>
            <pc:docMk/>
            <pc:sldMk cId="4165310892" sldId="260"/>
            <ac:cxnSpMk id="9" creationId="{28040272-53C8-4CE5-8616-1CD6D3E1084D}"/>
          </ac:cxnSpMkLst>
        </pc:cxnChg>
        <pc:cxnChg chg="add mod">
          <ac:chgData name="Nitin Sharma" userId="1af1b37f362ce8c4" providerId="LiveId" clId="{D4614A9C-3024-4DE9-8991-04338C42C4ED}" dt="2021-03-03T05:12:25.277" v="142" actId="14100"/>
          <ac:cxnSpMkLst>
            <pc:docMk/>
            <pc:sldMk cId="4165310892" sldId="260"/>
            <ac:cxnSpMk id="10" creationId="{38D0C66F-BD2B-464C-9714-2B4528C569C8}"/>
          </ac:cxnSpMkLst>
        </pc:cxnChg>
        <pc:cxnChg chg="mod">
          <ac:chgData name="Nitin Sharma" userId="1af1b37f362ce8c4" providerId="LiveId" clId="{D4614A9C-3024-4DE9-8991-04338C42C4ED}" dt="2021-03-03T05:08:45.767" v="101" actId="14100"/>
          <ac:cxnSpMkLst>
            <pc:docMk/>
            <pc:sldMk cId="4165310892" sldId="260"/>
            <ac:cxnSpMk id="12" creationId="{C1376C03-7785-4102-A751-350E22B275D9}"/>
          </ac:cxnSpMkLst>
        </pc:cxnChg>
        <pc:cxnChg chg="mod">
          <ac:chgData name="Nitin Sharma" userId="1af1b37f362ce8c4" providerId="LiveId" clId="{D4614A9C-3024-4DE9-8991-04338C42C4ED}" dt="2021-03-03T05:08:35.815" v="99" actId="1076"/>
          <ac:cxnSpMkLst>
            <pc:docMk/>
            <pc:sldMk cId="4165310892" sldId="260"/>
            <ac:cxnSpMk id="14" creationId="{295B9972-F911-4460-AFC6-63A927D9DC59}"/>
          </ac:cxnSpMkLst>
        </pc:cxnChg>
      </pc:sldChg>
      <pc:sldChg chg="delSp mod">
        <pc:chgData name="Nitin Sharma" userId="1af1b37f362ce8c4" providerId="LiveId" clId="{D4614A9C-3024-4DE9-8991-04338C42C4ED}" dt="2021-03-03T04:47:12.401" v="0" actId="478"/>
        <pc:sldMkLst>
          <pc:docMk/>
          <pc:sldMk cId="295421848" sldId="285"/>
        </pc:sldMkLst>
        <pc:spChg chg="del">
          <ac:chgData name="Nitin Sharma" userId="1af1b37f362ce8c4" providerId="LiveId" clId="{D4614A9C-3024-4DE9-8991-04338C42C4ED}" dt="2021-03-03T04:47:12.401" v="0" actId="478"/>
          <ac:spMkLst>
            <pc:docMk/>
            <pc:sldMk cId="295421848" sldId="285"/>
            <ac:spMk id="5" creationId="{00000000-0000-0000-0000-000000000000}"/>
          </ac:spMkLst>
        </pc:spChg>
      </pc:sldChg>
      <pc:sldChg chg="modSp mod">
        <pc:chgData name="Nitin Sharma" userId="1af1b37f362ce8c4" providerId="LiveId" clId="{D4614A9C-3024-4DE9-8991-04338C42C4ED}" dt="2021-03-09T05:11:21.184" v="251" actId="20577"/>
        <pc:sldMkLst>
          <pc:docMk/>
          <pc:sldMk cId="0" sldId="339"/>
        </pc:sldMkLst>
        <pc:spChg chg="mod">
          <ac:chgData name="Nitin Sharma" userId="1af1b37f362ce8c4" providerId="LiveId" clId="{D4614A9C-3024-4DE9-8991-04338C42C4ED}" dt="2021-03-09T05:11:21.184" v="251" actId="20577"/>
          <ac:spMkLst>
            <pc:docMk/>
            <pc:sldMk cId="0" sldId="339"/>
            <ac:spMk id="10" creationId="{3D57A22A-EAE7-488F-AF7F-BF2BC42ED147}"/>
          </ac:spMkLst>
        </pc:spChg>
      </pc:sldChg>
      <pc:sldChg chg="addSp delSp modSp mod">
        <pc:chgData name="Nitin Sharma" userId="1af1b37f362ce8c4" providerId="LiveId" clId="{D4614A9C-3024-4DE9-8991-04338C42C4ED}" dt="2021-03-03T05:39:27.995" v="232" actId="14100"/>
        <pc:sldMkLst>
          <pc:docMk/>
          <pc:sldMk cId="3688469578" sldId="514"/>
        </pc:sldMkLst>
        <pc:spChg chg="mod">
          <ac:chgData name="Nitin Sharma" userId="1af1b37f362ce8c4" providerId="LiveId" clId="{D4614A9C-3024-4DE9-8991-04338C42C4ED}" dt="2021-03-03T05:37:12.284" v="225" actId="14100"/>
          <ac:spMkLst>
            <pc:docMk/>
            <pc:sldMk cId="3688469578" sldId="514"/>
            <ac:spMk id="29" creationId="{00000000-0000-0000-0000-000000000000}"/>
          </ac:spMkLst>
        </pc:spChg>
        <pc:spChg chg="mod">
          <ac:chgData name="Nitin Sharma" userId="1af1b37f362ce8c4" providerId="LiveId" clId="{D4614A9C-3024-4DE9-8991-04338C42C4ED}" dt="2021-03-03T05:37:35.164" v="228" actId="1076"/>
          <ac:spMkLst>
            <pc:docMk/>
            <pc:sldMk cId="3688469578" sldId="514"/>
            <ac:spMk id="30" creationId="{00000000-0000-0000-0000-000000000000}"/>
          </ac:spMkLst>
        </pc:spChg>
        <pc:spChg chg="mod">
          <ac:chgData name="Nitin Sharma" userId="1af1b37f362ce8c4" providerId="LiveId" clId="{D4614A9C-3024-4DE9-8991-04338C42C4ED}" dt="2021-03-03T05:37:24.004" v="227" actId="1076"/>
          <ac:spMkLst>
            <pc:docMk/>
            <pc:sldMk cId="3688469578" sldId="514"/>
            <ac:spMk id="35" creationId="{00000000-0000-0000-0000-000000000000}"/>
          </ac:spMkLst>
        </pc:spChg>
        <pc:spChg chg="add mod">
          <ac:chgData name="Nitin Sharma" userId="1af1b37f362ce8c4" providerId="LiveId" clId="{D4614A9C-3024-4DE9-8991-04338C42C4ED}" dt="2021-03-03T05:26:02.960" v="179" actId="1076"/>
          <ac:spMkLst>
            <pc:docMk/>
            <pc:sldMk cId="3688469578" sldId="514"/>
            <ac:spMk id="41" creationId="{2B6B52DB-5126-4CAB-8C71-B42A9049E7D5}"/>
          </ac:spMkLst>
        </pc:spChg>
        <pc:spChg chg="mod">
          <ac:chgData name="Nitin Sharma" userId="1af1b37f362ce8c4" providerId="LiveId" clId="{D4614A9C-3024-4DE9-8991-04338C42C4ED}" dt="2021-03-03T05:36:49.660" v="222" actId="14100"/>
          <ac:spMkLst>
            <pc:docMk/>
            <pc:sldMk cId="3688469578" sldId="514"/>
            <ac:spMk id="43" creationId="{00000000-0000-0000-0000-000000000000}"/>
          </ac:spMkLst>
        </pc:spChg>
        <pc:spChg chg="mod">
          <ac:chgData name="Nitin Sharma" userId="1af1b37f362ce8c4" providerId="LiveId" clId="{D4614A9C-3024-4DE9-8991-04338C42C4ED}" dt="2021-03-03T05:36:53.861" v="223" actId="14100"/>
          <ac:spMkLst>
            <pc:docMk/>
            <pc:sldMk cId="3688469578" sldId="514"/>
            <ac:spMk id="46" creationId="{ECB3D77B-8009-42CD-BA08-10690EE33923}"/>
          </ac:spMkLst>
        </pc:spChg>
        <pc:spChg chg="add mod">
          <ac:chgData name="Nitin Sharma" userId="1af1b37f362ce8c4" providerId="LiveId" clId="{D4614A9C-3024-4DE9-8991-04338C42C4ED}" dt="2021-03-03T05:31:09.259" v="213" actId="1076"/>
          <ac:spMkLst>
            <pc:docMk/>
            <pc:sldMk cId="3688469578" sldId="514"/>
            <ac:spMk id="63" creationId="{4AB4D6DD-AF5E-4594-9271-ECC62DBACE61}"/>
          </ac:spMkLst>
        </pc:spChg>
        <pc:spChg chg="mod">
          <ac:chgData name="Nitin Sharma" userId="1af1b37f362ce8c4" providerId="LiveId" clId="{D4614A9C-3024-4DE9-8991-04338C42C4ED}" dt="2021-03-03T05:30:49.587" v="208" actId="1076"/>
          <ac:spMkLst>
            <pc:docMk/>
            <pc:sldMk cId="3688469578" sldId="514"/>
            <ac:spMk id="69" creationId="{C1121331-6699-402E-AF36-1779894053B5}"/>
          </ac:spMkLst>
        </pc:spChg>
        <pc:spChg chg="del">
          <ac:chgData name="Nitin Sharma" userId="1af1b37f362ce8c4" providerId="LiveId" clId="{D4614A9C-3024-4DE9-8991-04338C42C4ED}" dt="2021-03-03T05:30:53.702" v="209" actId="21"/>
          <ac:spMkLst>
            <pc:docMk/>
            <pc:sldMk cId="3688469578" sldId="514"/>
            <ac:spMk id="93" creationId="{00000000-0000-0000-0000-000000000000}"/>
          </ac:spMkLst>
        </pc:spChg>
        <pc:spChg chg="mod">
          <ac:chgData name="Nitin Sharma" userId="1af1b37f362ce8c4" providerId="LiveId" clId="{D4614A9C-3024-4DE9-8991-04338C42C4ED}" dt="2021-03-03T05:30:05.413" v="204" actId="1076"/>
          <ac:spMkLst>
            <pc:docMk/>
            <pc:sldMk cId="3688469578" sldId="514"/>
            <ac:spMk id="132" creationId="{00000000-0000-0000-0000-000000000000}"/>
          </ac:spMkLst>
        </pc:spChg>
        <pc:spChg chg="mod">
          <ac:chgData name="Nitin Sharma" userId="1af1b37f362ce8c4" providerId="LiveId" clId="{D4614A9C-3024-4DE9-8991-04338C42C4ED}" dt="2021-03-03T05:30:40.716" v="207" actId="1076"/>
          <ac:spMkLst>
            <pc:docMk/>
            <pc:sldMk cId="3688469578" sldId="514"/>
            <ac:spMk id="133" creationId="{00000000-0000-0000-0000-000000000000}"/>
          </ac:spMkLst>
        </pc:spChg>
        <pc:spChg chg="mod">
          <ac:chgData name="Nitin Sharma" userId="1af1b37f362ce8c4" providerId="LiveId" clId="{D4614A9C-3024-4DE9-8991-04338C42C4ED}" dt="2021-03-03T05:30:40.716" v="207" actId="1076"/>
          <ac:spMkLst>
            <pc:docMk/>
            <pc:sldMk cId="3688469578" sldId="514"/>
            <ac:spMk id="134" creationId="{00000000-0000-0000-0000-000000000000}"/>
          </ac:spMkLst>
        </pc:spChg>
        <pc:spChg chg="mod">
          <ac:chgData name="Nitin Sharma" userId="1af1b37f362ce8c4" providerId="LiveId" clId="{D4614A9C-3024-4DE9-8991-04338C42C4ED}" dt="2021-03-03T05:27:13.900" v="185" actId="14100"/>
          <ac:spMkLst>
            <pc:docMk/>
            <pc:sldMk cId="3688469578" sldId="514"/>
            <ac:spMk id="167" creationId="{00000000-0000-0000-0000-000000000000}"/>
          </ac:spMkLst>
        </pc:spChg>
        <pc:cxnChg chg="add">
          <ac:chgData name="Nitin Sharma" userId="1af1b37f362ce8c4" providerId="LiveId" clId="{D4614A9C-3024-4DE9-8991-04338C42C4ED}" dt="2021-03-03T05:26:22.518" v="182" actId="11529"/>
          <ac:cxnSpMkLst>
            <pc:docMk/>
            <pc:sldMk cId="3688469578" sldId="514"/>
            <ac:cxnSpMk id="6" creationId="{55B6240D-C001-4EDE-8828-563C23213075}"/>
          </ac:cxnSpMkLst>
        </pc:cxnChg>
        <pc:cxnChg chg="mod">
          <ac:chgData name="Nitin Sharma" userId="1af1b37f362ce8c4" providerId="LiveId" clId="{D4614A9C-3024-4DE9-8991-04338C42C4ED}" dt="2021-03-03T05:36:49.660" v="222" actId="14100"/>
          <ac:cxnSpMkLst>
            <pc:docMk/>
            <pc:sldMk cId="3688469578" sldId="514"/>
            <ac:cxnSpMk id="8" creationId="{8CC34EB2-CE05-47AC-A464-8CEDD829B14A}"/>
          </ac:cxnSpMkLst>
        </pc:cxnChg>
        <pc:cxnChg chg="mod">
          <ac:chgData name="Nitin Sharma" userId="1af1b37f362ce8c4" providerId="LiveId" clId="{D4614A9C-3024-4DE9-8991-04338C42C4ED}" dt="2021-03-03T05:39:27.995" v="232" actId="14100"/>
          <ac:cxnSpMkLst>
            <pc:docMk/>
            <pc:sldMk cId="3688469578" sldId="514"/>
            <ac:cxnSpMk id="15" creationId="{2FF9D253-1016-40B3-A704-0EB48200AA1B}"/>
          </ac:cxnSpMkLst>
        </pc:cxnChg>
        <pc:cxnChg chg="mod">
          <ac:chgData name="Nitin Sharma" userId="1af1b37f362ce8c4" providerId="LiveId" clId="{D4614A9C-3024-4DE9-8991-04338C42C4ED}" dt="2021-03-03T05:27:06.299" v="184" actId="14100"/>
          <ac:cxnSpMkLst>
            <pc:docMk/>
            <pc:sldMk cId="3688469578" sldId="514"/>
            <ac:cxnSpMk id="23" creationId="{00000000-0000-0000-0000-000000000000}"/>
          </ac:cxnSpMkLst>
        </pc:cxnChg>
        <pc:cxnChg chg="add">
          <ac:chgData name="Nitin Sharma" userId="1af1b37f362ce8c4" providerId="LiveId" clId="{D4614A9C-3024-4DE9-8991-04338C42C4ED}" dt="2021-03-03T05:31:37.078" v="216" actId="11529"/>
          <ac:cxnSpMkLst>
            <pc:docMk/>
            <pc:sldMk cId="3688469578" sldId="514"/>
            <ac:cxnSpMk id="37" creationId="{9C3D1583-F6F0-4589-B910-89E0D540B0A6}"/>
          </ac:cxnSpMkLst>
        </pc:cxnChg>
        <pc:cxnChg chg="add del mod">
          <ac:chgData name="Nitin Sharma" userId="1af1b37f362ce8c4" providerId="LiveId" clId="{D4614A9C-3024-4DE9-8991-04338C42C4ED}" dt="2021-03-03T05:34:43.453" v="220" actId="478"/>
          <ac:cxnSpMkLst>
            <pc:docMk/>
            <pc:sldMk cId="3688469578" sldId="514"/>
            <ac:cxnSpMk id="39" creationId="{7DEA33EC-BFF1-4A7E-B842-D39F9B1A855E}"/>
          </ac:cxnSpMkLst>
        </pc:cxnChg>
        <pc:cxnChg chg="mod">
          <ac:chgData name="Nitin Sharma" userId="1af1b37f362ce8c4" providerId="LiveId" clId="{D4614A9C-3024-4DE9-8991-04338C42C4ED}" dt="2021-03-03T05:30:40.716" v="207" actId="1076"/>
          <ac:cxnSpMkLst>
            <pc:docMk/>
            <pc:sldMk cId="3688469578" sldId="514"/>
            <ac:cxnSpMk id="40" creationId="{C6CC19DB-5C8C-4B53-8445-0C7951734616}"/>
          </ac:cxnSpMkLst>
        </pc:cxnChg>
        <pc:cxnChg chg="add mod">
          <ac:chgData name="Nitin Sharma" userId="1af1b37f362ce8c4" providerId="LiveId" clId="{D4614A9C-3024-4DE9-8991-04338C42C4ED}" dt="2021-03-03T05:37:56.524" v="231" actId="14100"/>
          <ac:cxnSpMkLst>
            <pc:docMk/>
            <pc:sldMk cId="3688469578" sldId="514"/>
            <ac:cxnSpMk id="47" creationId="{7916D065-E2EC-4BAC-ACB1-7DBFF22FFE15}"/>
          </ac:cxnSpMkLst>
        </pc:cxnChg>
        <pc:cxnChg chg="del mod">
          <ac:chgData name="Nitin Sharma" userId="1af1b37f362ce8c4" providerId="LiveId" clId="{D4614A9C-3024-4DE9-8991-04338C42C4ED}" dt="2021-03-03T05:27:00.677" v="183" actId="478"/>
          <ac:cxnSpMkLst>
            <pc:docMk/>
            <pc:sldMk cId="3688469578" sldId="514"/>
            <ac:cxnSpMk id="225" creationId="{00000000-0000-0000-0000-000000000000}"/>
          </ac:cxnSpMkLst>
        </pc:cxnChg>
        <pc:cxnChg chg="del mod">
          <ac:chgData name="Nitin Sharma" userId="1af1b37f362ce8c4" providerId="LiveId" clId="{D4614A9C-3024-4DE9-8991-04338C42C4ED}" dt="2021-03-03T05:34:27.214" v="217" actId="478"/>
          <ac:cxnSpMkLst>
            <pc:docMk/>
            <pc:sldMk cId="3688469578" sldId="514"/>
            <ac:cxnSpMk id="255" creationId="{00000000-0000-0000-0000-000000000000}"/>
          </ac:cxnSpMkLst>
        </pc:cxnChg>
        <pc:cxnChg chg="mod">
          <ac:chgData name="Nitin Sharma" userId="1af1b37f362ce8c4" providerId="LiveId" clId="{D4614A9C-3024-4DE9-8991-04338C42C4ED}" dt="2021-03-03T05:37:50.396" v="230" actId="14100"/>
          <ac:cxnSpMkLst>
            <pc:docMk/>
            <pc:sldMk cId="3688469578" sldId="514"/>
            <ac:cxnSpMk id="260" creationId="{00000000-0000-0000-0000-000000000000}"/>
          </ac:cxnSpMkLst>
        </pc:cxnChg>
        <pc:cxnChg chg="mod">
          <ac:chgData name="Nitin Sharma" userId="1af1b37f362ce8c4" providerId="LiveId" clId="{D4614A9C-3024-4DE9-8991-04338C42C4ED}" dt="2021-03-03T05:37:35.164" v="228" actId="1076"/>
          <ac:cxnSpMkLst>
            <pc:docMk/>
            <pc:sldMk cId="3688469578" sldId="514"/>
            <ac:cxnSpMk id="266" creationId="{00000000-0000-0000-0000-000000000000}"/>
          </ac:cxnSpMkLst>
        </pc:cxnChg>
        <pc:cxnChg chg="mod">
          <ac:chgData name="Nitin Sharma" userId="1af1b37f362ce8c4" providerId="LiveId" clId="{D4614A9C-3024-4DE9-8991-04338C42C4ED}" dt="2021-03-03T05:31:27.628" v="215" actId="14100"/>
          <ac:cxnSpMkLst>
            <pc:docMk/>
            <pc:sldMk cId="3688469578" sldId="514"/>
            <ac:cxnSpMk id="271" creationId="{00000000-0000-0000-0000-000000000000}"/>
          </ac:cxnSpMkLst>
        </pc:cxnChg>
        <pc:cxnChg chg="mod">
          <ac:chgData name="Nitin Sharma" userId="1af1b37f362ce8c4" providerId="LiveId" clId="{D4614A9C-3024-4DE9-8991-04338C42C4ED}" dt="2021-03-03T05:27:20.924" v="186" actId="14100"/>
          <ac:cxnSpMkLst>
            <pc:docMk/>
            <pc:sldMk cId="3688469578" sldId="514"/>
            <ac:cxnSpMk id="276" creationId="{00000000-0000-0000-0000-000000000000}"/>
          </ac:cxnSpMkLst>
        </pc:cxnChg>
        <pc:cxnChg chg="mod">
          <ac:chgData name="Nitin Sharma" userId="1af1b37f362ce8c4" providerId="LiveId" clId="{D4614A9C-3024-4DE9-8991-04338C42C4ED}" dt="2021-03-03T05:30:25.019" v="206" actId="14100"/>
          <ac:cxnSpMkLst>
            <pc:docMk/>
            <pc:sldMk cId="3688469578" sldId="514"/>
            <ac:cxnSpMk id="278" creationId="{00000000-0000-0000-0000-000000000000}"/>
          </ac:cxnSpMkLst>
        </pc:cxnChg>
        <pc:cxnChg chg="mod">
          <ac:chgData name="Nitin Sharma" userId="1af1b37f362ce8c4" providerId="LiveId" clId="{D4614A9C-3024-4DE9-8991-04338C42C4ED}" dt="2021-03-03T05:30:40.716" v="207" actId="1076"/>
          <ac:cxnSpMkLst>
            <pc:docMk/>
            <pc:sldMk cId="3688469578" sldId="514"/>
            <ac:cxnSpMk id="280" creationId="{00000000-0000-0000-0000-000000000000}"/>
          </ac:cxnSpMkLst>
        </pc:cxnChg>
      </pc:sldChg>
    </pc:docChg>
  </pc:docChgLst>
  <pc:docChgLst>
    <pc:chgData name="Nitin Sharma" userId="1af1b37f362ce8c4" providerId="LiveId" clId="{609B8CC4-87C0-4DB0-8464-F3633FB46C19}"/>
    <pc:docChg chg="undo custSel mod addSld delSld modSld sldOrd modSection">
      <pc:chgData name="Nitin Sharma" userId="1af1b37f362ce8c4" providerId="LiveId" clId="{609B8CC4-87C0-4DB0-8464-F3633FB46C19}" dt="2021-01-06T09:28:00.933" v="6593" actId="1076"/>
      <pc:docMkLst>
        <pc:docMk/>
      </pc:docMkLst>
      <pc:sldChg chg="modSp mod">
        <pc:chgData name="Nitin Sharma" userId="1af1b37f362ce8c4" providerId="LiveId" clId="{609B8CC4-87C0-4DB0-8464-F3633FB46C19}" dt="2020-12-31T01:29:48.624" v="47" actId="113"/>
        <pc:sldMkLst>
          <pc:docMk/>
          <pc:sldMk cId="2551289620" sldId="258"/>
        </pc:sldMkLst>
        <pc:spChg chg="mod">
          <ac:chgData name="Nitin Sharma" userId="1af1b37f362ce8c4" providerId="LiveId" clId="{609B8CC4-87C0-4DB0-8464-F3633FB46C19}" dt="2020-12-31T01:29:48.624" v="47" actId="113"/>
          <ac:spMkLst>
            <pc:docMk/>
            <pc:sldMk cId="2551289620" sldId="258"/>
            <ac:spMk id="3" creationId="{00000000-0000-0000-0000-000000000000}"/>
          </ac:spMkLst>
        </pc:spChg>
      </pc:sldChg>
      <pc:sldChg chg="delSp modSp add mod">
        <pc:chgData name="Nitin Sharma" userId="1af1b37f362ce8c4" providerId="LiveId" clId="{609B8CC4-87C0-4DB0-8464-F3633FB46C19}" dt="2021-01-05T01:25:20.274" v="4623" actId="20577"/>
        <pc:sldMkLst>
          <pc:docMk/>
          <pc:sldMk cId="3697391885" sldId="264"/>
        </pc:sldMkLst>
        <pc:spChg chg="mod">
          <ac:chgData name="Nitin Sharma" userId="1af1b37f362ce8c4" providerId="LiveId" clId="{609B8CC4-87C0-4DB0-8464-F3633FB46C19}" dt="2021-01-04T09:28:33.879" v="4102" actId="6549"/>
          <ac:spMkLst>
            <pc:docMk/>
            <pc:sldMk cId="3697391885" sldId="264"/>
            <ac:spMk id="2" creationId="{00000000-0000-0000-0000-000000000000}"/>
          </ac:spMkLst>
        </pc:spChg>
        <pc:spChg chg="del mod">
          <ac:chgData name="Nitin Sharma" userId="1af1b37f362ce8c4" providerId="LiveId" clId="{609B8CC4-87C0-4DB0-8464-F3633FB46C19}" dt="2021-01-04T09:29:20.397" v="4106" actId="478"/>
          <ac:spMkLst>
            <pc:docMk/>
            <pc:sldMk cId="3697391885" sldId="264"/>
            <ac:spMk id="5" creationId="{00000000-0000-0000-0000-000000000000}"/>
          </ac:spMkLst>
        </pc:spChg>
        <pc:spChg chg="mod">
          <ac:chgData name="Nitin Sharma" userId="1af1b37f362ce8c4" providerId="LiveId" clId="{609B8CC4-87C0-4DB0-8464-F3633FB46C19}" dt="2021-01-04T09:32:14.922" v="4131" actId="2711"/>
          <ac:spMkLst>
            <pc:docMk/>
            <pc:sldMk cId="3697391885" sldId="264"/>
            <ac:spMk id="10" creationId="{00000000-0000-0000-0000-000000000000}"/>
          </ac:spMkLst>
        </pc:spChg>
        <pc:spChg chg="mod">
          <ac:chgData name="Nitin Sharma" userId="1af1b37f362ce8c4" providerId="LiveId" clId="{609B8CC4-87C0-4DB0-8464-F3633FB46C19}" dt="2021-01-05T01:25:20.274" v="4623" actId="20577"/>
          <ac:spMkLst>
            <pc:docMk/>
            <pc:sldMk cId="3697391885" sldId="264"/>
            <ac:spMk id="11" creationId="{00000000-0000-0000-0000-000000000000}"/>
          </ac:spMkLst>
        </pc:spChg>
        <pc:grpChg chg="mod">
          <ac:chgData name="Nitin Sharma" userId="1af1b37f362ce8c4" providerId="LiveId" clId="{609B8CC4-87C0-4DB0-8464-F3633FB46C19}" dt="2021-01-04T09:32:11.449" v="4130" actId="14100"/>
          <ac:grpSpMkLst>
            <pc:docMk/>
            <pc:sldMk cId="3697391885" sldId="264"/>
            <ac:grpSpMk id="8" creationId="{00000000-0000-0000-0000-000000000000}"/>
          </ac:grpSpMkLst>
        </pc:grpChg>
        <pc:graphicFrameChg chg="mod">
          <ac:chgData name="Nitin Sharma" userId="1af1b37f362ce8c4" providerId="LiveId" clId="{609B8CC4-87C0-4DB0-8464-F3633FB46C19}" dt="2021-01-04T09:32:08.162" v="4129" actId="2711"/>
          <ac:graphicFrameMkLst>
            <pc:docMk/>
            <pc:sldMk cId="3697391885" sldId="264"/>
            <ac:graphicFrameMk id="7" creationId="{00000000-0000-0000-0000-000000000000}"/>
          </ac:graphicFrameMkLst>
        </pc:graphicFrameChg>
      </pc:sldChg>
      <pc:sldChg chg="delSp modSp add mod">
        <pc:chgData name="Nitin Sharma" userId="1af1b37f362ce8c4" providerId="LiveId" clId="{609B8CC4-87C0-4DB0-8464-F3633FB46C19}" dt="2021-01-04T08:12:31.223" v="3566" actId="20577"/>
        <pc:sldMkLst>
          <pc:docMk/>
          <pc:sldMk cId="2658561738" sldId="282"/>
        </pc:sldMkLst>
        <pc:spChg chg="mod">
          <ac:chgData name="Nitin Sharma" userId="1af1b37f362ce8c4" providerId="LiveId" clId="{609B8CC4-87C0-4DB0-8464-F3633FB46C19}" dt="2021-01-04T08:12:31.223" v="3566" actId="20577"/>
          <ac:spMkLst>
            <pc:docMk/>
            <pc:sldMk cId="2658561738" sldId="282"/>
            <ac:spMk id="4" creationId="{00000000-0000-0000-0000-000000000000}"/>
          </ac:spMkLst>
        </pc:spChg>
        <pc:spChg chg="del mod">
          <ac:chgData name="Nitin Sharma" userId="1af1b37f362ce8c4" providerId="LiveId" clId="{609B8CC4-87C0-4DB0-8464-F3633FB46C19}" dt="2021-01-04T03:51:27.182" v="3321" actId="478"/>
          <ac:spMkLst>
            <pc:docMk/>
            <pc:sldMk cId="2658561738" sldId="282"/>
            <ac:spMk id="5" creationId="{00000000-0000-0000-0000-000000000000}"/>
          </ac:spMkLst>
        </pc:spChg>
      </pc:sldChg>
      <pc:sldChg chg="delSp modSp add mod">
        <pc:chgData name="Nitin Sharma" userId="1af1b37f362ce8c4" providerId="LiveId" clId="{609B8CC4-87C0-4DB0-8464-F3633FB46C19}" dt="2021-01-05T02:02:32.864" v="5003" actId="113"/>
        <pc:sldMkLst>
          <pc:docMk/>
          <pc:sldMk cId="1281887919" sldId="283"/>
        </pc:sldMkLst>
        <pc:spChg chg="mod">
          <ac:chgData name="Nitin Sharma" userId="1af1b37f362ce8c4" providerId="LiveId" clId="{609B8CC4-87C0-4DB0-8464-F3633FB46C19}" dt="2021-01-04T09:25:37.318" v="4057" actId="14100"/>
          <ac:spMkLst>
            <pc:docMk/>
            <pc:sldMk cId="1281887919" sldId="283"/>
            <ac:spMk id="2" creationId="{00000000-0000-0000-0000-000000000000}"/>
          </ac:spMkLst>
        </pc:spChg>
        <pc:spChg chg="del mod">
          <ac:chgData name="Nitin Sharma" userId="1af1b37f362ce8c4" providerId="LiveId" clId="{609B8CC4-87C0-4DB0-8464-F3633FB46C19}" dt="2021-01-04T09:29:25.356" v="4108" actId="478"/>
          <ac:spMkLst>
            <pc:docMk/>
            <pc:sldMk cId="1281887919" sldId="283"/>
            <ac:spMk id="5" creationId="{00000000-0000-0000-0000-000000000000}"/>
          </ac:spMkLst>
        </pc:spChg>
        <pc:spChg chg="mod">
          <ac:chgData name="Nitin Sharma" userId="1af1b37f362ce8c4" providerId="LiveId" clId="{609B8CC4-87C0-4DB0-8464-F3633FB46C19}" dt="2021-01-05T02:02:32.864" v="5003" actId="113"/>
          <ac:spMkLst>
            <pc:docMk/>
            <pc:sldMk cId="1281887919" sldId="283"/>
            <ac:spMk id="11" creationId="{00000000-0000-0000-0000-000000000000}"/>
          </ac:spMkLst>
        </pc:spChg>
      </pc:sldChg>
      <pc:sldChg chg="modSp add">
        <pc:chgData name="Nitin Sharma" userId="1af1b37f362ce8c4" providerId="LiveId" clId="{609B8CC4-87C0-4DB0-8464-F3633FB46C19}" dt="2021-01-04T09:26:54.419" v="4060"/>
        <pc:sldMkLst>
          <pc:docMk/>
          <pc:sldMk cId="295421848" sldId="285"/>
        </pc:sldMkLst>
        <pc:spChg chg="mod">
          <ac:chgData name="Nitin Sharma" userId="1af1b37f362ce8c4" providerId="LiveId" clId="{609B8CC4-87C0-4DB0-8464-F3633FB46C19}" dt="2021-01-04T09:26:54.419" v="4060"/>
          <ac:spMkLst>
            <pc:docMk/>
            <pc:sldMk cId="295421848" sldId="285"/>
            <ac:spMk id="5" creationId="{00000000-0000-0000-0000-000000000000}"/>
          </ac:spMkLst>
        </pc:spChg>
      </pc:sldChg>
      <pc:sldChg chg="delSp modSp add mod">
        <pc:chgData name="Nitin Sharma" userId="1af1b37f362ce8c4" providerId="LiveId" clId="{609B8CC4-87C0-4DB0-8464-F3633FB46C19}" dt="2021-01-05T03:12:25.965" v="5606" actId="478"/>
        <pc:sldMkLst>
          <pc:docMk/>
          <pc:sldMk cId="55368494" sldId="314"/>
        </pc:sldMkLst>
        <pc:spChg chg="mod">
          <ac:chgData name="Nitin Sharma" userId="1af1b37f362ce8c4" providerId="LiveId" clId="{609B8CC4-87C0-4DB0-8464-F3633FB46C19}" dt="2021-01-05T03:11:20.710" v="5590"/>
          <ac:spMkLst>
            <pc:docMk/>
            <pc:sldMk cId="55368494" sldId="314"/>
            <ac:spMk id="2" creationId="{00000000-0000-0000-0000-000000000000}"/>
          </ac:spMkLst>
        </pc:spChg>
        <pc:spChg chg="mod">
          <ac:chgData name="Nitin Sharma" userId="1af1b37f362ce8c4" providerId="LiveId" clId="{609B8CC4-87C0-4DB0-8464-F3633FB46C19}" dt="2021-01-05T03:12:07.348" v="5605" actId="6549"/>
          <ac:spMkLst>
            <pc:docMk/>
            <pc:sldMk cId="55368494" sldId="314"/>
            <ac:spMk id="3" creationId="{00000000-0000-0000-0000-000000000000}"/>
          </ac:spMkLst>
        </pc:spChg>
        <pc:spChg chg="del mod">
          <ac:chgData name="Nitin Sharma" userId="1af1b37f362ce8c4" providerId="LiveId" clId="{609B8CC4-87C0-4DB0-8464-F3633FB46C19}" dt="2021-01-05T03:12:25.965" v="5606" actId="478"/>
          <ac:spMkLst>
            <pc:docMk/>
            <pc:sldMk cId="55368494" sldId="314"/>
            <ac:spMk id="5" creationId="{00000000-0000-0000-0000-000000000000}"/>
          </ac:spMkLst>
        </pc:spChg>
      </pc:sldChg>
      <pc:sldChg chg="delSp modSp add mod">
        <pc:chgData name="Nitin Sharma" userId="1af1b37f362ce8c4" providerId="LiveId" clId="{609B8CC4-87C0-4DB0-8464-F3633FB46C19}" dt="2021-01-05T03:10:21.883" v="5586" actId="27636"/>
        <pc:sldMkLst>
          <pc:docMk/>
          <pc:sldMk cId="350078826" sldId="327"/>
        </pc:sldMkLst>
        <pc:spChg chg="mod">
          <ac:chgData name="Nitin Sharma" userId="1af1b37f362ce8c4" providerId="LiveId" clId="{609B8CC4-87C0-4DB0-8464-F3633FB46C19}" dt="2021-01-05T03:02:12.431" v="5582" actId="403"/>
          <ac:spMkLst>
            <pc:docMk/>
            <pc:sldMk cId="350078826" sldId="327"/>
            <ac:spMk id="2" creationId="{00000000-0000-0000-0000-000000000000}"/>
          </ac:spMkLst>
        </pc:spChg>
        <pc:spChg chg="mod">
          <ac:chgData name="Nitin Sharma" userId="1af1b37f362ce8c4" providerId="LiveId" clId="{609B8CC4-87C0-4DB0-8464-F3633FB46C19}" dt="2021-01-05T03:10:21.883" v="5586" actId="27636"/>
          <ac:spMkLst>
            <pc:docMk/>
            <pc:sldMk cId="350078826" sldId="327"/>
            <ac:spMk id="3" creationId="{00000000-0000-0000-0000-000000000000}"/>
          </ac:spMkLst>
        </pc:spChg>
        <pc:spChg chg="del mod">
          <ac:chgData name="Nitin Sharma" userId="1af1b37f362ce8c4" providerId="LiveId" clId="{609B8CC4-87C0-4DB0-8464-F3633FB46C19}" dt="2021-01-05T03:02:28.406" v="5583" actId="478"/>
          <ac:spMkLst>
            <pc:docMk/>
            <pc:sldMk cId="350078826" sldId="327"/>
            <ac:spMk id="5" creationId="{00000000-0000-0000-0000-000000000000}"/>
          </ac:spMkLst>
        </pc:spChg>
      </pc:sldChg>
      <pc:sldChg chg="addSp delSp modSp add mod">
        <pc:chgData name="Nitin Sharma" userId="1af1b37f362ce8c4" providerId="LiveId" clId="{609B8CC4-87C0-4DB0-8464-F3633FB46C19}" dt="2021-01-01T01:24:50.515" v="1661" actId="20577"/>
        <pc:sldMkLst>
          <pc:docMk/>
          <pc:sldMk cId="0" sldId="339"/>
        </pc:sldMkLst>
        <pc:spChg chg="add mod">
          <ac:chgData name="Nitin Sharma" userId="1af1b37f362ce8c4" providerId="LiveId" clId="{609B8CC4-87C0-4DB0-8464-F3633FB46C19}" dt="2020-12-31T02:59:15.583" v="701" actId="20577"/>
          <ac:spMkLst>
            <pc:docMk/>
            <pc:sldMk cId="0" sldId="339"/>
            <ac:spMk id="8" creationId="{C0CC452D-E1A7-4707-9BC8-AC50AF107F0D}"/>
          </ac:spMkLst>
        </pc:spChg>
        <pc:spChg chg="add mod">
          <ac:chgData name="Nitin Sharma" userId="1af1b37f362ce8c4" providerId="LiveId" clId="{609B8CC4-87C0-4DB0-8464-F3633FB46C19}" dt="2021-01-01T01:24:50.515" v="1661" actId="20577"/>
          <ac:spMkLst>
            <pc:docMk/>
            <pc:sldMk cId="0" sldId="339"/>
            <ac:spMk id="10" creationId="{3D57A22A-EAE7-488F-AF7F-BF2BC42ED147}"/>
          </ac:spMkLst>
        </pc:spChg>
        <pc:graphicFrameChg chg="del mod">
          <ac:chgData name="Nitin Sharma" userId="1af1b37f362ce8c4" providerId="LiveId" clId="{609B8CC4-87C0-4DB0-8464-F3633FB46C19}" dt="2020-12-31T03:01:58.036" v="795" actId="478"/>
          <ac:graphicFrameMkLst>
            <pc:docMk/>
            <pc:sldMk cId="0" sldId="339"/>
            <ac:graphicFrameMk id="5" creationId="{00000000-0000-0000-0000-000000000000}"/>
          </ac:graphicFrameMkLst>
        </pc:graphicFrameChg>
        <pc:graphicFrameChg chg="mod modGraphic">
          <ac:chgData name="Nitin Sharma" userId="1af1b37f362ce8c4" providerId="LiveId" clId="{609B8CC4-87C0-4DB0-8464-F3633FB46C19}" dt="2020-12-31T03:01:48.165" v="793" actId="1076"/>
          <ac:graphicFrameMkLst>
            <pc:docMk/>
            <pc:sldMk cId="0" sldId="339"/>
            <ac:graphicFrameMk id="6" creationId="{00000000-0000-0000-0000-000000000000}"/>
          </ac:graphicFrameMkLst>
        </pc:graphicFrameChg>
        <pc:picChg chg="del">
          <ac:chgData name="Nitin Sharma" userId="1af1b37f362ce8c4" providerId="LiveId" clId="{609B8CC4-87C0-4DB0-8464-F3633FB46C19}" dt="2020-12-31T02:01:41.242" v="254" actId="478"/>
          <ac:picMkLst>
            <pc:docMk/>
            <pc:sldMk cId="0" sldId="339"/>
            <ac:picMk id="9" creationId="{00000000-0000-0000-0000-000000000000}"/>
          </ac:picMkLst>
        </pc:picChg>
      </pc:sldChg>
      <pc:sldChg chg="add del ord">
        <pc:chgData name="Nitin Sharma" userId="1af1b37f362ce8c4" providerId="LiveId" clId="{609B8CC4-87C0-4DB0-8464-F3633FB46C19}" dt="2021-01-04T09:41:10.259" v="4222" actId="47"/>
        <pc:sldMkLst>
          <pc:docMk/>
          <pc:sldMk cId="4166837061" sldId="342"/>
        </pc:sldMkLst>
      </pc:sldChg>
      <pc:sldChg chg="modSp add del">
        <pc:chgData name="Nitin Sharma" userId="1af1b37f362ce8c4" providerId="LiveId" clId="{609B8CC4-87C0-4DB0-8464-F3633FB46C19}" dt="2020-12-31T01:35:45.123" v="84" actId="47"/>
        <pc:sldMkLst>
          <pc:docMk/>
          <pc:sldMk cId="1291149154" sldId="369"/>
        </pc:sldMkLst>
        <pc:graphicFrameChg chg="mod">
          <ac:chgData name="Nitin Sharma" userId="1af1b37f362ce8c4" providerId="LiveId" clId="{609B8CC4-87C0-4DB0-8464-F3633FB46C19}" dt="2020-12-31T01:31:16.601" v="56" actId="14100"/>
          <ac:graphicFrameMkLst>
            <pc:docMk/>
            <pc:sldMk cId="1291149154" sldId="369"/>
            <ac:graphicFrameMk id="5" creationId="{15BD5435-C8DB-4BD5-974E-85E0918D89FC}"/>
          </ac:graphicFrameMkLst>
        </pc:graphicFrameChg>
      </pc:sldChg>
      <pc:sldChg chg="modSp add del mod">
        <pc:chgData name="Nitin Sharma" userId="1af1b37f362ce8c4" providerId="LiveId" clId="{609B8CC4-87C0-4DB0-8464-F3633FB46C19}" dt="2020-12-31T02:31:04.384" v="461" actId="47"/>
        <pc:sldMkLst>
          <pc:docMk/>
          <pc:sldMk cId="3302344421" sldId="400"/>
        </pc:sldMkLst>
        <pc:spChg chg="mod">
          <ac:chgData name="Nitin Sharma" userId="1af1b37f362ce8c4" providerId="LiveId" clId="{609B8CC4-87C0-4DB0-8464-F3633FB46C19}" dt="2020-12-31T02:29:44.641" v="454" actId="207"/>
          <ac:spMkLst>
            <pc:docMk/>
            <pc:sldMk cId="3302344421" sldId="400"/>
            <ac:spMk id="3" creationId="{00000000-0000-0000-0000-000000000000}"/>
          </ac:spMkLst>
        </pc:spChg>
        <pc:spChg chg="mod">
          <ac:chgData name="Nitin Sharma" userId="1af1b37f362ce8c4" providerId="LiveId" clId="{609B8CC4-87C0-4DB0-8464-F3633FB46C19}" dt="2020-12-31T02:29:04.407" v="447" actId="14100"/>
          <ac:spMkLst>
            <pc:docMk/>
            <pc:sldMk cId="3302344421" sldId="400"/>
            <ac:spMk id="4" creationId="{00000000-0000-0000-0000-000000000000}"/>
          </ac:spMkLst>
        </pc:spChg>
      </pc:sldChg>
      <pc:sldChg chg="modSp mod">
        <pc:chgData name="Nitin Sharma" userId="1af1b37f362ce8c4" providerId="LiveId" clId="{609B8CC4-87C0-4DB0-8464-F3633FB46C19}" dt="2020-12-31T01:28:41.393" v="41" actId="20577"/>
        <pc:sldMkLst>
          <pc:docMk/>
          <pc:sldMk cId="1302481557" sldId="418"/>
        </pc:sldMkLst>
        <pc:spChg chg="mod">
          <ac:chgData name="Nitin Sharma" userId="1af1b37f362ce8c4" providerId="LiveId" clId="{609B8CC4-87C0-4DB0-8464-F3633FB46C19}" dt="2020-12-31T01:28:41.393" v="41" actId="20577"/>
          <ac:spMkLst>
            <pc:docMk/>
            <pc:sldMk cId="1302481557" sldId="418"/>
            <ac:spMk id="5" creationId="{00000000-0000-0000-0000-000000000000}"/>
          </ac:spMkLst>
        </pc:spChg>
      </pc:sldChg>
      <pc:sldChg chg="modSp add del mod">
        <pc:chgData name="Nitin Sharma" userId="1af1b37f362ce8c4" providerId="LiveId" clId="{609B8CC4-87C0-4DB0-8464-F3633FB46C19}" dt="2021-01-05T03:57:27.165" v="6295" actId="47"/>
        <pc:sldMkLst>
          <pc:docMk/>
          <pc:sldMk cId="2459918173" sldId="433"/>
        </pc:sldMkLst>
        <pc:spChg chg="mod">
          <ac:chgData name="Nitin Sharma" userId="1af1b37f362ce8c4" providerId="LiveId" clId="{609B8CC4-87C0-4DB0-8464-F3633FB46C19}" dt="2021-01-05T03:57:23.003" v="6294" actId="1076"/>
          <ac:spMkLst>
            <pc:docMk/>
            <pc:sldMk cId="2459918173" sldId="433"/>
            <ac:spMk id="3" creationId="{BB04EB96-A2C0-48DE-96C5-39391475E83D}"/>
          </ac:spMkLst>
        </pc:spChg>
        <pc:spChg chg="mod">
          <ac:chgData name="Nitin Sharma" userId="1af1b37f362ce8c4" providerId="LiveId" clId="{609B8CC4-87C0-4DB0-8464-F3633FB46C19}" dt="2021-01-05T03:56:27.089" v="6291" actId="207"/>
          <ac:spMkLst>
            <pc:docMk/>
            <pc:sldMk cId="2459918173" sldId="433"/>
            <ac:spMk id="15" creationId="{0083F3CE-FE82-465E-AE0D-9FAD79AF6754}"/>
          </ac:spMkLst>
        </pc:spChg>
        <pc:spChg chg="mod">
          <ac:chgData name="Nitin Sharma" userId="1af1b37f362ce8c4" providerId="LiveId" clId="{609B8CC4-87C0-4DB0-8464-F3633FB46C19}" dt="2021-01-05T03:56:27.089" v="6291" actId="207"/>
          <ac:spMkLst>
            <pc:docMk/>
            <pc:sldMk cId="2459918173" sldId="433"/>
            <ac:spMk id="32" creationId="{0CFF2870-DD4D-45C7-8489-326659EDFD8A}"/>
          </ac:spMkLst>
        </pc:spChg>
        <pc:spChg chg="mod">
          <ac:chgData name="Nitin Sharma" userId="1af1b37f362ce8c4" providerId="LiveId" clId="{609B8CC4-87C0-4DB0-8464-F3633FB46C19}" dt="2021-01-05T03:56:27.089" v="6291" actId="207"/>
          <ac:spMkLst>
            <pc:docMk/>
            <pc:sldMk cId="2459918173" sldId="433"/>
            <ac:spMk id="38" creationId="{ACAC5B7C-A386-4ABA-A11B-2A5789FA51B9}"/>
          </ac:spMkLst>
        </pc:spChg>
        <pc:spChg chg="mod">
          <ac:chgData name="Nitin Sharma" userId="1af1b37f362ce8c4" providerId="LiveId" clId="{609B8CC4-87C0-4DB0-8464-F3633FB46C19}" dt="2021-01-05T03:56:27.089" v="6291" actId="207"/>
          <ac:spMkLst>
            <pc:docMk/>
            <pc:sldMk cId="2459918173" sldId="433"/>
            <ac:spMk id="41" creationId="{14024CE1-839E-4246-954C-662240D653E2}"/>
          </ac:spMkLst>
        </pc:spChg>
        <pc:spChg chg="mod">
          <ac:chgData name="Nitin Sharma" userId="1af1b37f362ce8c4" providerId="LiveId" clId="{609B8CC4-87C0-4DB0-8464-F3633FB46C19}" dt="2021-01-05T03:56:17.997" v="6290" actId="1076"/>
          <ac:spMkLst>
            <pc:docMk/>
            <pc:sldMk cId="2459918173" sldId="433"/>
            <ac:spMk id="54" creationId="{C4A9450D-2641-4E2E-94C6-FA09FA4A2C2A}"/>
          </ac:spMkLst>
        </pc:spChg>
        <pc:spChg chg="mod">
          <ac:chgData name="Nitin Sharma" userId="1af1b37f362ce8c4" providerId="LiveId" clId="{609B8CC4-87C0-4DB0-8464-F3633FB46C19}" dt="2021-01-05T03:56:27.089" v="6291" actId="207"/>
          <ac:spMkLst>
            <pc:docMk/>
            <pc:sldMk cId="2459918173" sldId="433"/>
            <ac:spMk id="60" creationId="{0AE139D0-ACC2-4EA3-AAB4-3CD710CB677D}"/>
          </ac:spMkLst>
        </pc:spChg>
        <pc:cxnChg chg="mod">
          <ac:chgData name="Nitin Sharma" userId="1af1b37f362ce8c4" providerId="LiveId" clId="{609B8CC4-87C0-4DB0-8464-F3633FB46C19}" dt="2021-01-05T03:57:23.003" v="6294" actId="1076"/>
          <ac:cxnSpMkLst>
            <pc:docMk/>
            <pc:sldMk cId="2459918173" sldId="433"/>
            <ac:cxnSpMk id="21" creationId="{2FC4A947-23E9-4D4C-93B3-516449452096}"/>
          </ac:cxnSpMkLst>
        </pc:cxnChg>
        <pc:cxnChg chg="mod">
          <ac:chgData name="Nitin Sharma" userId="1af1b37f362ce8c4" providerId="LiveId" clId="{609B8CC4-87C0-4DB0-8464-F3633FB46C19}" dt="2021-01-05T03:57:23.003" v="6294" actId="1076"/>
          <ac:cxnSpMkLst>
            <pc:docMk/>
            <pc:sldMk cId="2459918173" sldId="433"/>
            <ac:cxnSpMk id="24" creationId="{E45F221C-F286-4635-8B69-BA12158EF03A}"/>
          </ac:cxnSpMkLst>
        </pc:cxnChg>
        <pc:cxnChg chg="mod">
          <ac:chgData name="Nitin Sharma" userId="1af1b37f362ce8c4" providerId="LiveId" clId="{609B8CC4-87C0-4DB0-8464-F3633FB46C19}" dt="2021-01-05T03:57:23.003" v="6294" actId="1076"/>
          <ac:cxnSpMkLst>
            <pc:docMk/>
            <pc:sldMk cId="2459918173" sldId="433"/>
            <ac:cxnSpMk id="25" creationId="{196FB991-A475-4BCF-B910-8B178BCB2904}"/>
          </ac:cxnSpMkLst>
        </pc:cxnChg>
        <pc:cxnChg chg="mod">
          <ac:chgData name="Nitin Sharma" userId="1af1b37f362ce8c4" providerId="LiveId" clId="{609B8CC4-87C0-4DB0-8464-F3633FB46C19}" dt="2021-01-05T03:57:23.003" v="6294" actId="1076"/>
          <ac:cxnSpMkLst>
            <pc:docMk/>
            <pc:sldMk cId="2459918173" sldId="433"/>
            <ac:cxnSpMk id="26" creationId="{7ACFD2A6-AD3C-410F-AD4C-C148BD1F8F9E}"/>
          </ac:cxnSpMkLst>
        </pc:cxnChg>
        <pc:cxnChg chg="mod">
          <ac:chgData name="Nitin Sharma" userId="1af1b37f362ce8c4" providerId="LiveId" clId="{609B8CC4-87C0-4DB0-8464-F3633FB46C19}" dt="2021-01-05T03:57:23.003" v="6294" actId="1076"/>
          <ac:cxnSpMkLst>
            <pc:docMk/>
            <pc:sldMk cId="2459918173" sldId="433"/>
            <ac:cxnSpMk id="29" creationId="{0B832268-6568-49B3-AAFF-B5FC6A6C5B27}"/>
          </ac:cxnSpMkLst>
        </pc:cxnChg>
        <pc:cxnChg chg="mod">
          <ac:chgData name="Nitin Sharma" userId="1af1b37f362ce8c4" providerId="LiveId" clId="{609B8CC4-87C0-4DB0-8464-F3633FB46C19}" dt="2021-01-05T03:57:23.003" v="6294" actId="1076"/>
          <ac:cxnSpMkLst>
            <pc:docMk/>
            <pc:sldMk cId="2459918173" sldId="433"/>
            <ac:cxnSpMk id="35" creationId="{4E8592C2-69AE-4AEF-A3FE-3862430B7F72}"/>
          </ac:cxnSpMkLst>
        </pc:cxnChg>
        <pc:cxnChg chg="mod">
          <ac:chgData name="Nitin Sharma" userId="1af1b37f362ce8c4" providerId="LiveId" clId="{609B8CC4-87C0-4DB0-8464-F3633FB46C19}" dt="2021-01-05T03:57:23.003" v="6294" actId="1076"/>
          <ac:cxnSpMkLst>
            <pc:docMk/>
            <pc:sldMk cId="2459918173" sldId="433"/>
            <ac:cxnSpMk id="55" creationId="{9A7DCA8E-5A0A-421E-85FE-55694EB54C6D}"/>
          </ac:cxnSpMkLst>
        </pc:cxnChg>
      </pc:sldChg>
      <pc:sldChg chg="modSp add mod">
        <pc:chgData name="Nitin Sharma" userId="1af1b37f362ce8c4" providerId="LiveId" clId="{609B8CC4-87C0-4DB0-8464-F3633FB46C19}" dt="2021-01-05T03:55:41.882" v="6284" actId="207"/>
        <pc:sldMkLst>
          <pc:docMk/>
          <pc:sldMk cId="1738726470" sldId="434"/>
        </pc:sldMkLst>
        <pc:spChg chg="mod">
          <ac:chgData name="Nitin Sharma" userId="1af1b37f362ce8c4" providerId="LiveId" clId="{609B8CC4-87C0-4DB0-8464-F3633FB46C19}" dt="2021-01-05T03:55:36.861" v="6283" actId="2711"/>
          <ac:spMkLst>
            <pc:docMk/>
            <pc:sldMk cId="1738726470" sldId="434"/>
            <ac:spMk id="3" creationId="{EEB65E2E-EE1E-4CD4-A235-A4B96DAC02EE}"/>
          </ac:spMkLst>
        </pc:spChg>
        <pc:graphicFrameChg chg="modGraphic">
          <ac:chgData name="Nitin Sharma" userId="1af1b37f362ce8c4" providerId="LiveId" clId="{609B8CC4-87C0-4DB0-8464-F3633FB46C19}" dt="2021-01-05T03:55:41.882" v="6284" actId="207"/>
          <ac:graphicFrameMkLst>
            <pc:docMk/>
            <pc:sldMk cId="1738726470" sldId="434"/>
            <ac:graphicFrameMk id="20" creationId="{BA24F862-E326-46AD-B5CD-7C15DDB2A0B3}"/>
          </ac:graphicFrameMkLst>
        </pc:graphicFrameChg>
      </pc:sldChg>
      <pc:sldChg chg="addSp delSp modSp add del mod">
        <pc:chgData name="Nitin Sharma" userId="1af1b37f362ce8c4" providerId="LiveId" clId="{609B8CC4-87C0-4DB0-8464-F3633FB46C19}" dt="2021-01-06T09:24:43.849" v="6590" actId="47"/>
        <pc:sldMkLst>
          <pc:docMk/>
          <pc:sldMk cId="1156613832" sldId="435"/>
        </pc:sldMkLst>
        <pc:spChg chg="add del mod">
          <ac:chgData name="Nitin Sharma" userId="1af1b37f362ce8c4" providerId="LiveId" clId="{609B8CC4-87C0-4DB0-8464-F3633FB46C19}" dt="2021-01-06T08:59:16.680" v="6342"/>
          <ac:spMkLst>
            <pc:docMk/>
            <pc:sldMk cId="1156613832" sldId="435"/>
            <ac:spMk id="4" creationId="{6E14E1CA-2CC4-466F-B766-883F7E22D0C7}"/>
          </ac:spMkLst>
        </pc:spChg>
        <pc:spChg chg="mod">
          <ac:chgData name="Nitin Sharma" userId="1af1b37f362ce8c4" providerId="LiveId" clId="{609B8CC4-87C0-4DB0-8464-F3633FB46C19}" dt="2021-01-06T09:15:42.103" v="6554" actId="1076"/>
          <ac:spMkLst>
            <pc:docMk/>
            <pc:sldMk cId="1156613832" sldId="435"/>
            <ac:spMk id="24" creationId="{00000000-0000-0000-0000-000000000000}"/>
          </ac:spMkLst>
        </pc:spChg>
        <pc:spChg chg="mod">
          <ac:chgData name="Nitin Sharma" userId="1af1b37f362ce8c4" providerId="LiveId" clId="{609B8CC4-87C0-4DB0-8464-F3633FB46C19}" dt="2021-01-06T08:55:41.549" v="6311" actId="14100"/>
          <ac:spMkLst>
            <pc:docMk/>
            <pc:sldMk cId="1156613832" sldId="435"/>
            <ac:spMk id="30" creationId="{00000000-0000-0000-0000-000000000000}"/>
          </ac:spMkLst>
        </pc:spChg>
        <pc:spChg chg="mod">
          <ac:chgData name="Nitin Sharma" userId="1af1b37f362ce8c4" providerId="LiveId" clId="{609B8CC4-87C0-4DB0-8464-F3633FB46C19}" dt="2021-01-06T09:14:43.068" v="6550" actId="20577"/>
          <ac:spMkLst>
            <pc:docMk/>
            <pc:sldMk cId="1156613832" sldId="435"/>
            <ac:spMk id="34" creationId="{00000000-0000-0000-0000-000000000000}"/>
          </ac:spMkLst>
        </pc:spChg>
        <pc:spChg chg="mod">
          <ac:chgData name="Nitin Sharma" userId="1af1b37f362ce8c4" providerId="LiveId" clId="{609B8CC4-87C0-4DB0-8464-F3633FB46C19}" dt="2021-01-06T09:09:04.134" v="6403" actId="1076"/>
          <ac:spMkLst>
            <pc:docMk/>
            <pc:sldMk cId="1156613832" sldId="435"/>
            <ac:spMk id="35" creationId="{00000000-0000-0000-0000-000000000000}"/>
          </ac:spMkLst>
        </pc:spChg>
        <pc:spChg chg="add mod">
          <ac:chgData name="Nitin Sharma" userId="1af1b37f362ce8c4" providerId="LiveId" clId="{609B8CC4-87C0-4DB0-8464-F3633FB46C19}" dt="2021-01-06T08:56:46.814" v="6336" actId="1076"/>
          <ac:spMkLst>
            <pc:docMk/>
            <pc:sldMk cId="1156613832" sldId="435"/>
            <ac:spMk id="53" creationId="{63937D77-463F-4617-B21B-77D51EA81623}"/>
          </ac:spMkLst>
        </pc:spChg>
        <pc:spChg chg="mod">
          <ac:chgData name="Nitin Sharma" userId="1af1b37f362ce8c4" providerId="LiveId" clId="{609B8CC4-87C0-4DB0-8464-F3633FB46C19}" dt="2021-01-06T09:04:55.893" v="6383" actId="1076"/>
          <ac:spMkLst>
            <pc:docMk/>
            <pc:sldMk cId="1156613832" sldId="435"/>
            <ac:spMk id="72" creationId="{00000000-0000-0000-0000-000000000000}"/>
          </ac:spMkLst>
        </pc:spChg>
        <pc:spChg chg="add mod">
          <ac:chgData name="Nitin Sharma" userId="1af1b37f362ce8c4" providerId="LiveId" clId="{609B8CC4-87C0-4DB0-8464-F3633FB46C19}" dt="2021-01-06T09:14:17.110" v="6452" actId="1076"/>
          <ac:spMkLst>
            <pc:docMk/>
            <pc:sldMk cId="1156613832" sldId="435"/>
            <ac:spMk id="108" creationId="{ABBF93D5-DB17-4A07-9010-C3B66715F5C3}"/>
          </ac:spMkLst>
        </pc:spChg>
        <pc:spChg chg="mod">
          <ac:chgData name="Nitin Sharma" userId="1af1b37f362ce8c4" providerId="LiveId" clId="{609B8CC4-87C0-4DB0-8464-F3633FB46C19}" dt="2021-01-06T08:56:50.206" v="6337" actId="1076"/>
          <ac:spMkLst>
            <pc:docMk/>
            <pc:sldMk cId="1156613832" sldId="435"/>
            <ac:spMk id="131" creationId="{00000000-0000-0000-0000-000000000000}"/>
          </ac:spMkLst>
        </pc:spChg>
        <pc:spChg chg="mod">
          <ac:chgData name="Nitin Sharma" userId="1af1b37f362ce8c4" providerId="LiveId" clId="{609B8CC4-87C0-4DB0-8464-F3633FB46C19}" dt="2021-01-06T09:16:50.574" v="6561" actId="14100"/>
          <ac:spMkLst>
            <pc:docMk/>
            <pc:sldMk cId="1156613832" sldId="435"/>
            <ac:spMk id="142" creationId="{00000000-0000-0000-0000-000000000000}"/>
          </ac:spMkLst>
        </pc:spChg>
        <pc:spChg chg="mod">
          <ac:chgData name="Nitin Sharma" userId="1af1b37f362ce8c4" providerId="LiveId" clId="{609B8CC4-87C0-4DB0-8464-F3633FB46C19}" dt="2021-01-06T09:13:54.367" v="6449" actId="1076"/>
          <ac:spMkLst>
            <pc:docMk/>
            <pc:sldMk cId="1156613832" sldId="435"/>
            <ac:spMk id="159" creationId="{00000000-0000-0000-0000-000000000000}"/>
          </ac:spMkLst>
        </pc:spChg>
        <pc:spChg chg="mod">
          <ac:chgData name="Nitin Sharma" userId="1af1b37f362ce8c4" providerId="LiveId" clId="{609B8CC4-87C0-4DB0-8464-F3633FB46C19}" dt="2021-01-06T09:13:51.944" v="6448" actId="1076"/>
          <ac:spMkLst>
            <pc:docMk/>
            <pc:sldMk cId="1156613832" sldId="435"/>
            <ac:spMk id="160" creationId="{00000000-0000-0000-0000-000000000000}"/>
          </ac:spMkLst>
        </pc:spChg>
        <pc:spChg chg="mod">
          <ac:chgData name="Nitin Sharma" userId="1af1b37f362ce8c4" providerId="LiveId" clId="{609B8CC4-87C0-4DB0-8464-F3633FB46C19}" dt="2021-01-06T09:04:52.912" v="6382" actId="1076"/>
          <ac:spMkLst>
            <pc:docMk/>
            <pc:sldMk cId="1156613832" sldId="435"/>
            <ac:spMk id="233" creationId="{00000000-0000-0000-0000-000000000000}"/>
          </ac:spMkLst>
        </pc:spChg>
        <pc:spChg chg="mod">
          <ac:chgData name="Nitin Sharma" userId="1af1b37f362ce8c4" providerId="LiveId" clId="{609B8CC4-87C0-4DB0-8464-F3633FB46C19}" dt="2021-01-06T09:04:41.535" v="6381" actId="1076"/>
          <ac:spMkLst>
            <pc:docMk/>
            <pc:sldMk cId="1156613832" sldId="435"/>
            <ac:spMk id="234" creationId="{00000000-0000-0000-0000-000000000000}"/>
          </ac:spMkLst>
        </pc:spChg>
        <pc:spChg chg="mod">
          <ac:chgData name="Nitin Sharma" userId="1af1b37f362ce8c4" providerId="LiveId" clId="{609B8CC4-87C0-4DB0-8464-F3633FB46C19}" dt="2021-01-06T09:03:42.332" v="6374" actId="14100"/>
          <ac:spMkLst>
            <pc:docMk/>
            <pc:sldMk cId="1156613832" sldId="435"/>
            <ac:spMk id="235" creationId="{00000000-0000-0000-0000-000000000000}"/>
          </ac:spMkLst>
        </pc:spChg>
        <pc:spChg chg="mod">
          <ac:chgData name="Nitin Sharma" userId="1af1b37f362ce8c4" providerId="LiveId" clId="{609B8CC4-87C0-4DB0-8464-F3633FB46C19}" dt="2021-01-06T09:03:27.994" v="6372" actId="14100"/>
          <ac:spMkLst>
            <pc:docMk/>
            <pc:sldMk cId="1156613832" sldId="435"/>
            <ac:spMk id="237" creationId="{00000000-0000-0000-0000-000000000000}"/>
          </ac:spMkLst>
        </pc:spChg>
        <pc:spChg chg="mod">
          <ac:chgData name="Nitin Sharma" userId="1af1b37f362ce8c4" providerId="LiveId" clId="{609B8CC4-87C0-4DB0-8464-F3633FB46C19}" dt="2021-01-06T09:02:18.705" v="6364" actId="1076"/>
          <ac:spMkLst>
            <pc:docMk/>
            <pc:sldMk cId="1156613832" sldId="435"/>
            <ac:spMk id="238" creationId="{00000000-0000-0000-0000-000000000000}"/>
          </ac:spMkLst>
        </pc:spChg>
        <pc:spChg chg="mod">
          <ac:chgData name="Nitin Sharma" userId="1af1b37f362ce8c4" providerId="LiveId" clId="{609B8CC4-87C0-4DB0-8464-F3633FB46C19}" dt="2021-01-06T09:08:51.516" v="6400" actId="1076"/>
          <ac:spMkLst>
            <pc:docMk/>
            <pc:sldMk cId="1156613832" sldId="435"/>
            <ac:spMk id="307" creationId="{00000000-0000-0000-0000-000000000000}"/>
          </ac:spMkLst>
        </pc:spChg>
        <pc:spChg chg="mod">
          <ac:chgData name="Nitin Sharma" userId="1af1b37f362ce8c4" providerId="LiveId" clId="{609B8CC4-87C0-4DB0-8464-F3633FB46C19}" dt="2021-01-06T09:21:18.472" v="6576"/>
          <ac:spMkLst>
            <pc:docMk/>
            <pc:sldMk cId="1156613832" sldId="435"/>
            <ac:spMk id="308" creationId="{00000000-0000-0000-0000-000000000000}"/>
          </ac:spMkLst>
        </pc:spChg>
        <pc:spChg chg="mod">
          <ac:chgData name="Nitin Sharma" userId="1af1b37f362ce8c4" providerId="LiveId" clId="{609B8CC4-87C0-4DB0-8464-F3633FB46C19}" dt="2021-01-06T09:10:00.446" v="6410" actId="14100"/>
          <ac:spMkLst>
            <pc:docMk/>
            <pc:sldMk cId="1156613832" sldId="435"/>
            <ac:spMk id="309" creationId="{00000000-0000-0000-0000-000000000000}"/>
          </ac:spMkLst>
        </pc:spChg>
        <pc:spChg chg="mod">
          <ac:chgData name="Nitin Sharma" userId="1af1b37f362ce8c4" providerId="LiveId" clId="{609B8CC4-87C0-4DB0-8464-F3633FB46C19}" dt="2021-01-06T09:09:21.211" v="6405" actId="1076"/>
          <ac:spMkLst>
            <pc:docMk/>
            <pc:sldMk cId="1156613832" sldId="435"/>
            <ac:spMk id="310" creationId="{00000000-0000-0000-0000-000000000000}"/>
          </ac:spMkLst>
        </pc:spChg>
        <pc:spChg chg="mod">
          <ac:chgData name="Nitin Sharma" userId="1af1b37f362ce8c4" providerId="LiveId" clId="{609B8CC4-87C0-4DB0-8464-F3633FB46C19}" dt="2021-01-06T09:10:06.189" v="6411" actId="14100"/>
          <ac:spMkLst>
            <pc:docMk/>
            <pc:sldMk cId="1156613832" sldId="435"/>
            <ac:spMk id="311" creationId="{00000000-0000-0000-0000-000000000000}"/>
          </ac:spMkLst>
        </pc:spChg>
        <pc:spChg chg="mod">
          <ac:chgData name="Nitin Sharma" userId="1af1b37f362ce8c4" providerId="LiveId" clId="{609B8CC4-87C0-4DB0-8464-F3633FB46C19}" dt="2021-01-06T09:10:18.637" v="6413" actId="14100"/>
          <ac:spMkLst>
            <pc:docMk/>
            <pc:sldMk cId="1156613832" sldId="435"/>
            <ac:spMk id="312" creationId="{00000000-0000-0000-0000-000000000000}"/>
          </ac:spMkLst>
        </pc:spChg>
        <pc:grpChg chg="mod">
          <ac:chgData name="Nitin Sharma" userId="1af1b37f362ce8c4" providerId="LiveId" clId="{609B8CC4-87C0-4DB0-8464-F3633FB46C19}" dt="2021-01-06T09:12:45.998" v="6436" actId="1076"/>
          <ac:grpSpMkLst>
            <pc:docMk/>
            <pc:sldMk cId="1156613832" sldId="435"/>
            <ac:grpSpMk id="2" creationId="{00000000-0000-0000-0000-000000000000}"/>
          </ac:grpSpMkLst>
        </pc:grpChg>
        <pc:cxnChg chg="add del mod">
          <ac:chgData name="Nitin Sharma" userId="1af1b37f362ce8c4" providerId="LiveId" clId="{609B8CC4-87C0-4DB0-8464-F3633FB46C19}" dt="2021-01-06T08:59:37.707" v="6344" actId="478"/>
          <ac:cxnSpMkLst>
            <pc:docMk/>
            <pc:sldMk cId="1156613832" sldId="435"/>
            <ac:cxnSpMk id="6" creationId="{B5844773-E66B-422D-B5A6-379CC4791CB2}"/>
          </ac:cxnSpMkLst>
        </pc:cxnChg>
        <pc:cxnChg chg="add mod">
          <ac:chgData name="Nitin Sharma" userId="1af1b37f362ce8c4" providerId="LiveId" clId="{609B8CC4-87C0-4DB0-8464-F3633FB46C19}" dt="2021-01-06T09:22:14.293" v="6582" actId="14100"/>
          <ac:cxnSpMkLst>
            <pc:docMk/>
            <pc:sldMk cId="1156613832" sldId="435"/>
            <ac:cxnSpMk id="8" creationId="{8B9FADAC-8C3B-49F4-8CD8-3F528D0BB341}"/>
          </ac:cxnSpMkLst>
        </pc:cxnChg>
        <pc:cxnChg chg="add del mod">
          <ac:chgData name="Nitin Sharma" userId="1af1b37f362ce8c4" providerId="LiveId" clId="{609B8CC4-87C0-4DB0-8464-F3633FB46C19}" dt="2021-01-06T09:21:53.821" v="6580" actId="478"/>
          <ac:cxnSpMkLst>
            <pc:docMk/>
            <pc:sldMk cId="1156613832" sldId="435"/>
            <ac:cxnSpMk id="10" creationId="{623B620A-676E-4493-9930-439891883BCD}"/>
          </ac:cxnSpMkLst>
        </pc:cxnChg>
        <pc:cxnChg chg="add del mod">
          <ac:chgData name="Nitin Sharma" userId="1af1b37f362ce8c4" providerId="LiveId" clId="{609B8CC4-87C0-4DB0-8464-F3633FB46C19}" dt="2021-01-06T09:01:36.287" v="6359" actId="478"/>
          <ac:cxnSpMkLst>
            <pc:docMk/>
            <pc:sldMk cId="1156613832" sldId="435"/>
            <ac:cxnSpMk id="14" creationId="{35E2C77E-DEB9-4E23-9D62-9E8F656E7870}"/>
          </ac:cxnSpMkLst>
        </pc:cxnChg>
        <pc:cxnChg chg="add del mod">
          <ac:chgData name="Nitin Sharma" userId="1af1b37f362ce8c4" providerId="LiveId" clId="{609B8CC4-87C0-4DB0-8464-F3633FB46C19}" dt="2021-01-06T09:01:58.366" v="6363" actId="478"/>
          <ac:cxnSpMkLst>
            <pc:docMk/>
            <pc:sldMk cId="1156613832" sldId="435"/>
            <ac:cxnSpMk id="17" creationId="{1E8BC608-3148-4C4F-82FC-3F45667DE885}"/>
          </ac:cxnSpMkLst>
        </pc:cxnChg>
        <pc:cxnChg chg="add mod">
          <ac:chgData name="Nitin Sharma" userId="1af1b37f362ce8c4" providerId="LiveId" clId="{609B8CC4-87C0-4DB0-8464-F3633FB46C19}" dt="2021-01-06T09:12:45.998" v="6436" actId="1076"/>
          <ac:cxnSpMkLst>
            <pc:docMk/>
            <pc:sldMk cId="1156613832" sldId="435"/>
            <ac:cxnSpMk id="21" creationId="{CB8BF8BC-9A92-446B-9A98-2FD40B26970C}"/>
          </ac:cxnSpMkLst>
        </pc:cxnChg>
        <pc:cxnChg chg="add mod">
          <ac:chgData name="Nitin Sharma" userId="1af1b37f362ce8c4" providerId="LiveId" clId="{609B8CC4-87C0-4DB0-8464-F3633FB46C19}" dt="2021-01-06T09:06:01.486" v="6386" actId="14100"/>
          <ac:cxnSpMkLst>
            <pc:docMk/>
            <pc:sldMk cId="1156613832" sldId="435"/>
            <ac:cxnSpMk id="23" creationId="{DA834FDE-A6FA-4985-AAF3-F3A71D25805D}"/>
          </ac:cxnSpMkLst>
        </pc:cxnChg>
        <pc:cxnChg chg="add del mod">
          <ac:chgData name="Nitin Sharma" userId="1af1b37f362ce8c4" providerId="LiveId" clId="{609B8CC4-87C0-4DB0-8464-F3633FB46C19}" dt="2021-01-06T09:06:15.837" v="6388" actId="478"/>
          <ac:cxnSpMkLst>
            <pc:docMk/>
            <pc:sldMk cId="1156613832" sldId="435"/>
            <ac:cxnSpMk id="28" creationId="{5D458D64-3774-4C1C-BB09-973BE798E883}"/>
          </ac:cxnSpMkLst>
        </pc:cxnChg>
        <pc:cxnChg chg="add">
          <ac:chgData name="Nitin Sharma" userId="1af1b37f362ce8c4" providerId="LiveId" clId="{609B8CC4-87C0-4DB0-8464-F3633FB46C19}" dt="2021-01-06T09:06:24.907" v="6389" actId="11529"/>
          <ac:cxnSpMkLst>
            <pc:docMk/>
            <pc:sldMk cId="1156613832" sldId="435"/>
            <ac:cxnSpMk id="31" creationId="{E6DCE78B-6D2D-4E58-87AA-67F4BE9325C0}"/>
          </ac:cxnSpMkLst>
        </pc:cxnChg>
        <pc:cxnChg chg="add del">
          <ac:chgData name="Nitin Sharma" userId="1af1b37f362ce8c4" providerId="LiveId" clId="{609B8CC4-87C0-4DB0-8464-F3633FB46C19}" dt="2021-01-06T09:06:38.105" v="6391" actId="478"/>
          <ac:cxnSpMkLst>
            <pc:docMk/>
            <pc:sldMk cId="1156613832" sldId="435"/>
            <ac:cxnSpMk id="33" creationId="{9231F0E9-AB6E-4B16-A6AC-290C82D7033E}"/>
          </ac:cxnSpMkLst>
        </pc:cxnChg>
        <pc:cxnChg chg="add mod">
          <ac:chgData name="Nitin Sharma" userId="1af1b37f362ce8c4" providerId="LiveId" clId="{609B8CC4-87C0-4DB0-8464-F3633FB46C19}" dt="2021-01-06T09:06:56.731" v="6393" actId="14100"/>
          <ac:cxnSpMkLst>
            <pc:docMk/>
            <pc:sldMk cId="1156613832" sldId="435"/>
            <ac:cxnSpMk id="37" creationId="{3B9E9E8E-7720-40E0-8B3E-43316AD86484}"/>
          </ac:cxnSpMkLst>
        </pc:cxnChg>
        <pc:cxnChg chg="add">
          <ac:chgData name="Nitin Sharma" userId="1af1b37f362ce8c4" providerId="LiveId" clId="{609B8CC4-87C0-4DB0-8464-F3633FB46C19}" dt="2021-01-06T09:07:07.338" v="6394" actId="11529"/>
          <ac:cxnSpMkLst>
            <pc:docMk/>
            <pc:sldMk cId="1156613832" sldId="435"/>
            <ac:cxnSpMk id="40" creationId="{534265BD-0DB9-445F-896A-B34B09A7A4F8}"/>
          </ac:cxnSpMkLst>
        </pc:cxnChg>
        <pc:cxnChg chg="add">
          <ac:chgData name="Nitin Sharma" userId="1af1b37f362ce8c4" providerId="LiveId" clId="{609B8CC4-87C0-4DB0-8464-F3633FB46C19}" dt="2021-01-06T09:07:19.543" v="6395" actId="11529"/>
          <ac:cxnSpMkLst>
            <pc:docMk/>
            <pc:sldMk cId="1156613832" sldId="435"/>
            <ac:cxnSpMk id="42" creationId="{78698712-2A72-49FA-AA28-828FB5735EC6}"/>
          </ac:cxnSpMkLst>
        </pc:cxnChg>
        <pc:cxnChg chg="add">
          <ac:chgData name="Nitin Sharma" userId="1af1b37f362ce8c4" providerId="LiveId" clId="{609B8CC4-87C0-4DB0-8464-F3633FB46C19}" dt="2021-01-06T09:10:53.602" v="6422" actId="11529"/>
          <ac:cxnSpMkLst>
            <pc:docMk/>
            <pc:sldMk cId="1156613832" sldId="435"/>
            <ac:cxnSpMk id="44" creationId="{FF23D5DE-9927-4FFD-B7BF-507C74CFFF27}"/>
          </ac:cxnSpMkLst>
        </pc:cxnChg>
        <pc:cxnChg chg="add mod">
          <ac:chgData name="Nitin Sharma" userId="1af1b37f362ce8c4" providerId="LiveId" clId="{609B8CC4-87C0-4DB0-8464-F3633FB46C19}" dt="2021-01-06T09:12:45.998" v="6436" actId="1076"/>
          <ac:cxnSpMkLst>
            <pc:docMk/>
            <pc:sldMk cId="1156613832" sldId="435"/>
            <ac:cxnSpMk id="46" creationId="{BDB4FD24-7687-41AF-9618-271E6B23F388}"/>
          </ac:cxnSpMkLst>
        </pc:cxnChg>
        <pc:cxnChg chg="add mod">
          <ac:chgData name="Nitin Sharma" userId="1af1b37f362ce8c4" providerId="LiveId" clId="{609B8CC4-87C0-4DB0-8464-F3633FB46C19}" dt="2021-01-06T09:11:22.715" v="6426" actId="14100"/>
          <ac:cxnSpMkLst>
            <pc:docMk/>
            <pc:sldMk cId="1156613832" sldId="435"/>
            <ac:cxnSpMk id="49" creationId="{2A3D1227-7BD0-461D-95B6-1C946F5A6DD9}"/>
          </ac:cxnSpMkLst>
        </pc:cxnChg>
        <pc:cxnChg chg="add mod">
          <ac:chgData name="Nitin Sharma" userId="1af1b37f362ce8c4" providerId="LiveId" clId="{609B8CC4-87C0-4DB0-8464-F3633FB46C19}" dt="2021-01-06T09:11:37.740" v="6428" actId="14100"/>
          <ac:cxnSpMkLst>
            <pc:docMk/>
            <pc:sldMk cId="1156613832" sldId="435"/>
            <ac:cxnSpMk id="52" creationId="{A0BC036F-0057-4CBB-99AA-419DC73806CD}"/>
          </ac:cxnSpMkLst>
        </pc:cxnChg>
        <pc:cxnChg chg="add mod">
          <ac:chgData name="Nitin Sharma" userId="1af1b37f362ce8c4" providerId="LiveId" clId="{609B8CC4-87C0-4DB0-8464-F3633FB46C19}" dt="2021-01-06T09:11:55.086" v="6430" actId="14100"/>
          <ac:cxnSpMkLst>
            <pc:docMk/>
            <pc:sldMk cId="1156613832" sldId="435"/>
            <ac:cxnSpMk id="56" creationId="{6774EF8D-6411-4721-92BD-C994D9E53B69}"/>
          </ac:cxnSpMkLst>
        </pc:cxnChg>
        <pc:cxnChg chg="add mod">
          <ac:chgData name="Nitin Sharma" userId="1af1b37f362ce8c4" providerId="LiveId" clId="{609B8CC4-87C0-4DB0-8464-F3633FB46C19}" dt="2021-01-06T09:12:07.502" v="6432" actId="14100"/>
          <ac:cxnSpMkLst>
            <pc:docMk/>
            <pc:sldMk cId="1156613832" sldId="435"/>
            <ac:cxnSpMk id="60" creationId="{A3675039-F910-448D-86F7-68F7D379C615}"/>
          </ac:cxnSpMkLst>
        </pc:cxnChg>
        <pc:cxnChg chg="add del mod">
          <ac:chgData name="Nitin Sharma" userId="1af1b37f362ce8c4" providerId="LiveId" clId="{609B8CC4-87C0-4DB0-8464-F3633FB46C19}" dt="2021-01-06T09:15:29.015" v="6553" actId="478"/>
          <ac:cxnSpMkLst>
            <pc:docMk/>
            <pc:sldMk cId="1156613832" sldId="435"/>
            <ac:cxnSpMk id="65" creationId="{9A198B41-52AC-486F-BD2F-B0378128BAD1}"/>
          </ac:cxnSpMkLst>
        </pc:cxnChg>
        <pc:cxnChg chg="add">
          <ac:chgData name="Nitin Sharma" userId="1af1b37f362ce8c4" providerId="LiveId" clId="{609B8CC4-87C0-4DB0-8464-F3633FB46C19}" dt="2021-01-06T09:15:52.829" v="6555" actId="11529"/>
          <ac:cxnSpMkLst>
            <pc:docMk/>
            <pc:sldMk cId="1156613832" sldId="435"/>
            <ac:cxnSpMk id="68" creationId="{7D30272E-95EB-41A0-80F3-C0D645A58E3E}"/>
          </ac:cxnSpMkLst>
        </pc:cxnChg>
        <pc:cxnChg chg="add">
          <ac:chgData name="Nitin Sharma" userId="1af1b37f362ce8c4" providerId="LiveId" clId="{609B8CC4-87C0-4DB0-8464-F3633FB46C19}" dt="2021-01-06T09:16:03.175" v="6556" actId="11529"/>
          <ac:cxnSpMkLst>
            <pc:docMk/>
            <pc:sldMk cId="1156613832" sldId="435"/>
            <ac:cxnSpMk id="70" creationId="{92946245-4867-4535-9581-53DADBFF6B6F}"/>
          </ac:cxnSpMkLst>
        </pc:cxnChg>
        <pc:cxnChg chg="mod">
          <ac:chgData name="Nitin Sharma" userId="1af1b37f362ce8c4" providerId="LiveId" clId="{609B8CC4-87C0-4DB0-8464-F3633FB46C19}" dt="2021-01-06T09:12:45.998" v="6436" actId="1076"/>
          <ac:cxnSpMkLst>
            <pc:docMk/>
            <pc:sldMk cId="1156613832" sldId="435"/>
            <ac:cxnSpMk id="73" creationId="{00000000-0000-0000-0000-000000000000}"/>
          </ac:cxnSpMkLst>
        </pc:cxnChg>
        <pc:cxnChg chg="add mod">
          <ac:chgData name="Nitin Sharma" userId="1af1b37f362ce8c4" providerId="LiveId" clId="{609B8CC4-87C0-4DB0-8464-F3633FB46C19}" dt="2021-01-06T09:16:16.218" v="6558" actId="14100"/>
          <ac:cxnSpMkLst>
            <pc:docMk/>
            <pc:sldMk cId="1156613832" sldId="435"/>
            <ac:cxnSpMk id="74" creationId="{A9EB7DC3-2E2B-4030-922D-27E4051D3AC7}"/>
          </ac:cxnSpMkLst>
        </pc:cxnChg>
        <pc:cxnChg chg="mod">
          <ac:chgData name="Nitin Sharma" userId="1af1b37f362ce8c4" providerId="LiveId" clId="{609B8CC4-87C0-4DB0-8464-F3633FB46C19}" dt="2021-01-06T09:12:45.998" v="6436" actId="1076"/>
          <ac:cxnSpMkLst>
            <pc:docMk/>
            <pc:sldMk cId="1156613832" sldId="435"/>
            <ac:cxnSpMk id="75" creationId="{00000000-0000-0000-0000-000000000000}"/>
          </ac:cxnSpMkLst>
        </pc:cxnChg>
        <pc:cxnChg chg="add">
          <ac:chgData name="Nitin Sharma" userId="1af1b37f362ce8c4" providerId="LiveId" clId="{609B8CC4-87C0-4DB0-8464-F3633FB46C19}" dt="2021-01-06T09:16:33.171" v="6559" actId="11529"/>
          <ac:cxnSpMkLst>
            <pc:docMk/>
            <pc:sldMk cId="1156613832" sldId="435"/>
            <ac:cxnSpMk id="78" creationId="{2E07BC74-3F6D-4AD3-A555-CBAAAD1E26F2}"/>
          </ac:cxnSpMkLst>
        </pc:cxnChg>
        <pc:cxnChg chg="add">
          <ac:chgData name="Nitin Sharma" userId="1af1b37f362ce8c4" providerId="LiveId" clId="{609B8CC4-87C0-4DB0-8464-F3633FB46C19}" dt="2021-01-06T09:22:07.650" v="6581" actId="11529"/>
          <ac:cxnSpMkLst>
            <pc:docMk/>
            <pc:sldMk cId="1156613832" sldId="435"/>
            <ac:cxnSpMk id="83" creationId="{CC2470ED-A5CA-4194-8F2C-76AA39CC1104}"/>
          </ac:cxnSpMkLst>
        </pc:cxnChg>
        <pc:cxnChg chg="del">
          <ac:chgData name="Nitin Sharma" userId="1af1b37f362ce8c4" providerId="LiveId" clId="{609B8CC4-87C0-4DB0-8464-F3633FB46C19}" dt="2021-01-06T09:13:37.645" v="6444" actId="478"/>
          <ac:cxnSpMkLst>
            <pc:docMk/>
            <pc:sldMk cId="1156613832" sldId="435"/>
            <ac:cxnSpMk id="162" creationId="{00000000-0000-0000-0000-000000000000}"/>
          </ac:cxnSpMkLst>
        </pc:cxnChg>
        <pc:cxnChg chg="del">
          <ac:chgData name="Nitin Sharma" userId="1af1b37f362ce8c4" providerId="LiveId" clId="{609B8CC4-87C0-4DB0-8464-F3633FB46C19}" dt="2021-01-06T09:13:35.477" v="6443" actId="478"/>
          <ac:cxnSpMkLst>
            <pc:docMk/>
            <pc:sldMk cId="1156613832" sldId="435"/>
            <ac:cxnSpMk id="217" creationId="{00000000-0000-0000-0000-000000000000}"/>
          </ac:cxnSpMkLst>
        </pc:cxnChg>
        <pc:cxnChg chg="del">
          <ac:chgData name="Nitin Sharma" userId="1af1b37f362ce8c4" providerId="LiveId" clId="{609B8CC4-87C0-4DB0-8464-F3633FB46C19}" dt="2021-01-06T09:13:39.881" v="6445" actId="478"/>
          <ac:cxnSpMkLst>
            <pc:docMk/>
            <pc:sldMk cId="1156613832" sldId="435"/>
            <ac:cxnSpMk id="219" creationId="{00000000-0000-0000-0000-000000000000}"/>
          </ac:cxnSpMkLst>
        </pc:cxnChg>
        <pc:cxnChg chg="del">
          <ac:chgData name="Nitin Sharma" userId="1af1b37f362ce8c4" providerId="LiveId" clId="{609B8CC4-87C0-4DB0-8464-F3633FB46C19}" dt="2021-01-06T09:13:42.096" v="6446" actId="478"/>
          <ac:cxnSpMkLst>
            <pc:docMk/>
            <pc:sldMk cId="1156613832" sldId="435"/>
            <ac:cxnSpMk id="221" creationId="{00000000-0000-0000-0000-000000000000}"/>
          </ac:cxnSpMkLst>
        </pc:cxnChg>
        <pc:cxnChg chg="del">
          <ac:chgData name="Nitin Sharma" userId="1af1b37f362ce8c4" providerId="LiveId" clId="{609B8CC4-87C0-4DB0-8464-F3633FB46C19}" dt="2021-01-06T08:56:53.777" v="6338" actId="478"/>
          <ac:cxnSpMkLst>
            <pc:docMk/>
            <pc:sldMk cId="1156613832" sldId="435"/>
            <ac:cxnSpMk id="224" creationId="{00000000-0000-0000-0000-000000000000}"/>
          </ac:cxnSpMkLst>
        </pc:cxnChg>
        <pc:cxnChg chg="del mod">
          <ac:chgData name="Nitin Sharma" userId="1af1b37f362ce8c4" providerId="LiveId" clId="{609B8CC4-87C0-4DB0-8464-F3633FB46C19}" dt="2021-01-06T09:01:05.838" v="6351" actId="478"/>
          <ac:cxnSpMkLst>
            <pc:docMk/>
            <pc:sldMk cId="1156613832" sldId="435"/>
            <ac:cxnSpMk id="245" creationId="{00000000-0000-0000-0000-000000000000}"/>
          </ac:cxnSpMkLst>
        </pc:cxnChg>
        <pc:cxnChg chg="del mod">
          <ac:chgData name="Nitin Sharma" userId="1af1b37f362ce8c4" providerId="LiveId" clId="{609B8CC4-87C0-4DB0-8464-F3633FB46C19}" dt="2021-01-06T09:01:08.619" v="6352" actId="478"/>
          <ac:cxnSpMkLst>
            <pc:docMk/>
            <pc:sldMk cId="1156613832" sldId="435"/>
            <ac:cxnSpMk id="263" creationId="{00000000-0000-0000-0000-000000000000}"/>
          </ac:cxnSpMkLst>
        </pc:cxnChg>
        <pc:cxnChg chg="del mod">
          <ac:chgData name="Nitin Sharma" userId="1af1b37f362ce8c4" providerId="LiveId" clId="{609B8CC4-87C0-4DB0-8464-F3633FB46C19}" dt="2021-01-06T09:01:11.171" v="6353" actId="478"/>
          <ac:cxnSpMkLst>
            <pc:docMk/>
            <pc:sldMk cId="1156613832" sldId="435"/>
            <ac:cxnSpMk id="266" creationId="{00000000-0000-0000-0000-000000000000}"/>
          </ac:cxnSpMkLst>
        </pc:cxnChg>
        <pc:cxnChg chg="del mod">
          <ac:chgData name="Nitin Sharma" userId="1af1b37f362ce8c4" providerId="LiveId" clId="{609B8CC4-87C0-4DB0-8464-F3633FB46C19}" dt="2021-01-06T09:01:12.942" v="6354" actId="478"/>
          <ac:cxnSpMkLst>
            <pc:docMk/>
            <pc:sldMk cId="1156613832" sldId="435"/>
            <ac:cxnSpMk id="269" creationId="{00000000-0000-0000-0000-000000000000}"/>
          </ac:cxnSpMkLst>
        </pc:cxnChg>
        <pc:cxnChg chg="del mod">
          <ac:chgData name="Nitin Sharma" userId="1af1b37f362ce8c4" providerId="LiveId" clId="{609B8CC4-87C0-4DB0-8464-F3633FB46C19}" dt="2021-01-06T09:01:15.211" v="6355" actId="478"/>
          <ac:cxnSpMkLst>
            <pc:docMk/>
            <pc:sldMk cId="1156613832" sldId="435"/>
            <ac:cxnSpMk id="271" creationId="{00000000-0000-0000-0000-000000000000}"/>
          </ac:cxnSpMkLst>
        </pc:cxnChg>
        <pc:cxnChg chg="del mod">
          <ac:chgData name="Nitin Sharma" userId="1af1b37f362ce8c4" providerId="LiveId" clId="{609B8CC4-87C0-4DB0-8464-F3633FB46C19}" dt="2021-01-06T09:01:17.176" v="6356" actId="478"/>
          <ac:cxnSpMkLst>
            <pc:docMk/>
            <pc:sldMk cId="1156613832" sldId="435"/>
            <ac:cxnSpMk id="275" creationId="{00000000-0000-0000-0000-000000000000}"/>
          </ac:cxnSpMkLst>
        </pc:cxnChg>
        <pc:cxnChg chg="mod">
          <ac:chgData name="Nitin Sharma" userId="1af1b37f362ce8c4" providerId="LiveId" clId="{609B8CC4-87C0-4DB0-8464-F3633FB46C19}" dt="2021-01-06T09:00:27.767" v="6349" actId="14100"/>
          <ac:cxnSpMkLst>
            <pc:docMk/>
            <pc:sldMk cId="1156613832" sldId="435"/>
            <ac:cxnSpMk id="288" creationId="{00000000-0000-0000-0000-000000000000}"/>
          </ac:cxnSpMkLst>
        </pc:cxnChg>
        <pc:cxnChg chg="del mod">
          <ac:chgData name="Nitin Sharma" userId="1af1b37f362ce8c4" providerId="LiveId" clId="{609B8CC4-87C0-4DB0-8464-F3633FB46C19}" dt="2021-01-06T09:10:27.851" v="6415" actId="478"/>
          <ac:cxnSpMkLst>
            <pc:docMk/>
            <pc:sldMk cId="1156613832" sldId="435"/>
            <ac:cxnSpMk id="314" creationId="{00000000-0000-0000-0000-000000000000}"/>
          </ac:cxnSpMkLst>
        </pc:cxnChg>
        <pc:cxnChg chg="del">
          <ac:chgData name="Nitin Sharma" userId="1af1b37f362ce8c4" providerId="LiveId" clId="{609B8CC4-87C0-4DB0-8464-F3633FB46C19}" dt="2021-01-06T09:10:42.133" v="6421" actId="478"/>
          <ac:cxnSpMkLst>
            <pc:docMk/>
            <pc:sldMk cId="1156613832" sldId="435"/>
            <ac:cxnSpMk id="318" creationId="{00000000-0000-0000-0000-000000000000}"/>
          </ac:cxnSpMkLst>
        </pc:cxnChg>
        <pc:cxnChg chg="del">
          <ac:chgData name="Nitin Sharma" userId="1af1b37f362ce8c4" providerId="LiveId" clId="{609B8CC4-87C0-4DB0-8464-F3633FB46C19}" dt="2021-01-06T09:10:39.489" v="6420" actId="478"/>
          <ac:cxnSpMkLst>
            <pc:docMk/>
            <pc:sldMk cId="1156613832" sldId="435"/>
            <ac:cxnSpMk id="320" creationId="{00000000-0000-0000-0000-000000000000}"/>
          </ac:cxnSpMkLst>
        </pc:cxnChg>
        <pc:cxnChg chg="del">
          <ac:chgData name="Nitin Sharma" userId="1af1b37f362ce8c4" providerId="LiveId" clId="{609B8CC4-87C0-4DB0-8464-F3633FB46C19}" dt="2021-01-06T09:10:37.529" v="6419" actId="478"/>
          <ac:cxnSpMkLst>
            <pc:docMk/>
            <pc:sldMk cId="1156613832" sldId="435"/>
            <ac:cxnSpMk id="322" creationId="{00000000-0000-0000-0000-000000000000}"/>
          </ac:cxnSpMkLst>
        </pc:cxnChg>
        <pc:cxnChg chg="del">
          <ac:chgData name="Nitin Sharma" userId="1af1b37f362ce8c4" providerId="LiveId" clId="{609B8CC4-87C0-4DB0-8464-F3633FB46C19}" dt="2021-01-06T09:10:35.007" v="6418" actId="478"/>
          <ac:cxnSpMkLst>
            <pc:docMk/>
            <pc:sldMk cId="1156613832" sldId="435"/>
            <ac:cxnSpMk id="324" creationId="{00000000-0000-0000-0000-000000000000}"/>
          </ac:cxnSpMkLst>
        </pc:cxnChg>
        <pc:cxnChg chg="del">
          <ac:chgData name="Nitin Sharma" userId="1af1b37f362ce8c4" providerId="LiveId" clId="{609B8CC4-87C0-4DB0-8464-F3633FB46C19}" dt="2021-01-06T09:10:32.862" v="6417" actId="478"/>
          <ac:cxnSpMkLst>
            <pc:docMk/>
            <pc:sldMk cId="1156613832" sldId="435"/>
            <ac:cxnSpMk id="328" creationId="{00000000-0000-0000-0000-000000000000}"/>
          </ac:cxnSpMkLst>
        </pc:cxnChg>
        <pc:cxnChg chg="del">
          <ac:chgData name="Nitin Sharma" userId="1af1b37f362ce8c4" providerId="LiveId" clId="{609B8CC4-87C0-4DB0-8464-F3633FB46C19}" dt="2021-01-06T09:10:30.897" v="6416" actId="478"/>
          <ac:cxnSpMkLst>
            <pc:docMk/>
            <pc:sldMk cId="1156613832" sldId="435"/>
            <ac:cxnSpMk id="330" creationId="{00000000-0000-0000-0000-000000000000}"/>
          </ac:cxnSpMkLst>
        </pc:cxnChg>
      </pc:sldChg>
      <pc:sldChg chg="modSp add del mod">
        <pc:chgData name="Nitin Sharma" userId="1af1b37f362ce8c4" providerId="LiveId" clId="{609B8CC4-87C0-4DB0-8464-F3633FB46C19}" dt="2021-01-05T03:23:14.815" v="5809" actId="47"/>
        <pc:sldMkLst>
          <pc:docMk/>
          <pc:sldMk cId="0" sldId="440"/>
        </pc:sldMkLst>
        <pc:spChg chg="mod">
          <ac:chgData name="Nitin Sharma" userId="1af1b37f362ce8c4" providerId="LiveId" clId="{609B8CC4-87C0-4DB0-8464-F3633FB46C19}" dt="2021-01-05T03:22:17.080" v="5796" actId="27636"/>
          <ac:spMkLst>
            <pc:docMk/>
            <pc:sldMk cId="0" sldId="440"/>
            <ac:spMk id="3" creationId="{00000000-0000-0000-0000-000000000000}"/>
          </ac:spMkLst>
        </pc:spChg>
      </pc:sldChg>
      <pc:sldChg chg="modSp add del mod">
        <pc:chgData name="Nitin Sharma" userId="1af1b37f362ce8c4" providerId="LiveId" clId="{609B8CC4-87C0-4DB0-8464-F3633FB46C19}" dt="2021-01-05T03:27:17.535" v="5848" actId="47"/>
        <pc:sldMkLst>
          <pc:docMk/>
          <pc:sldMk cId="0" sldId="441"/>
        </pc:sldMkLst>
        <pc:spChg chg="mod">
          <ac:chgData name="Nitin Sharma" userId="1af1b37f362ce8c4" providerId="LiveId" clId="{609B8CC4-87C0-4DB0-8464-F3633FB46C19}" dt="2021-01-05T03:22:17.103" v="5797" actId="27636"/>
          <ac:spMkLst>
            <pc:docMk/>
            <pc:sldMk cId="0" sldId="441"/>
            <ac:spMk id="3" creationId="{00000000-0000-0000-0000-000000000000}"/>
          </ac:spMkLst>
        </pc:spChg>
      </pc:sldChg>
      <pc:sldChg chg="delSp modSp mod">
        <pc:chgData name="Nitin Sharma" userId="1af1b37f362ce8c4" providerId="LiveId" clId="{609B8CC4-87C0-4DB0-8464-F3633FB46C19}" dt="2021-01-05T03:41:44.010" v="6194" actId="20577"/>
        <pc:sldMkLst>
          <pc:docMk/>
          <pc:sldMk cId="3110058144" sldId="451"/>
        </pc:sldMkLst>
        <pc:spChg chg="mod">
          <ac:chgData name="Nitin Sharma" userId="1af1b37f362ce8c4" providerId="LiveId" clId="{609B8CC4-87C0-4DB0-8464-F3633FB46C19}" dt="2021-01-05T03:41:31.001" v="6182" actId="404"/>
          <ac:spMkLst>
            <pc:docMk/>
            <pc:sldMk cId="3110058144" sldId="451"/>
            <ac:spMk id="2" creationId="{3FCB1660-F437-4962-B069-6B8567C98D1C}"/>
          </ac:spMkLst>
        </pc:spChg>
        <pc:spChg chg="mod">
          <ac:chgData name="Nitin Sharma" userId="1af1b37f362ce8c4" providerId="LiveId" clId="{609B8CC4-87C0-4DB0-8464-F3633FB46C19}" dt="2021-01-05T03:41:44.010" v="6194" actId="20577"/>
          <ac:spMkLst>
            <pc:docMk/>
            <pc:sldMk cId="3110058144" sldId="451"/>
            <ac:spMk id="3" creationId="{6BCD94F7-4E8A-4F0E-B46C-D22722C05021}"/>
          </ac:spMkLst>
        </pc:spChg>
        <pc:picChg chg="del">
          <ac:chgData name="Nitin Sharma" userId="1af1b37f362ce8c4" providerId="LiveId" clId="{609B8CC4-87C0-4DB0-8464-F3633FB46C19}" dt="2021-01-05T03:29:28.922" v="5870" actId="478"/>
          <ac:picMkLst>
            <pc:docMk/>
            <pc:sldMk cId="3110058144" sldId="451"/>
            <ac:picMk id="5" creationId="{B76CD58F-BAE4-4472-AE73-1A287314D519}"/>
          </ac:picMkLst>
        </pc:picChg>
      </pc:sldChg>
      <pc:sldChg chg="del">
        <pc:chgData name="Nitin Sharma" userId="1af1b37f362ce8c4" providerId="LiveId" clId="{609B8CC4-87C0-4DB0-8464-F3633FB46C19}" dt="2021-01-05T03:31:58.544" v="5907" actId="47"/>
        <pc:sldMkLst>
          <pc:docMk/>
          <pc:sldMk cId="1409622251" sldId="452"/>
        </pc:sldMkLst>
      </pc:sldChg>
      <pc:sldChg chg="del">
        <pc:chgData name="Nitin Sharma" userId="1af1b37f362ce8c4" providerId="LiveId" clId="{609B8CC4-87C0-4DB0-8464-F3633FB46C19}" dt="2021-01-05T03:32:09.310" v="5908" actId="47"/>
        <pc:sldMkLst>
          <pc:docMk/>
          <pc:sldMk cId="733713516" sldId="453"/>
        </pc:sldMkLst>
      </pc:sldChg>
      <pc:sldChg chg="del">
        <pc:chgData name="Nitin Sharma" userId="1af1b37f362ce8c4" providerId="LiveId" clId="{609B8CC4-87C0-4DB0-8464-F3633FB46C19}" dt="2021-01-05T03:32:10.809" v="5909" actId="47"/>
        <pc:sldMkLst>
          <pc:docMk/>
          <pc:sldMk cId="1986006881" sldId="454"/>
        </pc:sldMkLst>
      </pc:sldChg>
      <pc:sldChg chg="addSp delSp modSp new mod setBg">
        <pc:chgData name="Nitin Sharma" userId="1af1b37f362ce8c4" providerId="LiveId" clId="{609B8CC4-87C0-4DB0-8464-F3633FB46C19}" dt="2020-12-31T02:59:57.641" v="730" actId="2711"/>
        <pc:sldMkLst>
          <pc:docMk/>
          <pc:sldMk cId="727539259" sldId="455"/>
        </pc:sldMkLst>
        <pc:spChg chg="mod">
          <ac:chgData name="Nitin Sharma" userId="1af1b37f362ce8c4" providerId="LiveId" clId="{609B8CC4-87C0-4DB0-8464-F3633FB46C19}" dt="2020-12-31T01:35:58.547" v="85" actId="14100"/>
          <ac:spMkLst>
            <pc:docMk/>
            <pc:sldMk cId="727539259" sldId="455"/>
            <ac:spMk id="2" creationId="{57CAFB9F-3FCD-4137-AC9F-D6A5A2F79301}"/>
          </ac:spMkLst>
        </pc:spChg>
        <pc:spChg chg="add del mod">
          <ac:chgData name="Nitin Sharma" userId="1af1b37f362ce8c4" providerId="LiveId" clId="{609B8CC4-87C0-4DB0-8464-F3633FB46C19}" dt="2020-12-31T01:32:00.452" v="63" actId="12084"/>
          <ac:spMkLst>
            <pc:docMk/>
            <pc:sldMk cId="727539259" sldId="455"/>
            <ac:spMk id="3" creationId="{1D8840A2-6BC5-4C89-B46D-028AD87E9E64}"/>
          </ac:spMkLst>
        </pc:spChg>
        <pc:spChg chg="add del mod">
          <ac:chgData name="Nitin Sharma" userId="1af1b37f362ce8c4" providerId="LiveId" clId="{609B8CC4-87C0-4DB0-8464-F3633FB46C19}" dt="2020-12-31T01:34:07.094" v="81" actId="12084"/>
          <ac:spMkLst>
            <pc:docMk/>
            <pc:sldMk cId="727539259" sldId="455"/>
            <ac:spMk id="6" creationId="{AB00B71B-EF64-43DB-A6F2-7618DE8F2A47}"/>
          </ac:spMkLst>
        </pc:spChg>
        <pc:spChg chg="add del">
          <ac:chgData name="Nitin Sharma" userId="1af1b37f362ce8c4" providerId="LiveId" clId="{609B8CC4-87C0-4DB0-8464-F3633FB46C19}" dt="2020-12-31T01:32:38.342" v="68" actId="26606"/>
          <ac:spMkLst>
            <pc:docMk/>
            <pc:sldMk cId="727539259" sldId="455"/>
            <ac:spMk id="11" creationId="{09588DA8-065E-4F6F-8EFD-43104AB2E0CF}"/>
          </ac:spMkLst>
        </pc:spChg>
        <pc:spChg chg="add del">
          <ac:chgData name="Nitin Sharma" userId="1af1b37f362ce8c4" providerId="LiveId" clId="{609B8CC4-87C0-4DB0-8464-F3633FB46C19}" dt="2020-12-31T01:32:38.342" v="68" actId="26606"/>
          <ac:spMkLst>
            <pc:docMk/>
            <pc:sldMk cId="727539259" sldId="455"/>
            <ac:spMk id="13" creationId="{C4285719-470E-454C-AF62-8323075F1F5B}"/>
          </ac:spMkLst>
        </pc:spChg>
        <pc:spChg chg="add del">
          <ac:chgData name="Nitin Sharma" userId="1af1b37f362ce8c4" providerId="LiveId" clId="{609B8CC4-87C0-4DB0-8464-F3633FB46C19}" dt="2020-12-31T01:32:38.342" v="68" actId="26606"/>
          <ac:spMkLst>
            <pc:docMk/>
            <pc:sldMk cId="727539259" sldId="455"/>
            <ac:spMk id="15" creationId="{CD9FE4EF-C4D8-49A0-B2FF-81D8DB7D8A24}"/>
          </ac:spMkLst>
        </pc:spChg>
        <pc:spChg chg="add del">
          <ac:chgData name="Nitin Sharma" userId="1af1b37f362ce8c4" providerId="LiveId" clId="{609B8CC4-87C0-4DB0-8464-F3633FB46C19}" dt="2020-12-31T01:32:38.342" v="68" actId="26606"/>
          <ac:spMkLst>
            <pc:docMk/>
            <pc:sldMk cId="727539259" sldId="455"/>
            <ac:spMk id="17" creationId="{4300840D-0A0B-4512-BACA-B439D5B9C57C}"/>
          </ac:spMkLst>
        </pc:spChg>
        <pc:spChg chg="add del">
          <ac:chgData name="Nitin Sharma" userId="1af1b37f362ce8c4" providerId="LiveId" clId="{609B8CC4-87C0-4DB0-8464-F3633FB46C19}" dt="2020-12-31T01:32:38.342" v="68" actId="26606"/>
          <ac:spMkLst>
            <pc:docMk/>
            <pc:sldMk cId="727539259" sldId="455"/>
            <ac:spMk id="19" creationId="{D2B78728-A580-49A7-84F9-6EF6F583ADE0}"/>
          </ac:spMkLst>
        </pc:spChg>
        <pc:spChg chg="add del">
          <ac:chgData name="Nitin Sharma" userId="1af1b37f362ce8c4" providerId="LiveId" clId="{609B8CC4-87C0-4DB0-8464-F3633FB46C19}" dt="2020-12-31T01:32:38.342" v="68" actId="26606"/>
          <ac:spMkLst>
            <pc:docMk/>
            <pc:sldMk cId="727539259" sldId="455"/>
            <ac:spMk id="21" creationId="{38FAA1A1-D861-433F-88FA-1E9D6FD31D11}"/>
          </ac:spMkLst>
        </pc:spChg>
        <pc:spChg chg="add del">
          <ac:chgData name="Nitin Sharma" userId="1af1b37f362ce8c4" providerId="LiveId" clId="{609B8CC4-87C0-4DB0-8464-F3633FB46C19}" dt="2020-12-31T01:32:38.342" v="68" actId="26606"/>
          <ac:spMkLst>
            <pc:docMk/>
            <pc:sldMk cId="727539259" sldId="455"/>
            <ac:spMk id="23" creationId="{8D71EDA1-87BF-4D5D-AB79-F346FD19278A}"/>
          </ac:spMkLst>
        </pc:spChg>
        <pc:spChg chg="add del">
          <ac:chgData name="Nitin Sharma" userId="1af1b37f362ce8c4" providerId="LiveId" clId="{609B8CC4-87C0-4DB0-8464-F3633FB46C19}" dt="2020-12-31T01:32:42.582" v="70" actId="26606"/>
          <ac:spMkLst>
            <pc:docMk/>
            <pc:sldMk cId="727539259" sldId="455"/>
            <ac:spMk id="25" creationId="{327D73B4-9F5C-4A64-A179-51B9500CB8B5}"/>
          </ac:spMkLst>
        </pc:spChg>
        <pc:spChg chg="add del">
          <ac:chgData name="Nitin Sharma" userId="1af1b37f362ce8c4" providerId="LiveId" clId="{609B8CC4-87C0-4DB0-8464-F3633FB46C19}" dt="2020-12-31T01:32:42.582" v="70" actId="26606"/>
          <ac:spMkLst>
            <pc:docMk/>
            <pc:sldMk cId="727539259" sldId="455"/>
            <ac:spMk id="26" creationId="{C1F06963-6374-4B48-844F-071A9BAAAE02}"/>
          </ac:spMkLst>
        </pc:spChg>
        <pc:spChg chg="add del">
          <ac:chgData name="Nitin Sharma" userId="1af1b37f362ce8c4" providerId="LiveId" clId="{609B8CC4-87C0-4DB0-8464-F3633FB46C19}" dt="2020-12-31T01:32:42.582" v="70" actId="26606"/>
          <ac:spMkLst>
            <pc:docMk/>
            <pc:sldMk cId="727539259" sldId="455"/>
            <ac:spMk id="27" creationId="{6CB927A4-E432-4310-9CD5-E89FF5063179}"/>
          </ac:spMkLst>
        </pc:spChg>
        <pc:spChg chg="add del">
          <ac:chgData name="Nitin Sharma" userId="1af1b37f362ce8c4" providerId="LiveId" clId="{609B8CC4-87C0-4DB0-8464-F3633FB46C19}" dt="2020-12-31T01:32:42.582" v="70" actId="26606"/>
          <ac:spMkLst>
            <pc:docMk/>
            <pc:sldMk cId="727539259" sldId="455"/>
            <ac:spMk id="28" creationId="{1453BF6C-B012-48B7-B4E8-6D7AC7C27D02}"/>
          </ac:spMkLst>
        </pc:spChg>
        <pc:spChg chg="add del">
          <ac:chgData name="Nitin Sharma" userId="1af1b37f362ce8c4" providerId="LiveId" clId="{609B8CC4-87C0-4DB0-8464-F3633FB46C19}" dt="2020-12-31T01:32:42.582" v="70" actId="26606"/>
          <ac:spMkLst>
            <pc:docMk/>
            <pc:sldMk cId="727539259" sldId="455"/>
            <ac:spMk id="29" creationId="{E3020543-B24B-4EC4-8FFC-8DD88EEA91A8}"/>
          </ac:spMkLst>
        </pc:spChg>
        <pc:spChg chg="add del">
          <ac:chgData name="Nitin Sharma" userId="1af1b37f362ce8c4" providerId="LiveId" clId="{609B8CC4-87C0-4DB0-8464-F3633FB46C19}" dt="2020-12-31T01:32:51.518" v="72" actId="26606"/>
          <ac:spMkLst>
            <pc:docMk/>
            <pc:sldMk cId="727539259" sldId="455"/>
            <ac:spMk id="32" creationId="{5C8908E2-EE49-44D2-9428-A28D2312A8D5}"/>
          </ac:spMkLst>
        </pc:spChg>
        <pc:spChg chg="add del">
          <ac:chgData name="Nitin Sharma" userId="1af1b37f362ce8c4" providerId="LiveId" clId="{609B8CC4-87C0-4DB0-8464-F3633FB46C19}" dt="2020-12-31T01:32:51.518" v="72" actId="26606"/>
          <ac:spMkLst>
            <pc:docMk/>
            <pc:sldMk cId="727539259" sldId="455"/>
            <ac:spMk id="35" creationId="{D06891CE-5B9C-4B9E-AA78-3A5E25434F86}"/>
          </ac:spMkLst>
        </pc:spChg>
        <pc:spChg chg="add del">
          <ac:chgData name="Nitin Sharma" userId="1af1b37f362ce8c4" providerId="LiveId" clId="{609B8CC4-87C0-4DB0-8464-F3633FB46C19}" dt="2020-12-31T01:32:51.518" v="72" actId="26606"/>
          <ac:spMkLst>
            <pc:docMk/>
            <pc:sldMk cId="727539259" sldId="455"/>
            <ac:spMk id="36" creationId="{ED888B23-07FA-482A-96DF-47E31AF1A603}"/>
          </ac:spMkLst>
        </pc:spChg>
        <pc:spChg chg="add del">
          <ac:chgData name="Nitin Sharma" userId="1af1b37f362ce8c4" providerId="LiveId" clId="{609B8CC4-87C0-4DB0-8464-F3633FB46C19}" dt="2020-12-31T01:32:58.480" v="74" actId="26606"/>
          <ac:spMkLst>
            <pc:docMk/>
            <pc:sldMk cId="727539259" sldId="455"/>
            <ac:spMk id="38" creationId="{76EFD3D9-44F0-4267-BCC1-1613E79D8274}"/>
          </ac:spMkLst>
        </pc:spChg>
        <pc:spChg chg="add del">
          <ac:chgData name="Nitin Sharma" userId="1af1b37f362ce8c4" providerId="LiveId" clId="{609B8CC4-87C0-4DB0-8464-F3633FB46C19}" dt="2020-12-31T01:32:58.480" v="74" actId="26606"/>
          <ac:spMkLst>
            <pc:docMk/>
            <pc:sldMk cId="727539259" sldId="455"/>
            <ac:spMk id="39" creationId="{A779A851-95D6-41AF-937A-B0E4B7F6FA8D}"/>
          </ac:spMkLst>
        </pc:spChg>
        <pc:spChg chg="add del">
          <ac:chgData name="Nitin Sharma" userId="1af1b37f362ce8c4" providerId="LiveId" clId="{609B8CC4-87C0-4DB0-8464-F3633FB46C19}" dt="2020-12-31T01:32:58.480" v="74" actId="26606"/>
          <ac:spMkLst>
            <pc:docMk/>
            <pc:sldMk cId="727539259" sldId="455"/>
            <ac:spMk id="40" creationId="{953FB2E7-B6CB-429C-81EB-D9516D6D5C8D}"/>
          </ac:spMkLst>
        </pc:spChg>
        <pc:spChg chg="add del">
          <ac:chgData name="Nitin Sharma" userId="1af1b37f362ce8c4" providerId="LiveId" clId="{609B8CC4-87C0-4DB0-8464-F3633FB46C19}" dt="2020-12-31T01:32:58.480" v="74" actId="26606"/>
          <ac:spMkLst>
            <pc:docMk/>
            <pc:sldMk cId="727539259" sldId="455"/>
            <ac:spMk id="41" creationId="{2EC40DB1-B719-4A13-9A4D-0966B4B27866}"/>
          </ac:spMkLst>
        </pc:spChg>
        <pc:spChg chg="add del">
          <ac:chgData name="Nitin Sharma" userId="1af1b37f362ce8c4" providerId="LiveId" clId="{609B8CC4-87C0-4DB0-8464-F3633FB46C19}" dt="2020-12-31T01:32:58.480" v="74" actId="26606"/>
          <ac:spMkLst>
            <pc:docMk/>
            <pc:sldMk cId="727539259" sldId="455"/>
            <ac:spMk id="42" creationId="{82211336-CFF3-412D-868A-6679C1004C45}"/>
          </ac:spMkLst>
        </pc:spChg>
        <pc:spChg chg="add del">
          <ac:chgData name="Nitin Sharma" userId="1af1b37f362ce8c4" providerId="LiveId" clId="{609B8CC4-87C0-4DB0-8464-F3633FB46C19}" dt="2020-12-31T01:33:07.129" v="76" actId="26606"/>
          <ac:spMkLst>
            <pc:docMk/>
            <pc:sldMk cId="727539259" sldId="455"/>
            <ac:spMk id="44" creationId="{EFD0E8E8-C530-4B2D-A01A-CCD47590B664}"/>
          </ac:spMkLst>
        </pc:spChg>
        <pc:spChg chg="add del">
          <ac:chgData name="Nitin Sharma" userId="1af1b37f362ce8c4" providerId="LiveId" clId="{609B8CC4-87C0-4DB0-8464-F3633FB46C19}" dt="2020-12-31T01:33:07.129" v="76" actId="26606"/>
          <ac:spMkLst>
            <pc:docMk/>
            <pc:sldMk cId="727539259" sldId="455"/>
            <ac:spMk id="45" creationId="{53472F09-8E00-4E02-9034-0A382CF663D1}"/>
          </ac:spMkLst>
        </pc:spChg>
        <pc:spChg chg="add del">
          <ac:chgData name="Nitin Sharma" userId="1af1b37f362ce8c4" providerId="LiveId" clId="{609B8CC4-87C0-4DB0-8464-F3633FB46C19}" dt="2020-12-31T01:33:07.129" v="76" actId="26606"/>
          <ac:spMkLst>
            <pc:docMk/>
            <pc:sldMk cId="727539259" sldId="455"/>
            <ac:spMk id="46" creationId="{4DA077B8-7326-4434-87ED-77DF3CF3DCA5}"/>
          </ac:spMkLst>
        </pc:spChg>
        <pc:spChg chg="add del">
          <ac:chgData name="Nitin Sharma" userId="1af1b37f362ce8c4" providerId="LiveId" clId="{609B8CC4-87C0-4DB0-8464-F3633FB46C19}" dt="2020-12-31T01:33:07.129" v="76" actId="26606"/>
          <ac:spMkLst>
            <pc:docMk/>
            <pc:sldMk cId="727539259" sldId="455"/>
            <ac:spMk id="47" creationId="{F79CDED1-AC9C-4A80-B334-1309DEAD5418}"/>
          </ac:spMkLst>
        </pc:spChg>
        <pc:spChg chg="add del">
          <ac:chgData name="Nitin Sharma" userId="1af1b37f362ce8c4" providerId="LiveId" clId="{609B8CC4-87C0-4DB0-8464-F3633FB46C19}" dt="2020-12-31T01:33:07.129" v="76" actId="26606"/>
          <ac:spMkLst>
            <pc:docMk/>
            <pc:sldMk cId="727539259" sldId="455"/>
            <ac:spMk id="48" creationId="{FD961BDC-5B67-481B-B628-6C15F47245FE}"/>
          </ac:spMkLst>
        </pc:spChg>
        <pc:spChg chg="add del">
          <ac:chgData name="Nitin Sharma" userId="1af1b37f362ce8c4" providerId="LiveId" clId="{609B8CC4-87C0-4DB0-8464-F3633FB46C19}" dt="2020-12-31T01:33:07.129" v="76" actId="26606"/>
          <ac:spMkLst>
            <pc:docMk/>
            <pc:sldMk cId="727539259" sldId="455"/>
            <ac:spMk id="49" creationId="{06CC263E-5CD3-42BB-99F8-3C062C4B5681}"/>
          </ac:spMkLst>
        </pc:spChg>
        <pc:spChg chg="add del">
          <ac:chgData name="Nitin Sharma" userId="1af1b37f362ce8c4" providerId="LiveId" clId="{609B8CC4-87C0-4DB0-8464-F3633FB46C19}" dt="2020-12-31T01:33:08.617" v="78" actId="26606"/>
          <ac:spMkLst>
            <pc:docMk/>
            <pc:sldMk cId="727539259" sldId="455"/>
            <ac:spMk id="51" creationId="{777A147A-9ED8-46B4-8660-1B3C2AA880B5}"/>
          </ac:spMkLst>
        </pc:spChg>
        <pc:spChg chg="add del">
          <ac:chgData name="Nitin Sharma" userId="1af1b37f362ce8c4" providerId="LiveId" clId="{609B8CC4-87C0-4DB0-8464-F3633FB46C19}" dt="2020-12-31T01:33:08.617" v="78" actId="26606"/>
          <ac:spMkLst>
            <pc:docMk/>
            <pc:sldMk cId="727539259" sldId="455"/>
            <ac:spMk id="52" creationId="{5D6C15A0-C087-4593-8414-2B4EC1CDC3DE}"/>
          </ac:spMkLst>
        </pc:spChg>
        <pc:spChg chg="add del">
          <ac:chgData name="Nitin Sharma" userId="1af1b37f362ce8c4" providerId="LiveId" clId="{609B8CC4-87C0-4DB0-8464-F3633FB46C19}" dt="2020-12-31T01:33:16.702" v="80" actId="26606"/>
          <ac:spMkLst>
            <pc:docMk/>
            <pc:sldMk cId="727539259" sldId="455"/>
            <ac:spMk id="54" creationId="{0D7B6173-1D58-48E2-83CF-37350F315F75}"/>
          </ac:spMkLst>
        </pc:spChg>
        <pc:spChg chg="add del">
          <ac:chgData name="Nitin Sharma" userId="1af1b37f362ce8c4" providerId="LiveId" clId="{609B8CC4-87C0-4DB0-8464-F3633FB46C19}" dt="2020-12-31T01:33:16.702" v="80" actId="26606"/>
          <ac:spMkLst>
            <pc:docMk/>
            <pc:sldMk cId="727539259" sldId="455"/>
            <ac:spMk id="55" creationId="{3D4464D8-FD41-4EA2-9094-791BB1112FFA}"/>
          </ac:spMkLst>
        </pc:spChg>
        <pc:spChg chg="add del">
          <ac:chgData name="Nitin Sharma" userId="1af1b37f362ce8c4" providerId="LiveId" clId="{609B8CC4-87C0-4DB0-8464-F3633FB46C19}" dt="2020-12-31T01:33:16.702" v="80" actId="26606"/>
          <ac:spMkLst>
            <pc:docMk/>
            <pc:sldMk cId="727539259" sldId="455"/>
            <ac:spMk id="57" creationId="{21BDEC81-16A7-4451-B893-C15000083B77}"/>
          </ac:spMkLst>
        </pc:spChg>
        <pc:spChg chg="add del">
          <ac:chgData name="Nitin Sharma" userId="1af1b37f362ce8c4" providerId="LiveId" clId="{609B8CC4-87C0-4DB0-8464-F3633FB46C19}" dt="2020-12-31T01:33:16.702" v="80" actId="26606"/>
          <ac:spMkLst>
            <pc:docMk/>
            <pc:sldMk cId="727539259" sldId="455"/>
            <ac:spMk id="58" creationId="{59DF772F-A79B-48F9-8B22-3B11AB306889}"/>
          </ac:spMkLst>
        </pc:spChg>
        <pc:grpChg chg="add del">
          <ac:chgData name="Nitin Sharma" userId="1af1b37f362ce8c4" providerId="LiveId" clId="{609B8CC4-87C0-4DB0-8464-F3633FB46C19}" dt="2020-12-31T01:32:51.518" v="72" actId="26606"/>
          <ac:grpSpMkLst>
            <pc:docMk/>
            <pc:sldMk cId="727539259" sldId="455"/>
            <ac:grpSpMk id="33" creationId="{A23D792D-D9F2-4EB4-ADE2-65A518DA6489}"/>
          </ac:grpSpMkLst>
        </pc:grpChg>
        <pc:graphicFrameChg chg="add del mod">
          <ac:chgData name="Nitin Sharma" userId="1af1b37f362ce8c4" providerId="LiveId" clId="{609B8CC4-87C0-4DB0-8464-F3633FB46C19}" dt="2020-12-31T01:31:51.936" v="62" actId="12084"/>
          <ac:graphicFrameMkLst>
            <pc:docMk/>
            <pc:sldMk cId="727539259" sldId="455"/>
            <ac:graphicFrameMk id="4" creationId="{1BD1D42C-8262-4BE0-BF7C-93FC107BFC44}"/>
          </ac:graphicFrameMkLst>
        </pc:graphicFrameChg>
        <pc:graphicFrameChg chg="add del mod">
          <ac:chgData name="Nitin Sharma" userId="1af1b37f362ce8c4" providerId="LiveId" clId="{609B8CC4-87C0-4DB0-8464-F3633FB46C19}" dt="2020-12-31T01:32:26.489" v="66" actId="11529"/>
          <ac:graphicFrameMkLst>
            <pc:docMk/>
            <pc:sldMk cId="727539259" sldId="455"/>
            <ac:graphicFrameMk id="5" creationId="{309C0E5E-8A6C-49A0-B6D3-6ECC7ED4FA01}"/>
          </ac:graphicFrameMkLst>
        </pc:graphicFrameChg>
        <pc:graphicFrameChg chg="add mod modGraphic">
          <ac:chgData name="Nitin Sharma" userId="1af1b37f362ce8c4" providerId="LiveId" clId="{609B8CC4-87C0-4DB0-8464-F3633FB46C19}" dt="2020-12-31T02:59:57.641" v="730" actId="2711"/>
          <ac:graphicFrameMkLst>
            <pc:docMk/>
            <pc:sldMk cId="727539259" sldId="455"/>
            <ac:graphicFrameMk id="7" creationId="{9BCF2C5C-5EEA-469A-9BA8-ABFEBDF960F7}"/>
          </ac:graphicFrameMkLst>
        </pc:graphicFrameChg>
        <pc:picChg chg="add del">
          <ac:chgData name="Nitin Sharma" userId="1af1b37f362ce8c4" providerId="LiveId" clId="{609B8CC4-87C0-4DB0-8464-F3633FB46C19}" dt="2020-12-31T01:33:16.702" v="80" actId="26606"/>
          <ac:picMkLst>
            <pc:docMk/>
            <pc:sldMk cId="727539259" sldId="455"/>
            <ac:picMk id="56" creationId="{B0DAC8FB-A162-44E3-A606-C855A03A5B09}"/>
          </ac:picMkLst>
        </pc:picChg>
        <pc:cxnChg chg="add del">
          <ac:chgData name="Nitin Sharma" userId="1af1b37f362ce8c4" providerId="LiveId" clId="{609B8CC4-87C0-4DB0-8464-F3633FB46C19}" dt="2020-12-31T01:32:42.582" v="70" actId="26606"/>
          <ac:cxnSpMkLst>
            <pc:docMk/>
            <pc:sldMk cId="727539259" sldId="455"/>
            <ac:cxnSpMk id="30" creationId="{C49DA8F6-BCC1-4447-B54C-57856834B94B}"/>
          </ac:cxnSpMkLst>
        </pc:cxnChg>
      </pc:sldChg>
      <pc:sldChg chg="addSp modSp add mod">
        <pc:chgData name="Nitin Sharma" userId="1af1b37f362ce8c4" providerId="LiveId" clId="{609B8CC4-87C0-4DB0-8464-F3633FB46C19}" dt="2020-12-31T03:07:18.192" v="846" actId="207"/>
        <pc:sldMkLst>
          <pc:docMk/>
          <pc:sldMk cId="166128061" sldId="456"/>
        </pc:sldMkLst>
        <pc:spChg chg="mod">
          <ac:chgData name="Nitin Sharma" userId="1af1b37f362ce8c4" providerId="LiveId" clId="{609B8CC4-87C0-4DB0-8464-F3633FB46C19}" dt="2020-12-31T02:58:59.720" v="673" actId="20577"/>
          <ac:spMkLst>
            <pc:docMk/>
            <pc:sldMk cId="166128061" sldId="456"/>
            <ac:spMk id="2" creationId="{00000000-0000-0000-0000-000000000000}"/>
          </ac:spMkLst>
        </pc:spChg>
        <pc:spChg chg="mod">
          <ac:chgData name="Nitin Sharma" userId="1af1b37f362ce8c4" providerId="LiveId" clId="{609B8CC4-87C0-4DB0-8464-F3633FB46C19}" dt="2020-12-31T03:07:18.192" v="846" actId="207"/>
          <ac:spMkLst>
            <pc:docMk/>
            <pc:sldMk cId="166128061" sldId="456"/>
            <ac:spMk id="3" creationId="{00000000-0000-0000-0000-000000000000}"/>
          </ac:spMkLst>
        </pc:spChg>
        <pc:spChg chg="add mod">
          <ac:chgData name="Nitin Sharma" userId="1af1b37f362ce8c4" providerId="LiveId" clId="{609B8CC4-87C0-4DB0-8464-F3633FB46C19}" dt="2020-12-31T03:05:57.615" v="822" actId="21"/>
          <ac:spMkLst>
            <pc:docMk/>
            <pc:sldMk cId="166128061" sldId="456"/>
            <ac:spMk id="5" creationId="{B52EC0BB-33DC-403E-B5F5-87B8DF1EDDA5}"/>
          </ac:spMkLst>
        </pc:spChg>
      </pc:sldChg>
      <pc:sldChg chg="modSp add mod">
        <pc:chgData name="Nitin Sharma" userId="1af1b37f362ce8c4" providerId="LiveId" clId="{609B8CC4-87C0-4DB0-8464-F3633FB46C19}" dt="2020-12-31T02:59:31.317" v="727" actId="20577"/>
        <pc:sldMkLst>
          <pc:docMk/>
          <pc:sldMk cId="2643280605" sldId="457"/>
        </pc:sldMkLst>
        <pc:spChg chg="mod">
          <ac:chgData name="Nitin Sharma" userId="1af1b37f362ce8c4" providerId="LiveId" clId="{609B8CC4-87C0-4DB0-8464-F3633FB46C19}" dt="2020-12-31T02:59:31.317" v="727" actId="20577"/>
          <ac:spMkLst>
            <pc:docMk/>
            <pc:sldMk cId="2643280605" sldId="457"/>
            <ac:spMk id="2" creationId="{00000000-0000-0000-0000-000000000000}"/>
          </ac:spMkLst>
        </pc:spChg>
        <pc:spChg chg="mod">
          <ac:chgData name="Nitin Sharma" userId="1af1b37f362ce8c4" providerId="LiveId" clId="{609B8CC4-87C0-4DB0-8464-F3633FB46C19}" dt="2020-12-31T02:32:03.627" v="463" actId="12"/>
          <ac:spMkLst>
            <pc:docMk/>
            <pc:sldMk cId="2643280605" sldId="457"/>
            <ac:spMk id="3" creationId="{00000000-0000-0000-0000-000000000000}"/>
          </ac:spMkLst>
        </pc:spChg>
      </pc:sldChg>
      <pc:sldChg chg="modSp add mod ord">
        <pc:chgData name="Nitin Sharma" userId="1af1b37f362ce8c4" providerId="LiveId" clId="{609B8CC4-87C0-4DB0-8464-F3633FB46C19}" dt="2021-01-01T01:57:52.639" v="1819" actId="20577"/>
        <pc:sldMkLst>
          <pc:docMk/>
          <pc:sldMk cId="3529351531" sldId="458"/>
        </pc:sldMkLst>
        <pc:spChg chg="mod">
          <ac:chgData name="Nitin Sharma" userId="1af1b37f362ce8c4" providerId="LiveId" clId="{609B8CC4-87C0-4DB0-8464-F3633FB46C19}" dt="2021-01-01T01:57:52.639" v="1819" actId="20577"/>
          <ac:spMkLst>
            <pc:docMk/>
            <pc:sldMk cId="3529351531" sldId="458"/>
            <ac:spMk id="2" creationId="{00000000-0000-0000-0000-000000000000}"/>
          </ac:spMkLst>
        </pc:spChg>
        <pc:spChg chg="mod">
          <ac:chgData name="Nitin Sharma" userId="1af1b37f362ce8c4" providerId="LiveId" clId="{609B8CC4-87C0-4DB0-8464-F3633FB46C19}" dt="2020-12-31T02:58:18.304" v="656" actId="207"/>
          <ac:spMkLst>
            <pc:docMk/>
            <pc:sldMk cId="3529351531" sldId="458"/>
            <ac:spMk id="3" creationId="{00000000-0000-0000-0000-000000000000}"/>
          </ac:spMkLst>
        </pc:spChg>
      </pc:sldChg>
      <pc:sldChg chg="modSp add mod">
        <pc:chgData name="Nitin Sharma" userId="1af1b37f362ce8c4" providerId="LiveId" clId="{609B8CC4-87C0-4DB0-8464-F3633FB46C19}" dt="2021-01-04T01:07:47.933" v="2356" actId="20577"/>
        <pc:sldMkLst>
          <pc:docMk/>
          <pc:sldMk cId="2584038042" sldId="459"/>
        </pc:sldMkLst>
        <pc:spChg chg="mod">
          <ac:chgData name="Nitin Sharma" userId="1af1b37f362ce8c4" providerId="LiveId" clId="{609B8CC4-87C0-4DB0-8464-F3633FB46C19}" dt="2021-01-01T01:58:10.647" v="1867" actId="20577"/>
          <ac:spMkLst>
            <pc:docMk/>
            <pc:sldMk cId="2584038042" sldId="459"/>
            <ac:spMk id="2" creationId="{00000000-0000-0000-0000-000000000000}"/>
          </ac:spMkLst>
        </pc:spChg>
        <pc:spChg chg="mod">
          <ac:chgData name="Nitin Sharma" userId="1af1b37f362ce8c4" providerId="LiveId" clId="{609B8CC4-87C0-4DB0-8464-F3633FB46C19}" dt="2021-01-04T01:07:47.933" v="2356" actId="20577"/>
          <ac:spMkLst>
            <pc:docMk/>
            <pc:sldMk cId="2584038042" sldId="459"/>
            <ac:spMk id="3" creationId="{00000000-0000-0000-0000-000000000000}"/>
          </ac:spMkLst>
        </pc:spChg>
      </pc:sldChg>
      <pc:sldChg chg="modSp add mod modNotesTx">
        <pc:chgData name="Nitin Sharma" userId="1af1b37f362ce8c4" providerId="LiveId" clId="{609B8CC4-87C0-4DB0-8464-F3633FB46C19}" dt="2021-01-05T01:11:58.376" v="4294" actId="20577"/>
        <pc:sldMkLst>
          <pc:docMk/>
          <pc:sldMk cId="97723380" sldId="460"/>
        </pc:sldMkLst>
        <pc:spChg chg="mod">
          <ac:chgData name="Nitin Sharma" userId="1af1b37f362ce8c4" providerId="LiveId" clId="{609B8CC4-87C0-4DB0-8464-F3633FB46C19}" dt="2021-01-05T01:11:58.376" v="4294" actId="20577"/>
          <ac:spMkLst>
            <pc:docMk/>
            <pc:sldMk cId="97723380" sldId="460"/>
            <ac:spMk id="2" creationId="{00000000-0000-0000-0000-000000000000}"/>
          </ac:spMkLst>
        </pc:spChg>
        <pc:spChg chg="mod">
          <ac:chgData name="Nitin Sharma" userId="1af1b37f362ce8c4" providerId="LiveId" clId="{609B8CC4-87C0-4DB0-8464-F3633FB46C19}" dt="2021-01-01T01:32:00.644" v="1682" actId="20577"/>
          <ac:spMkLst>
            <pc:docMk/>
            <pc:sldMk cId="97723380" sldId="460"/>
            <ac:spMk id="3" creationId="{00000000-0000-0000-0000-000000000000}"/>
          </ac:spMkLst>
        </pc:spChg>
      </pc:sldChg>
      <pc:sldChg chg="add del">
        <pc:chgData name="Nitin Sharma" userId="1af1b37f362ce8c4" providerId="LiveId" clId="{609B8CC4-87C0-4DB0-8464-F3633FB46C19}" dt="2020-12-31T08:55:36.538" v="999"/>
        <pc:sldMkLst>
          <pc:docMk/>
          <pc:sldMk cId="2734351986" sldId="461"/>
        </pc:sldMkLst>
      </pc:sldChg>
      <pc:sldChg chg="addSp delSp modSp add mod setBg">
        <pc:chgData name="Nitin Sharma" userId="1af1b37f362ce8c4" providerId="LiveId" clId="{609B8CC4-87C0-4DB0-8464-F3633FB46C19}" dt="2021-01-01T01:58:29.488" v="1883" actId="403"/>
        <pc:sldMkLst>
          <pc:docMk/>
          <pc:sldMk cId="3142626780" sldId="461"/>
        </pc:sldMkLst>
        <pc:spChg chg="mod ord">
          <ac:chgData name="Nitin Sharma" userId="1af1b37f362ce8c4" providerId="LiveId" clId="{609B8CC4-87C0-4DB0-8464-F3633FB46C19}" dt="2021-01-01T01:58:29.488" v="1883" actId="403"/>
          <ac:spMkLst>
            <pc:docMk/>
            <pc:sldMk cId="3142626780" sldId="461"/>
            <ac:spMk id="2" creationId="{00000000-0000-0000-0000-000000000000}"/>
          </ac:spMkLst>
        </pc:spChg>
        <pc:spChg chg="del mod ord">
          <ac:chgData name="Nitin Sharma" userId="1af1b37f362ce8c4" providerId="LiveId" clId="{609B8CC4-87C0-4DB0-8464-F3633FB46C19}" dt="2021-01-01T01:40:12.748" v="1716" actId="478"/>
          <ac:spMkLst>
            <pc:docMk/>
            <pc:sldMk cId="3142626780" sldId="461"/>
            <ac:spMk id="3" creationId="{00000000-0000-0000-0000-000000000000}"/>
          </ac:spMkLst>
        </pc:spChg>
        <pc:spChg chg="add del mod">
          <ac:chgData name="Nitin Sharma" userId="1af1b37f362ce8c4" providerId="LiveId" clId="{609B8CC4-87C0-4DB0-8464-F3633FB46C19}" dt="2021-01-01T01:40:16.771" v="1718" actId="478"/>
          <ac:spMkLst>
            <pc:docMk/>
            <pc:sldMk cId="3142626780" sldId="461"/>
            <ac:spMk id="6" creationId="{0FD37853-8786-45CB-8BF8-9C9B10048620}"/>
          </ac:spMkLst>
        </pc:spChg>
        <pc:spChg chg="add del">
          <ac:chgData name="Nitin Sharma" userId="1af1b37f362ce8c4" providerId="LiveId" clId="{609B8CC4-87C0-4DB0-8464-F3633FB46C19}" dt="2021-01-01T01:39:07.067" v="1700" actId="26606"/>
          <ac:spMkLst>
            <pc:docMk/>
            <pc:sldMk cId="3142626780" sldId="461"/>
            <ac:spMk id="11" creationId="{3F7ED563-E5DB-4937-BF78-7893C4DC92A0}"/>
          </ac:spMkLst>
        </pc:spChg>
        <pc:spChg chg="add del">
          <ac:chgData name="Nitin Sharma" userId="1af1b37f362ce8c4" providerId="LiveId" clId="{609B8CC4-87C0-4DB0-8464-F3633FB46C19}" dt="2021-01-01T01:39:07.067" v="1700" actId="26606"/>
          <ac:spMkLst>
            <pc:docMk/>
            <pc:sldMk cId="3142626780" sldId="461"/>
            <ac:spMk id="12" creationId="{C0DB9C61-90E0-484F-8602-02F49EDC1B70}"/>
          </ac:spMkLst>
        </pc:spChg>
        <pc:spChg chg="add del">
          <ac:chgData name="Nitin Sharma" userId="1af1b37f362ce8c4" providerId="LiveId" clId="{609B8CC4-87C0-4DB0-8464-F3633FB46C19}" dt="2021-01-01T01:39:07.067" v="1700" actId="26606"/>
          <ac:spMkLst>
            <pc:docMk/>
            <pc:sldMk cId="3142626780" sldId="461"/>
            <ac:spMk id="13" creationId="{2306B647-FE95-4550-8350-3D2180C62211}"/>
          </ac:spMkLst>
        </pc:spChg>
        <pc:spChg chg="add mod">
          <ac:chgData name="Nitin Sharma" userId="1af1b37f362ce8c4" providerId="LiveId" clId="{609B8CC4-87C0-4DB0-8464-F3633FB46C19}" dt="2021-01-01T01:50:42.463" v="1802" actId="114"/>
          <ac:spMkLst>
            <pc:docMk/>
            <pc:sldMk cId="3142626780" sldId="461"/>
            <ac:spMk id="16" creationId="{C01BDFF9-5FBB-46D4-8230-7AE51D6C3F67}"/>
          </ac:spMkLst>
        </pc:spChg>
        <pc:spChg chg="add del">
          <ac:chgData name="Nitin Sharma" userId="1af1b37f362ce8c4" providerId="LiveId" clId="{609B8CC4-87C0-4DB0-8464-F3633FB46C19}" dt="2021-01-01T01:39:15.169" v="1704" actId="26606"/>
          <ac:spMkLst>
            <pc:docMk/>
            <pc:sldMk cId="3142626780" sldId="461"/>
            <ac:spMk id="17" creationId="{8E20FA99-AAAC-4AF3-9FAE-707420324F1C}"/>
          </ac:spMkLst>
        </pc:spChg>
        <pc:spChg chg="add del">
          <ac:chgData name="Nitin Sharma" userId="1af1b37f362ce8c4" providerId="LiveId" clId="{609B8CC4-87C0-4DB0-8464-F3633FB46C19}" dt="2021-01-01T01:39:15.169" v="1704" actId="26606"/>
          <ac:spMkLst>
            <pc:docMk/>
            <pc:sldMk cId="3142626780" sldId="461"/>
            <ac:spMk id="18" creationId="{9573BE85-6043-4C3A-A7DD-483A0A5FB740}"/>
          </ac:spMkLst>
        </pc:spChg>
        <pc:spChg chg="add del mod">
          <ac:chgData name="Nitin Sharma" userId="1af1b37f362ce8c4" providerId="LiveId" clId="{609B8CC4-87C0-4DB0-8464-F3633FB46C19}" dt="2021-01-01T01:50:29.153" v="1800" actId="208"/>
          <ac:spMkLst>
            <pc:docMk/>
            <pc:sldMk cId="3142626780" sldId="461"/>
            <ac:spMk id="19" creationId="{622243E0-9A4A-40C5-9CB8-DC930CFD88DA}"/>
          </ac:spMkLst>
        </pc:spChg>
        <pc:spChg chg="add del">
          <ac:chgData name="Nitin Sharma" userId="1af1b37f362ce8c4" providerId="LiveId" clId="{609B8CC4-87C0-4DB0-8464-F3633FB46C19}" dt="2021-01-01T01:39:18.300" v="1706" actId="26606"/>
          <ac:spMkLst>
            <pc:docMk/>
            <pc:sldMk cId="3142626780" sldId="461"/>
            <ac:spMk id="20" creationId="{C0DB9C61-90E0-484F-8602-02F49EDC1B70}"/>
          </ac:spMkLst>
        </pc:spChg>
        <pc:spChg chg="add del">
          <ac:chgData name="Nitin Sharma" userId="1af1b37f362ce8c4" providerId="LiveId" clId="{609B8CC4-87C0-4DB0-8464-F3633FB46C19}" dt="2021-01-01T01:39:18.300" v="1706" actId="26606"/>
          <ac:spMkLst>
            <pc:docMk/>
            <pc:sldMk cId="3142626780" sldId="461"/>
            <ac:spMk id="21" creationId="{3F7ED563-E5DB-4937-BF78-7893C4DC92A0}"/>
          </ac:spMkLst>
        </pc:spChg>
        <pc:spChg chg="add del">
          <ac:chgData name="Nitin Sharma" userId="1af1b37f362ce8c4" providerId="LiveId" clId="{609B8CC4-87C0-4DB0-8464-F3633FB46C19}" dt="2021-01-01T01:39:18.300" v="1706" actId="26606"/>
          <ac:spMkLst>
            <pc:docMk/>
            <pc:sldMk cId="3142626780" sldId="461"/>
            <ac:spMk id="22" creationId="{2306B647-FE95-4550-8350-3D2180C62211}"/>
          </ac:spMkLst>
        </pc:spChg>
        <pc:spChg chg="add mod">
          <ac:chgData name="Nitin Sharma" userId="1af1b37f362ce8c4" providerId="LiveId" clId="{609B8CC4-87C0-4DB0-8464-F3633FB46C19}" dt="2021-01-01T01:50:50.123" v="1803" actId="14100"/>
          <ac:spMkLst>
            <pc:docMk/>
            <pc:sldMk cId="3142626780" sldId="461"/>
            <ac:spMk id="23" creationId="{101373E3-0FAA-494B-BBDF-E0DF0BCE0EE1}"/>
          </ac:spMkLst>
        </pc:spChg>
        <pc:spChg chg="add mod">
          <ac:chgData name="Nitin Sharma" userId="1af1b37f362ce8c4" providerId="LiveId" clId="{609B8CC4-87C0-4DB0-8464-F3633FB46C19}" dt="2021-01-01T01:50:14.455" v="1799" actId="14100"/>
          <ac:spMkLst>
            <pc:docMk/>
            <pc:sldMk cId="3142626780" sldId="461"/>
            <ac:spMk id="25" creationId="{50BE9378-78BE-4936-8849-42F150284CAD}"/>
          </ac:spMkLst>
        </pc:spChg>
        <pc:spChg chg="add del">
          <ac:chgData name="Nitin Sharma" userId="1af1b37f362ce8c4" providerId="LiveId" clId="{609B8CC4-87C0-4DB0-8464-F3633FB46C19}" dt="2021-01-01T01:43:34.258" v="1739" actId="26606"/>
          <ac:spMkLst>
            <pc:docMk/>
            <pc:sldMk cId="3142626780" sldId="461"/>
            <ac:spMk id="32" creationId="{835EF3DD-7D43-4A27-8967-A92FD8CC9365}"/>
          </ac:spMkLst>
        </pc:spChg>
        <pc:spChg chg="add del">
          <ac:chgData name="Nitin Sharma" userId="1af1b37f362ce8c4" providerId="LiveId" clId="{609B8CC4-87C0-4DB0-8464-F3633FB46C19}" dt="2021-01-01T01:43:34.258" v="1739" actId="26606"/>
          <ac:spMkLst>
            <pc:docMk/>
            <pc:sldMk cId="3142626780" sldId="461"/>
            <ac:spMk id="33" creationId="{460B0EFB-53ED-4F35-B05D-F658EA021C65}"/>
          </ac:spMkLst>
        </pc:spChg>
        <pc:spChg chg="add del">
          <ac:chgData name="Nitin Sharma" userId="1af1b37f362ce8c4" providerId="LiveId" clId="{609B8CC4-87C0-4DB0-8464-F3633FB46C19}" dt="2021-01-01T01:43:47.305" v="1743" actId="26606"/>
          <ac:spMkLst>
            <pc:docMk/>
            <pc:sldMk cId="3142626780" sldId="461"/>
            <ac:spMk id="34" creationId="{05CC4153-3F0D-4F4C-8F12-E8FC3FA40AEE}"/>
          </ac:spMkLst>
        </pc:spChg>
        <pc:spChg chg="add del">
          <ac:chgData name="Nitin Sharma" userId="1af1b37f362ce8c4" providerId="LiveId" clId="{609B8CC4-87C0-4DB0-8464-F3633FB46C19}" dt="2021-01-01T01:43:44.432" v="1741" actId="26606"/>
          <ac:spMkLst>
            <pc:docMk/>
            <pc:sldMk cId="3142626780" sldId="461"/>
            <ac:spMk id="35" creationId="{2C61293E-6EBE-43EF-A52C-9BEBFD7679D4}"/>
          </ac:spMkLst>
        </pc:spChg>
        <pc:spChg chg="add del">
          <ac:chgData name="Nitin Sharma" userId="1af1b37f362ce8c4" providerId="LiveId" clId="{609B8CC4-87C0-4DB0-8464-F3633FB46C19}" dt="2021-01-01T01:43:44.432" v="1741" actId="26606"/>
          <ac:spMkLst>
            <pc:docMk/>
            <pc:sldMk cId="3142626780" sldId="461"/>
            <ac:spMk id="36" creationId="{21540236-BFD5-4A9D-8840-4703E7F76825}"/>
          </ac:spMkLst>
        </pc:spChg>
        <pc:spChg chg="add del">
          <ac:chgData name="Nitin Sharma" userId="1af1b37f362ce8c4" providerId="LiveId" clId="{609B8CC4-87C0-4DB0-8464-F3633FB46C19}" dt="2021-01-01T01:44:30.038" v="1749" actId="26606"/>
          <ac:spMkLst>
            <pc:docMk/>
            <pc:sldMk cId="3142626780" sldId="461"/>
            <ac:spMk id="37" creationId="{D5B0017B-2ECA-49AF-B397-DC140825DF8D}"/>
          </ac:spMkLst>
        </pc:spChg>
        <pc:spChg chg="add del">
          <ac:chgData name="Nitin Sharma" userId="1af1b37f362ce8c4" providerId="LiveId" clId="{609B8CC4-87C0-4DB0-8464-F3633FB46C19}" dt="2021-01-01T01:43:47.305" v="1743" actId="26606"/>
          <ac:spMkLst>
            <pc:docMk/>
            <pc:sldMk cId="3142626780" sldId="461"/>
            <ac:spMk id="38" creationId="{6166C6D1-23AC-49C4-BA07-238E4E9F8CEB}"/>
          </ac:spMkLst>
        </pc:spChg>
        <pc:spChg chg="add del">
          <ac:chgData name="Nitin Sharma" userId="1af1b37f362ce8c4" providerId="LiveId" clId="{609B8CC4-87C0-4DB0-8464-F3633FB46C19}" dt="2021-01-01T01:43:47.305" v="1743" actId="26606"/>
          <ac:spMkLst>
            <pc:docMk/>
            <pc:sldMk cId="3142626780" sldId="461"/>
            <ac:spMk id="39" creationId="{1C091803-41C2-48E0-9228-5148460C7479}"/>
          </ac:spMkLst>
        </pc:spChg>
        <pc:spChg chg="add del">
          <ac:chgData name="Nitin Sharma" userId="1af1b37f362ce8c4" providerId="LiveId" clId="{609B8CC4-87C0-4DB0-8464-F3633FB46C19}" dt="2021-01-01T01:43:59.975" v="1745" actId="26606"/>
          <ac:spMkLst>
            <pc:docMk/>
            <pc:sldMk cId="3142626780" sldId="461"/>
            <ac:spMk id="41" creationId="{2AC4F61E-51C0-4243-971C-83F614B0AD96}"/>
          </ac:spMkLst>
        </pc:spChg>
        <pc:spChg chg="add del">
          <ac:chgData name="Nitin Sharma" userId="1af1b37f362ce8c4" providerId="LiveId" clId="{609B8CC4-87C0-4DB0-8464-F3633FB46C19}" dt="2021-01-01T01:43:59.975" v="1745" actId="26606"/>
          <ac:spMkLst>
            <pc:docMk/>
            <pc:sldMk cId="3142626780" sldId="461"/>
            <ac:spMk id="45" creationId="{93ADD3C3-E7D1-4565-A46D-64E1390F9E53}"/>
          </ac:spMkLst>
        </pc:spChg>
        <pc:spChg chg="add del">
          <ac:chgData name="Nitin Sharma" userId="1af1b37f362ce8c4" providerId="LiveId" clId="{609B8CC4-87C0-4DB0-8464-F3633FB46C19}" dt="2021-01-01T01:44:05.761" v="1747" actId="26606"/>
          <ac:spMkLst>
            <pc:docMk/>
            <pc:sldMk cId="3142626780" sldId="461"/>
            <ac:spMk id="50" creationId="{A44CB4EE-83AD-4C56-872E-1E3F03E706BB}"/>
          </ac:spMkLst>
        </pc:spChg>
        <pc:spChg chg="add del">
          <ac:chgData name="Nitin Sharma" userId="1af1b37f362ce8c4" providerId="LiveId" clId="{609B8CC4-87C0-4DB0-8464-F3633FB46C19}" dt="2021-01-01T01:44:05.761" v="1747" actId="26606"/>
          <ac:spMkLst>
            <pc:docMk/>
            <pc:sldMk cId="3142626780" sldId="461"/>
            <ac:spMk id="51" creationId="{9255E12D-D5B1-4FC4-8749-107188960747}"/>
          </ac:spMkLst>
        </pc:spChg>
        <pc:spChg chg="add del">
          <ac:chgData name="Nitin Sharma" userId="1af1b37f362ce8c4" providerId="LiveId" clId="{609B8CC4-87C0-4DB0-8464-F3633FB46C19}" dt="2021-01-01T01:44:05.761" v="1747" actId="26606"/>
          <ac:spMkLst>
            <pc:docMk/>
            <pc:sldMk cId="3142626780" sldId="461"/>
            <ac:spMk id="52" creationId="{9B20A794-0515-443F-9764-44A6569EC318}"/>
          </ac:spMkLst>
        </pc:spChg>
        <pc:spChg chg="add del">
          <ac:chgData name="Nitin Sharma" userId="1af1b37f362ce8c4" providerId="LiveId" clId="{609B8CC4-87C0-4DB0-8464-F3633FB46C19}" dt="2021-01-01T01:44:05.761" v="1747" actId="26606"/>
          <ac:spMkLst>
            <pc:docMk/>
            <pc:sldMk cId="3142626780" sldId="461"/>
            <ac:spMk id="53" creationId="{A9CE15CA-2228-4197-93B9-E41A1DC42D51}"/>
          </ac:spMkLst>
        </pc:spChg>
        <pc:spChg chg="add del">
          <ac:chgData name="Nitin Sharma" userId="1af1b37f362ce8c4" providerId="LiveId" clId="{609B8CC4-87C0-4DB0-8464-F3633FB46C19}" dt="2021-01-01T01:44:30.038" v="1749" actId="26606"/>
          <ac:spMkLst>
            <pc:docMk/>
            <pc:sldMk cId="3142626780" sldId="461"/>
            <ac:spMk id="55" creationId="{B0B8DCBA-FEED-46EF-A140-35B904015B49}"/>
          </ac:spMkLst>
        </pc:spChg>
        <pc:grpChg chg="add del">
          <ac:chgData name="Nitin Sharma" userId="1af1b37f362ce8c4" providerId="LiveId" clId="{609B8CC4-87C0-4DB0-8464-F3633FB46C19}" dt="2021-01-01T01:43:59.975" v="1745" actId="26606"/>
          <ac:grpSpMkLst>
            <pc:docMk/>
            <pc:sldMk cId="3142626780" sldId="461"/>
            <ac:grpSpMk id="42" creationId="{DF1D45AD-4E02-4C5F-A123-7021C376583E}"/>
          </ac:grpSpMkLst>
        </pc:grpChg>
        <pc:grpChg chg="add del">
          <ac:chgData name="Nitin Sharma" userId="1af1b37f362ce8c4" providerId="LiveId" clId="{609B8CC4-87C0-4DB0-8464-F3633FB46C19}" dt="2021-01-01T01:43:59.975" v="1745" actId="26606"/>
          <ac:grpSpMkLst>
            <pc:docMk/>
            <pc:sldMk cId="3142626780" sldId="461"/>
            <ac:grpSpMk id="47" creationId="{AC5A1BF8-AE0C-4BDD-A5AD-722CC39D8075}"/>
          </ac:grpSpMkLst>
        </pc:grpChg>
        <pc:grpChg chg="add del">
          <ac:chgData name="Nitin Sharma" userId="1af1b37f362ce8c4" providerId="LiveId" clId="{609B8CC4-87C0-4DB0-8464-F3633FB46C19}" dt="2021-01-01T01:44:30.038" v="1749" actId="26606"/>
          <ac:grpSpMkLst>
            <pc:docMk/>
            <pc:sldMk cId="3142626780" sldId="461"/>
            <ac:grpSpMk id="56" creationId="{AE1C45F0-260A-458C-96ED-C1F6D2151219}"/>
          </ac:grpSpMkLst>
        </pc:grpChg>
        <pc:picChg chg="add mod ord">
          <ac:chgData name="Nitin Sharma" userId="1af1b37f362ce8c4" providerId="LiveId" clId="{609B8CC4-87C0-4DB0-8464-F3633FB46C19}" dt="2021-01-01T01:44:47.457" v="1751" actId="27614"/>
          <ac:picMkLst>
            <pc:docMk/>
            <pc:sldMk cId="3142626780" sldId="461"/>
            <ac:picMk id="4" creationId="{BF2B2404-7B8A-4DC2-9B9D-37265A71B4C7}"/>
          </ac:picMkLst>
        </pc:picChg>
        <pc:cxnChg chg="add del">
          <ac:chgData name="Nitin Sharma" userId="1af1b37f362ce8c4" providerId="LiveId" clId="{609B8CC4-87C0-4DB0-8464-F3633FB46C19}" dt="2021-01-01T01:39:05.015" v="1698" actId="26606"/>
          <ac:cxnSpMkLst>
            <pc:docMk/>
            <pc:sldMk cId="3142626780" sldId="461"/>
            <ac:cxnSpMk id="9" creationId="{A7F400EE-A8A5-48AF-B4D6-291B52C6F0B0}"/>
          </ac:cxnSpMkLst>
        </pc:cxnChg>
        <pc:cxnChg chg="add del">
          <ac:chgData name="Nitin Sharma" userId="1af1b37f362ce8c4" providerId="LiveId" clId="{609B8CC4-87C0-4DB0-8464-F3633FB46C19}" dt="2021-01-01T01:39:11.725" v="1702" actId="26606"/>
          <ac:cxnSpMkLst>
            <pc:docMk/>
            <pc:sldMk cId="3142626780" sldId="461"/>
            <ac:cxnSpMk id="15" creationId="{A7F400EE-A8A5-48AF-B4D6-291B52C6F0B0}"/>
          </ac:cxnSpMkLst>
        </pc:cxnChg>
        <pc:cxnChg chg="add del">
          <ac:chgData name="Nitin Sharma" userId="1af1b37f362ce8c4" providerId="LiveId" clId="{609B8CC4-87C0-4DB0-8464-F3633FB46C19}" dt="2021-01-01T01:44:30.062" v="1750" actId="26606"/>
          <ac:cxnSpMkLst>
            <pc:docMk/>
            <pc:sldMk cId="3142626780" sldId="461"/>
            <ac:cxnSpMk id="24" creationId="{A7F400EE-A8A5-48AF-B4D6-291B52C6F0B0}"/>
          </ac:cxnSpMkLst>
        </pc:cxnChg>
        <pc:cxnChg chg="add del">
          <ac:chgData name="Nitin Sharma" userId="1af1b37f362ce8c4" providerId="LiveId" clId="{609B8CC4-87C0-4DB0-8464-F3633FB46C19}" dt="2021-01-01T01:43:30.006" v="1737" actId="26606"/>
          <ac:cxnSpMkLst>
            <pc:docMk/>
            <pc:sldMk cId="3142626780" sldId="461"/>
            <ac:cxnSpMk id="30" creationId="{A7F400EE-A8A5-48AF-B4D6-291B52C6F0B0}"/>
          </ac:cxnSpMkLst>
        </pc:cxnChg>
        <pc:cxnChg chg="add del">
          <ac:chgData name="Nitin Sharma" userId="1af1b37f362ce8c4" providerId="LiveId" clId="{609B8CC4-87C0-4DB0-8464-F3633FB46C19}" dt="2021-01-01T01:43:59.975" v="1745" actId="26606"/>
          <ac:cxnSpMkLst>
            <pc:docMk/>
            <pc:sldMk cId="3142626780" sldId="461"/>
            <ac:cxnSpMk id="40" creationId="{F6624895-272B-4642-A4C7-707CECAEEC0D}"/>
          </ac:cxnSpMkLst>
        </pc:cxnChg>
        <pc:cxnChg chg="add del">
          <ac:chgData name="Nitin Sharma" userId="1af1b37f362ce8c4" providerId="LiveId" clId="{609B8CC4-87C0-4DB0-8464-F3633FB46C19}" dt="2021-01-01T01:43:59.975" v="1745" actId="26606"/>
          <ac:cxnSpMkLst>
            <pc:docMk/>
            <pc:sldMk cId="3142626780" sldId="461"/>
            <ac:cxnSpMk id="46" creationId="{10650B40-E483-4016-B254-5D4C332603E2}"/>
          </ac:cxnSpMkLst>
        </pc:cxnChg>
        <pc:cxnChg chg="add del">
          <ac:chgData name="Nitin Sharma" userId="1af1b37f362ce8c4" providerId="LiveId" clId="{609B8CC4-87C0-4DB0-8464-F3633FB46C19}" dt="2021-01-01T01:44:30.038" v="1749" actId="26606"/>
          <ac:cxnSpMkLst>
            <pc:docMk/>
            <pc:sldMk cId="3142626780" sldId="461"/>
            <ac:cxnSpMk id="60" creationId="{6CF1BAF6-AD41-4082-B212-8A1F9A2E8779}"/>
          </ac:cxnSpMkLst>
        </pc:cxnChg>
        <pc:cxnChg chg="add">
          <ac:chgData name="Nitin Sharma" userId="1af1b37f362ce8c4" providerId="LiveId" clId="{609B8CC4-87C0-4DB0-8464-F3633FB46C19}" dt="2021-01-01T01:44:30.062" v="1750" actId="26606"/>
          <ac:cxnSpMkLst>
            <pc:docMk/>
            <pc:sldMk cId="3142626780" sldId="461"/>
            <ac:cxnSpMk id="62" creationId="{A7F400EE-A8A5-48AF-B4D6-291B52C6F0B0}"/>
          </ac:cxnSpMkLst>
        </pc:cxnChg>
      </pc:sldChg>
      <pc:sldChg chg="modSp add mod">
        <pc:chgData name="Nitin Sharma" userId="1af1b37f362ce8c4" providerId="LiveId" clId="{609B8CC4-87C0-4DB0-8464-F3633FB46C19}" dt="2021-01-05T01:12:18.525" v="4305" actId="5793"/>
        <pc:sldMkLst>
          <pc:docMk/>
          <pc:sldMk cId="3212859681" sldId="462"/>
        </pc:sldMkLst>
        <pc:spChg chg="mod">
          <ac:chgData name="Nitin Sharma" userId="1af1b37f362ce8c4" providerId="LiveId" clId="{609B8CC4-87C0-4DB0-8464-F3633FB46C19}" dt="2021-01-05T01:12:18.525" v="4305" actId="5793"/>
          <ac:spMkLst>
            <pc:docMk/>
            <pc:sldMk cId="3212859681" sldId="462"/>
            <ac:spMk id="2" creationId="{00000000-0000-0000-0000-000000000000}"/>
          </ac:spMkLst>
        </pc:spChg>
        <pc:spChg chg="mod">
          <ac:chgData name="Nitin Sharma" userId="1af1b37f362ce8c4" providerId="LiveId" clId="{609B8CC4-87C0-4DB0-8464-F3633FB46C19}" dt="2021-01-04T08:09:37.083" v="3559" actId="404"/>
          <ac:spMkLst>
            <pc:docMk/>
            <pc:sldMk cId="3212859681" sldId="462"/>
            <ac:spMk id="3" creationId="{00000000-0000-0000-0000-000000000000}"/>
          </ac:spMkLst>
        </pc:spChg>
      </pc:sldChg>
      <pc:sldChg chg="addSp delSp modSp add mod setBg">
        <pc:chgData name="Nitin Sharma" userId="1af1b37f362ce8c4" providerId="LiveId" clId="{609B8CC4-87C0-4DB0-8464-F3633FB46C19}" dt="2021-01-05T01:12:38.260" v="4328" actId="27636"/>
        <pc:sldMkLst>
          <pc:docMk/>
          <pc:sldMk cId="519124902" sldId="463"/>
        </pc:sldMkLst>
        <pc:spChg chg="mod">
          <ac:chgData name="Nitin Sharma" userId="1af1b37f362ce8c4" providerId="LiveId" clId="{609B8CC4-87C0-4DB0-8464-F3633FB46C19}" dt="2021-01-05T01:12:38.260" v="4328" actId="27636"/>
          <ac:spMkLst>
            <pc:docMk/>
            <pc:sldMk cId="519124902" sldId="463"/>
            <ac:spMk id="2" creationId="{00000000-0000-0000-0000-000000000000}"/>
          </ac:spMkLst>
        </pc:spChg>
        <pc:spChg chg="add del mod">
          <ac:chgData name="Nitin Sharma" userId="1af1b37f362ce8c4" providerId="LiveId" clId="{609B8CC4-87C0-4DB0-8464-F3633FB46C19}" dt="2021-01-01T02:35:03.667" v="2060" actId="478"/>
          <ac:spMkLst>
            <pc:docMk/>
            <pc:sldMk cId="519124902" sldId="463"/>
            <ac:spMk id="3" creationId="{00000000-0000-0000-0000-000000000000}"/>
          </ac:spMkLst>
        </pc:spChg>
        <pc:spChg chg="add">
          <ac:chgData name="Nitin Sharma" userId="1af1b37f362ce8c4" providerId="LiveId" clId="{609B8CC4-87C0-4DB0-8464-F3633FB46C19}" dt="2021-01-01T02:35:08.406" v="2061" actId="26606"/>
          <ac:spMkLst>
            <pc:docMk/>
            <pc:sldMk cId="519124902" sldId="463"/>
            <ac:spMk id="8" creationId="{B670DBD5-770C-4383-9F54-5B86E86BD5BB}"/>
          </ac:spMkLst>
        </pc:spChg>
        <pc:spChg chg="add del">
          <ac:chgData name="Nitin Sharma" userId="1af1b37f362ce8c4" providerId="LiveId" clId="{609B8CC4-87C0-4DB0-8464-F3633FB46C19}" dt="2021-01-01T02:34:15.594" v="2052" actId="26606"/>
          <ac:spMkLst>
            <pc:docMk/>
            <pc:sldMk cId="519124902" sldId="463"/>
            <ac:spMk id="9" creationId="{42285737-90EE-47DC-AC80-8AE156B11969}"/>
          </ac:spMkLst>
        </pc:spChg>
        <pc:grpChg chg="add del">
          <ac:chgData name="Nitin Sharma" userId="1af1b37f362ce8c4" providerId="LiveId" clId="{609B8CC4-87C0-4DB0-8464-F3633FB46C19}" dt="2021-01-01T02:34:15.594" v="2052" actId="26606"/>
          <ac:grpSpMkLst>
            <pc:docMk/>
            <pc:sldMk cId="519124902" sldId="463"/>
            <ac:grpSpMk id="11" creationId="{B57BDC17-F1B3-455F-BBF1-680AA1F25C06}"/>
          </ac:grpSpMkLst>
        </pc:grpChg>
        <pc:graphicFrameChg chg="add del">
          <ac:chgData name="Nitin Sharma" userId="1af1b37f362ce8c4" providerId="LiveId" clId="{609B8CC4-87C0-4DB0-8464-F3633FB46C19}" dt="2021-01-01T02:34:15.594" v="2052" actId="26606"/>
          <ac:graphicFrameMkLst>
            <pc:docMk/>
            <pc:sldMk cId="519124902" sldId="463"/>
            <ac:graphicFrameMk id="5" creationId="{224F1729-8E65-4424-AC87-1A1315F981BF}"/>
          </ac:graphicFrameMkLst>
        </pc:graphicFrameChg>
        <pc:graphicFrameChg chg="add mod modGraphic">
          <ac:chgData name="Nitin Sharma" userId="1af1b37f362ce8c4" providerId="LiveId" clId="{609B8CC4-87C0-4DB0-8464-F3633FB46C19}" dt="2021-01-01T02:35:39.147" v="2063" actId="207"/>
          <ac:graphicFrameMkLst>
            <pc:docMk/>
            <pc:sldMk cId="519124902" sldId="463"/>
            <ac:graphicFrameMk id="6" creationId="{5526D367-D7A1-45AC-B51C-33E0FE803FA9}"/>
          </ac:graphicFrameMkLst>
        </pc:graphicFrameChg>
        <pc:graphicFrameChg chg="add del">
          <ac:chgData name="Nitin Sharma" userId="1af1b37f362ce8c4" providerId="LiveId" clId="{609B8CC4-87C0-4DB0-8464-F3633FB46C19}" dt="2021-01-01T02:34:22.525" v="2054" actId="26606"/>
          <ac:graphicFrameMkLst>
            <pc:docMk/>
            <pc:sldMk cId="519124902" sldId="463"/>
            <ac:graphicFrameMk id="19" creationId="{0B326FE7-4FAA-45B8-8450-BD1BB0334EDE}"/>
          </ac:graphicFrameMkLst>
        </pc:graphicFrameChg>
      </pc:sldChg>
      <pc:sldChg chg="modSp mod">
        <pc:chgData name="Nitin Sharma" userId="1af1b37f362ce8c4" providerId="LiveId" clId="{609B8CC4-87C0-4DB0-8464-F3633FB46C19}" dt="2021-01-03T08:48:11.940" v="2172" actId="207"/>
        <pc:sldMkLst>
          <pc:docMk/>
          <pc:sldMk cId="2799976621" sldId="468"/>
        </pc:sldMkLst>
        <pc:spChg chg="mod">
          <ac:chgData name="Nitin Sharma" userId="1af1b37f362ce8c4" providerId="LiveId" clId="{609B8CC4-87C0-4DB0-8464-F3633FB46C19}" dt="2021-01-03T08:48:11.940" v="2172" actId="207"/>
          <ac:spMkLst>
            <pc:docMk/>
            <pc:sldMk cId="2799976621" sldId="468"/>
            <ac:spMk id="3" creationId="{00000000-0000-0000-0000-000000000000}"/>
          </ac:spMkLst>
        </pc:spChg>
      </pc:sldChg>
      <pc:sldChg chg="modSp add mod">
        <pc:chgData name="Nitin Sharma" userId="1af1b37f362ce8c4" providerId="LiveId" clId="{609B8CC4-87C0-4DB0-8464-F3633FB46C19}" dt="2021-01-04T03:14:13.389" v="2987" actId="20577"/>
        <pc:sldMkLst>
          <pc:docMk/>
          <pc:sldMk cId="2934677938" sldId="469"/>
        </pc:sldMkLst>
        <pc:spChg chg="mod">
          <ac:chgData name="Nitin Sharma" userId="1af1b37f362ce8c4" providerId="LiveId" clId="{609B8CC4-87C0-4DB0-8464-F3633FB46C19}" dt="2021-01-03T08:49:43.181" v="2176" actId="27636"/>
          <ac:spMkLst>
            <pc:docMk/>
            <pc:sldMk cId="2934677938" sldId="469"/>
            <ac:spMk id="2" creationId="{00000000-0000-0000-0000-000000000000}"/>
          </ac:spMkLst>
        </pc:spChg>
        <pc:spChg chg="mod">
          <ac:chgData name="Nitin Sharma" userId="1af1b37f362ce8c4" providerId="LiveId" clId="{609B8CC4-87C0-4DB0-8464-F3633FB46C19}" dt="2021-01-04T03:14:13.389" v="2987" actId="20577"/>
          <ac:spMkLst>
            <pc:docMk/>
            <pc:sldMk cId="2934677938" sldId="469"/>
            <ac:spMk id="3" creationId="{00000000-0000-0000-0000-000000000000}"/>
          </ac:spMkLst>
        </pc:spChg>
      </pc:sldChg>
      <pc:sldChg chg="modSp add mod">
        <pc:chgData name="Nitin Sharma" userId="1af1b37f362ce8c4" providerId="LiveId" clId="{609B8CC4-87C0-4DB0-8464-F3633FB46C19}" dt="2021-01-03T09:06:26.326" v="2268" actId="404"/>
        <pc:sldMkLst>
          <pc:docMk/>
          <pc:sldMk cId="808599167" sldId="470"/>
        </pc:sldMkLst>
        <pc:spChg chg="mod">
          <ac:chgData name="Nitin Sharma" userId="1af1b37f362ce8c4" providerId="LiveId" clId="{609B8CC4-87C0-4DB0-8464-F3633FB46C19}" dt="2021-01-03T08:56:21.105" v="2195" actId="27636"/>
          <ac:spMkLst>
            <pc:docMk/>
            <pc:sldMk cId="808599167" sldId="470"/>
            <ac:spMk id="2" creationId="{00000000-0000-0000-0000-000000000000}"/>
          </ac:spMkLst>
        </pc:spChg>
        <pc:spChg chg="mod">
          <ac:chgData name="Nitin Sharma" userId="1af1b37f362ce8c4" providerId="LiveId" clId="{609B8CC4-87C0-4DB0-8464-F3633FB46C19}" dt="2021-01-03T09:06:26.326" v="2268" actId="404"/>
          <ac:spMkLst>
            <pc:docMk/>
            <pc:sldMk cId="808599167" sldId="470"/>
            <ac:spMk id="3" creationId="{00000000-0000-0000-0000-000000000000}"/>
          </ac:spMkLst>
        </pc:spChg>
      </pc:sldChg>
      <pc:sldChg chg="modSp add mod">
        <pc:chgData name="Nitin Sharma" userId="1af1b37f362ce8c4" providerId="LiveId" clId="{609B8CC4-87C0-4DB0-8464-F3633FB46C19}" dt="2021-01-03T09:17:59.937" v="2276" actId="1076"/>
        <pc:sldMkLst>
          <pc:docMk/>
          <pc:sldMk cId="1995222652" sldId="471"/>
        </pc:sldMkLst>
        <pc:spChg chg="mod">
          <ac:chgData name="Nitin Sharma" userId="1af1b37f362ce8c4" providerId="LiveId" clId="{609B8CC4-87C0-4DB0-8464-F3633FB46C19}" dt="2021-01-03T09:17:53.441" v="2275" actId="20577"/>
          <ac:spMkLst>
            <pc:docMk/>
            <pc:sldMk cId="1995222652" sldId="471"/>
            <ac:spMk id="2" creationId="{00000000-0000-0000-0000-000000000000}"/>
          </ac:spMkLst>
        </pc:spChg>
        <pc:spChg chg="mod">
          <ac:chgData name="Nitin Sharma" userId="1af1b37f362ce8c4" providerId="LiveId" clId="{609B8CC4-87C0-4DB0-8464-F3633FB46C19}" dt="2021-01-03T09:17:59.937" v="2276" actId="1076"/>
          <ac:spMkLst>
            <pc:docMk/>
            <pc:sldMk cId="1995222652" sldId="471"/>
            <ac:spMk id="3" creationId="{00000000-0000-0000-0000-000000000000}"/>
          </ac:spMkLst>
        </pc:spChg>
      </pc:sldChg>
      <pc:sldChg chg="modSp add mod ord">
        <pc:chgData name="Nitin Sharma" userId="1af1b37f362ce8c4" providerId="LiveId" clId="{609B8CC4-87C0-4DB0-8464-F3633FB46C19}" dt="2021-01-04T04:09:21.479" v="3538"/>
        <pc:sldMkLst>
          <pc:docMk/>
          <pc:sldMk cId="1450653046" sldId="472"/>
        </pc:sldMkLst>
        <pc:spChg chg="mod">
          <ac:chgData name="Nitin Sharma" userId="1af1b37f362ce8c4" providerId="LiveId" clId="{609B8CC4-87C0-4DB0-8464-F3633FB46C19}" dt="2021-01-03T09:18:35.219" v="2285" actId="27636"/>
          <ac:spMkLst>
            <pc:docMk/>
            <pc:sldMk cId="1450653046" sldId="472"/>
            <ac:spMk id="2" creationId="{00000000-0000-0000-0000-000000000000}"/>
          </ac:spMkLst>
        </pc:spChg>
        <pc:spChg chg="mod">
          <ac:chgData name="Nitin Sharma" userId="1af1b37f362ce8c4" providerId="LiveId" clId="{609B8CC4-87C0-4DB0-8464-F3633FB46C19}" dt="2021-01-03T09:19:49.904" v="2311" actId="207"/>
          <ac:spMkLst>
            <pc:docMk/>
            <pc:sldMk cId="1450653046" sldId="472"/>
            <ac:spMk id="3" creationId="{00000000-0000-0000-0000-000000000000}"/>
          </ac:spMkLst>
        </pc:spChg>
      </pc:sldChg>
      <pc:sldChg chg="modSp add mod modNotesTx">
        <pc:chgData name="Nitin Sharma" userId="1af1b37f362ce8c4" providerId="LiveId" clId="{609B8CC4-87C0-4DB0-8464-F3633FB46C19}" dt="2021-01-04T03:16:21.140" v="3080" actId="20577"/>
        <pc:sldMkLst>
          <pc:docMk/>
          <pc:sldMk cId="3762959742" sldId="473"/>
        </pc:sldMkLst>
        <pc:spChg chg="mod">
          <ac:chgData name="Nitin Sharma" userId="1af1b37f362ce8c4" providerId="LiveId" clId="{609B8CC4-87C0-4DB0-8464-F3633FB46C19}" dt="2021-01-04T01:06:13.545" v="2335" actId="20577"/>
          <ac:spMkLst>
            <pc:docMk/>
            <pc:sldMk cId="3762959742" sldId="473"/>
            <ac:spMk id="2" creationId="{00000000-0000-0000-0000-000000000000}"/>
          </ac:spMkLst>
        </pc:spChg>
        <pc:spChg chg="mod">
          <ac:chgData name="Nitin Sharma" userId="1af1b37f362ce8c4" providerId="LiveId" clId="{609B8CC4-87C0-4DB0-8464-F3633FB46C19}" dt="2021-01-04T03:16:21.140" v="3080" actId="20577"/>
          <ac:spMkLst>
            <pc:docMk/>
            <pc:sldMk cId="3762959742" sldId="473"/>
            <ac:spMk id="3" creationId="{00000000-0000-0000-0000-000000000000}"/>
          </ac:spMkLst>
        </pc:spChg>
      </pc:sldChg>
      <pc:sldChg chg="modSp add mod modNotesTx">
        <pc:chgData name="Nitin Sharma" userId="1af1b37f362ce8c4" providerId="LiveId" clId="{609B8CC4-87C0-4DB0-8464-F3633FB46C19}" dt="2021-01-04T03:26:28.586" v="3234" actId="404"/>
        <pc:sldMkLst>
          <pc:docMk/>
          <pc:sldMk cId="3777340627" sldId="474"/>
        </pc:sldMkLst>
        <pc:spChg chg="mod">
          <ac:chgData name="Nitin Sharma" userId="1af1b37f362ce8c4" providerId="LiveId" clId="{609B8CC4-87C0-4DB0-8464-F3633FB46C19}" dt="2021-01-04T01:42:07.765" v="2608" actId="20577"/>
          <ac:spMkLst>
            <pc:docMk/>
            <pc:sldMk cId="3777340627" sldId="474"/>
            <ac:spMk id="2" creationId="{00000000-0000-0000-0000-000000000000}"/>
          </ac:spMkLst>
        </pc:spChg>
        <pc:spChg chg="mod">
          <ac:chgData name="Nitin Sharma" userId="1af1b37f362ce8c4" providerId="LiveId" clId="{609B8CC4-87C0-4DB0-8464-F3633FB46C19}" dt="2021-01-04T03:26:28.586" v="3234" actId="404"/>
          <ac:spMkLst>
            <pc:docMk/>
            <pc:sldMk cId="3777340627" sldId="474"/>
            <ac:spMk id="3" creationId="{00000000-0000-0000-0000-000000000000}"/>
          </ac:spMkLst>
        </pc:spChg>
      </pc:sldChg>
      <pc:sldChg chg="modSp add mod">
        <pc:chgData name="Nitin Sharma" userId="1af1b37f362ce8c4" providerId="LiveId" clId="{609B8CC4-87C0-4DB0-8464-F3633FB46C19}" dt="2021-01-04T08:11:05.738" v="3561" actId="207"/>
        <pc:sldMkLst>
          <pc:docMk/>
          <pc:sldMk cId="3558197465" sldId="475"/>
        </pc:sldMkLst>
        <pc:spChg chg="mod">
          <ac:chgData name="Nitin Sharma" userId="1af1b37f362ce8c4" providerId="LiveId" clId="{609B8CC4-87C0-4DB0-8464-F3633FB46C19}" dt="2021-01-04T03:17:38.486" v="3093" actId="20577"/>
          <ac:spMkLst>
            <pc:docMk/>
            <pc:sldMk cId="3558197465" sldId="475"/>
            <ac:spMk id="2" creationId="{00000000-0000-0000-0000-000000000000}"/>
          </ac:spMkLst>
        </pc:spChg>
        <pc:spChg chg="mod">
          <ac:chgData name="Nitin Sharma" userId="1af1b37f362ce8c4" providerId="LiveId" clId="{609B8CC4-87C0-4DB0-8464-F3633FB46C19}" dt="2021-01-04T08:11:05.738" v="3561" actId="207"/>
          <ac:spMkLst>
            <pc:docMk/>
            <pc:sldMk cId="3558197465" sldId="475"/>
            <ac:spMk id="3" creationId="{00000000-0000-0000-0000-000000000000}"/>
          </ac:spMkLst>
        </pc:spChg>
      </pc:sldChg>
      <pc:sldChg chg="modSp add mod">
        <pc:chgData name="Nitin Sharma" userId="1af1b37f362ce8c4" providerId="LiveId" clId="{609B8CC4-87C0-4DB0-8464-F3633FB46C19}" dt="2021-01-05T01:13:42.421" v="4333" actId="20577"/>
        <pc:sldMkLst>
          <pc:docMk/>
          <pc:sldMk cId="3179412086" sldId="476"/>
        </pc:sldMkLst>
        <pc:spChg chg="mod">
          <ac:chgData name="Nitin Sharma" userId="1af1b37f362ce8c4" providerId="LiveId" clId="{609B8CC4-87C0-4DB0-8464-F3633FB46C19}" dt="2021-01-04T03:55:28.411" v="3352" actId="27636"/>
          <ac:spMkLst>
            <pc:docMk/>
            <pc:sldMk cId="3179412086" sldId="476"/>
            <ac:spMk id="2" creationId="{00000000-0000-0000-0000-000000000000}"/>
          </ac:spMkLst>
        </pc:spChg>
        <pc:spChg chg="mod">
          <ac:chgData name="Nitin Sharma" userId="1af1b37f362ce8c4" providerId="LiveId" clId="{609B8CC4-87C0-4DB0-8464-F3633FB46C19}" dt="2021-01-05T01:13:42.421" v="4333" actId="20577"/>
          <ac:spMkLst>
            <pc:docMk/>
            <pc:sldMk cId="3179412086" sldId="476"/>
            <ac:spMk id="3" creationId="{00000000-0000-0000-0000-000000000000}"/>
          </ac:spMkLst>
        </pc:spChg>
      </pc:sldChg>
      <pc:sldChg chg="modSp add mod">
        <pc:chgData name="Nitin Sharma" userId="1af1b37f362ce8c4" providerId="LiveId" clId="{609B8CC4-87C0-4DB0-8464-F3633FB46C19}" dt="2021-01-05T02:22:14.595" v="5328" actId="20577"/>
        <pc:sldMkLst>
          <pc:docMk/>
          <pc:sldMk cId="2756573834" sldId="477"/>
        </pc:sldMkLst>
        <pc:spChg chg="mod">
          <ac:chgData name="Nitin Sharma" userId="1af1b37f362ce8c4" providerId="LiveId" clId="{609B8CC4-87C0-4DB0-8464-F3633FB46C19}" dt="2021-01-04T08:32:46.648" v="3666"/>
          <ac:spMkLst>
            <pc:docMk/>
            <pc:sldMk cId="2756573834" sldId="477"/>
            <ac:spMk id="2" creationId="{00000000-0000-0000-0000-000000000000}"/>
          </ac:spMkLst>
        </pc:spChg>
        <pc:spChg chg="mod">
          <ac:chgData name="Nitin Sharma" userId="1af1b37f362ce8c4" providerId="LiveId" clId="{609B8CC4-87C0-4DB0-8464-F3633FB46C19}" dt="2021-01-05T02:22:14.595" v="5328" actId="20577"/>
          <ac:spMkLst>
            <pc:docMk/>
            <pc:sldMk cId="2756573834" sldId="477"/>
            <ac:spMk id="3" creationId="{00000000-0000-0000-0000-000000000000}"/>
          </ac:spMkLst>
        </pc:spChg>
      </pc:sldChg>
      <pc:sldChg chg="modSp add del mod">
        <pc:chgData name="Nitin Sharma" userId="1af1b37f362ce8c4" providerId="LiveId" clId="{609B8CC4-87C0-4DB0-8464-F3633FB46C19}" dt="2021-01-04T09:27:11.239" v="4061" actId="47"/>
        <pc:sldMkLst>
          <pc:docMk/>
          <pc:sldMk cId="3773469385" sldId="478"/>
        </pc:sldMkLst>
        <pc:spChg chg="mod">
          <ac:chgData name="Nitin Sharma" userId="1af1b37f362ce8c4" providerId="LiveId" clId="{609B8CC4-87C0-4DB0-8464-F3633FB46C19}" dt="2021-01-04T08:44:21.579" v="3780"/>
          <ac:spMkLst>
            <pc:docMk/>
            <pc:sldMk cId="3773469385" sldId="478"/>
            <ac:spMk id="2" creationId="{00000000-0000-0000-0000-000000000000}"/>
          </ac:spMkLst>
        </pc:spChg>
        <pc:spChg chg="mod">
          <ac:chgData name="Nitin Sharma" userId="1af1b37f362ce8c4" providerId="LiveId" clId="{609B8CC4-87C0-4DB0-8464-F3633FB46C19}" dt="2021-01-04T08:48:38.365" v="3851" actId="20577"/>
          <ac:spMkLst>
            <pc:docMk/>
            <pc:sldMk cId="3773469385" sldId="478"/>
            <ac:spMk id="3" creationId="{00000000-0000-0000-0000-000000000000}"/>
          </ac:spMkLst>
        </pc:spChg>
      </pc:sldChg>
      <pc:sldChg chg="modSp add mod">
        <pc:chgData name="Nitin Sharma" userId="1af1b37f362ce8c4" providerId="LiveId" clId="{609B8CC4-87C0-4DB0-8464-F3633FB46C19}" dt="2021-01-05T01:37:04.885" v="4817" actId="20577"/>
        <pc:sldMkLst>
          <pc:docMk/>
          <pc:sldMk cId="98516392" sldId="479"/>
        </pc:sldMkLst>
        <pc:spChg chg="mod">
          <ac:chgData name="Nitin Sharma" userId="1af1b37f362ce8c4" providerId="LiveId" clId="{609B8CC4-87C0-4DB0-8464-F3633FB46C19}" dt="2021-01-04T09:21:11.200" v="4024" actId="20577"/>
          <ac:spMkLst>
            <pc:docMk/>
            <pc:sldMk cId="98516392" sldId="479"/>
            <ac:spMk id="2" creationId="{00000000-0000-0000-0000-000000000000}"/>
          </ac:spMkLst>
        </pc:spChg>
        <pc:spChg chg="mod">
          <ac:chgData name="Nitin Sharma" userId="1af1b37f362ce8c4" providerId="LiveId" clId="{609B8CC4-87C0-4DB0-8464-F3633FB46C19}" dt="2021-01-05T01:37:04.885" v="4817" actId="20577"/>
          <ac:spMkLst>
            <pc:docMk/>
            <pc:sldMk cId="98516392" sldId="479"/>
            <ac:spMk id="3" creationId="{00000000-0000-0000-0000-000000000000}"/>
          </ac:spMkLst>
        </pc:spChg>
      </pc:sldChg>
      <pc:sldChg chg="addSp delSp modSp add mod">
        <pc:chgData name="Nitin Sharma" userId="1af1b37f362ce8c4" providerId="LiveId" clId="{609B8CC4-87C0-4DB0-8464-F3633FB46C19}" dt="2021-01-05T01:59:27.926" v="4956"/>
        <pc:sldMkLst>
          <pc:docMk/>
          <pc:sldMk cId="1333554167" sldId="480"/>
        </pc:sldMkLst>
        <pc:spChg chg="mod">
          <ac:chgData name="Nitin Sharma" userId="1af1b37f362ce8c4" providerId="LiveId" clId="{609B8CC4-87C0-4DB0-8464-F3633FB46C19}" dt="2021-01-04T09:17:33.416" v="4004" actId="207"/>
          <ac:spMkLst>
            <pc:docMk/>
            <pc:sldMk cId="1333554167" sldId="480"/>
            <ac:spMk id="2" creationId="{49146F05-CDEA-4CD0-9F7A-08351B988E75}"/>
          </ac:spMkLst>
        </pc:spChg>
        <pc:spChg chg="mod">
          <ac:chgData name="Nitin Sharma" userId="1af1b37f362ce8c4" providerId="LiveId" clId="{609B8CC4-87C0-4DB0-8464-F3633FB46C19}" dt="2021-01-04T09:18:33.258" v="4011" actId="207"/>
          <ac:spMkLst>
            <pc:docMk/>
            <pc:sldMk cId="1333554167" sldId="480"/>
            <ac:spMk id="5" creationId="{00000000-0000-0000-0000-000000000000}"/>
          </ac:spMkLst>
        </pc:spChg>
        <pc:spChg chg="add mod">
          <ac:chgData name="Nitin Sharma" userId="1af1b37f362ce8c4" providerId="LiveId" clId="{609B8CC4-87C0-4DB0-8464-F3633FB46C19}" dt="2021-01-04T09:23:43.298" v="4048" actId="14100"/>
          <ac:spMkLst>
            <pc:docMk/>
            <pc:sldMk cId="1333554167" sldId="480"/>
            <ac:spMk id="9" creationId="{FF495ADF-5D5E-4FC9-BDDB-B528FDFD0F7C}"/>
          </ac:spMkLst>
        </pc:spChg>
        <pc:spChg chg="add mod">
          <ac:chgData name="Nitin Sharma" userId="1af1b37f362ce8c4" providerId="LiveId" clId="{609B8CC4-87C0-4DB0-8464-F3633FB46C19}" dt="2021-01-05T01:35:30.408" v="4780" actId="404"/>
          <ac:spMkLst>
            <pc:docMk/>
            <pc:sldMk cId="1333554167" sldId="480"/>
            <ac:spMk id="11" creationId="{129C6333-3572-4287-A016-6FF3AAC28A7D}"/>
          </ac:spMkLst>
        </pc:spChg>
        <pc:spChg chg="del mod">
          <ac:chgData name="Nitin Sharma" userId="1af1b37f362ce8c4" providerId="LiveId" clId="{609B8CC4-87C0-4DB0-8464-F3633FB46C19}" dt="2021-01-04T09:05:32.236" v="3921" actId="478"/>
          <ac:spMkLst>
            <pc:docMk/>
            <pc:sldMk cId="1333554167" sldId="480"/>
            <ac:spMk id="19" creationId="{00000000-0000-0000-0000-000000000000}"/>
          </ac:spMkLst>
        </pc:spChg>
        <pc:graphicFrameChg chg="mod">
          <ac:chgData name="Nitin Sharma" userId="1af1b37f362ce8c4" providerId="LiveId" clId="{609B8CC4-87C0-4DB0-8464-F3633FB46C19}" dt="2021-01-05T01:59:27.926" v="4956"/>
          <ac:graphicFrameMkLst>
            <pc:docMk/>
            <pc:sldMk cId="1333554167" sldId="480"/>
            <ac:graphicFrameMk id="3" creationId="{00000000-0000-0000-0000-000000000000}"/>
          </ac:graphicFrameMkLst>
        </pc:graphicFrameChg>
        <pc:picChg chg="mod">
          <ac:chgData name="Nitin Sharma" userId="1af1b37f362ce8c4" providerId="LiveId" clId="{609B8CC4-87C0-4DB0-8464-F3633FB46C19}" dt="2021-01-04T09:18:55.989" v="4014" actId="1076"/>
          <ac:picMkLst>
            <pc:docMk/>
            <pc:sldMk cId="1333554167" sldId="480"/>
            <ac:picMk id="15" creationId="{00000000-0000-0000-0000-000000000000}"/>
          </ac:picMkLst>
        </pc:picChg>
        <pc:picChg chg="del">
          <ac:chgData name="Nitin Sharma" userId="1af1b37f362ce8c4" providerId="LiveId" clId="{609B8CC4-87C0-4DB0-8464-F3633FB46C19}" dt="2021-01-04T09:05:41.341" v="3922" actId="478"/>
          <ac:picMkLst>
            <pc:docMk/>
            <pc:sldMk cId="1333554167" sldId="480"/>
            <ac:picMk id="18" creationId="{00000000-0000-0000-0000-000000000000}"/>
          </ac:picMkLst>
        </pc:picChg>
      </pc:sldChg>
      <pc:sldChg chg="modSp add mod">
        <pc:chgData name="Nitin Sharma" userId="1af1b37f362ce8c4" providerId="LiveId" clId="{609B8CC4-87C0-4DB0-8464-F3633FB46C19}" dt="2021-01-05T02:20:27.657" v="5248" actId="20577"/>
        <pc:sldMkLst>
          <pc:docMk/>
          <pc:sldMk cId="2845629846" sldId="481"/>
        </pc:sldMkLst>
        <pc:spChg chg="mod">
          <ac:chgData name="Nitin Sharma" userId="1af1b37f362ce8c4" providerId="LiveId" clId="{609B8CC4-87C0-4DB0-8464-F3633FB46C19}" dt="2021-01-04T09:33:51.555" v="4135" actId="27636"/>
          <ac:spMkLst>
            <pc:docMk/>
            <pc:sldMk cId="2845629846" sldId="481"/>
            <ac:spMk id="2" creationId="{00000000-0000-0000-0000-000000000000}"/>
          </ac:spMkLst>
        </pc:spChg>
        <pc:spChg chg="mod">
          <ac:chgData name="Nitin Sharma" userId="1af1b37f362ce8c4" providerId="LiveId" clId="{609B8CC4-87C0-4DB0-8464-F3633FB46C19}" dt="2021-01-05T02:20:27.657" v="5248" actId="20577"/>
          <ac:spMkLst>
            <pc:docMk/>
            <pc:sldMk cId="2845629846" sldId="481"/>
            <ac:spMk id="11" creationId="{00000000-0000-0000-0000-000000000000}"/>
          </ac:spMkLst>
        </pc:spChg>
      </pc:sldChg>
      <pc:sldChg chg="modSp add mod modNotesTx">
        <pc:chgData name="Nitin Sharma" userId="1af1b37f362ce8c4" providerId="LiveId" clId="{609B8CC4-87C0-4DB0-8464-F3633FB46C19}" dt="2021-01-05T01:50:23.492" v="4953" actId="6549"/>
        <pc:sldMkLst>
          <pc:docMk/>
          <pc:sldMk cId="332779766" sldId="482"/>
        </pc:sldMkLst>
        <pc:spChg chg="mod">
          <ac:chgData name="Nitin Sharma" userId="1af1b37f362ce8c4" providerId="LiveId" clId="{609B8CC4-87C0-4DB0-8464-F3633FB46C19}" dt="2021-01-05T01:49:44.302" v="4951" actId="1076"/>
          <ac:spMkLst>
            <pc:docMk/>
            <pc:sldMk cId="332779766" sldId="482"/>
            <ac:spMk id="2" creationId="{00000000-0000-0000-0000-000000000000}"/>
          </ac:spMkLst>
        </pc:spChg>
        <pc:spChg chg="mod">
          <ac:chgData name="Nitin Sharma" userId="1af1b37f362ce8c4" providerId="LiveId" clId="{609B8CC4-87C0-4DB0-8464-F3633FB46C19}" dt="2021-01-05T01:50:23.492" v="4953" actId="6549"/>
          <ac:spMkLst>
            <pc:docMk/>
            <pc:sldMk cId="332779766" sldId="482"/>
            <ac:spMk id="3" creationId="{00000000-0000-0000-0000-000000000000}"/>
          </ac:spMkLst>
        </pc:spChg>
      </pc:sldChg>
      <pc:sldChg chg="modSp add mod">
        <pc:chgData name="Nitin Sharma" userId="1af1b37f362ce8c4" providerId="LiveId" clId="{609B8CC4-87C0-4DB0-8464-F3633FB46C19}" dt="2021-01-05T02:13:30.002" v="5246" actId="2711"/>
        <pc:sldMkLst>
          <pc:docMk/>
          <pc:sldMk cId="3312359514" sldId="483"/>
        </pc:sldMkLst>
        <pc:spChg chg="mod">
          <ac:chgData name="Nitin Sharma" userId="1af1b37f362ce8c4" providerId="LiveId" clId="{609B8CC4-87C0-4DB0-8464-F3633FB46C19}" dt="2021-01-05T02:04:45.260" v="5051" actId="20577"/>
          <ac:spMkLst>
            <pc:docMk/>
            <pc:sldMk cId="3312359514" sldId="483"/>
            <ac:spMk id="2" creationId="{00000000-0000-0000-0000-000000000000}"/>
          </ac:spMkLst>
        </pc:spChg>
        <pc:spChg chg="mod">
          <ac:chgData name="Nitin Sharma" userId="1af1b37f362ce8c4" providerId="LiveId" clId="{609B8CC4-87C0-4DB0-8464-F3633FB46C19}" dt="2021-01-05T02:13:30.002" v="5246" actId="2711"/>
          <ac:spMkLst>
            <pc:docMk/>
            <pc:sldMk cId="3312359514" sldId="483"/>
            <ac:spMk id="11" creationId="{00000000-0000-0000-0000-000000000000}"/>
          </ac:spMkLst>
        </pc:spChg>
      </pc:sldChg>
      <pc:sldChg chg="modSp add mod">
        <pc:chgData name="Nitin Sharma" userId="1af1b37f362ce8c4" providerId="LiveId" clId="{609B8CC4-87C0-4DB0-8464-F3633FB46C19}" dt="2021-01-05T02:45:32.006" v="5436" actId="6549"/>
        <pc:sldMkLst>
          <pc:docMk/>
          <pc:sldMk cId="2597115286" sldId="484"/>
        </pc:sldMkLst>
        <pc:spChg chg="mod">
          <ac:chgData name="Nitin Sharma" userId="1af1b37f362ce8c4" providerId="LiveId" clId="{609B8CC4-87C0-4DB0-8464-F3633FB46C19}" dt="2021-01-05T02:24:31.225" v="5346" actId="6549"/>
          <ac:spMkLst>
            <pc:docMk/>
            <pc:sldMk cId="2597115286" sldId="484"/>
            <ac:spMk id="2" creationId="{00000000-0000-0000-0000-000000000000}"/>
          </ac:spMkLst>
        </pc:spChg>
        <pc:spChg chg="mod">
          <ac:chgData name="Nitin Sharma" userId="1af1b37f362ce8c4" providerId="LiveId" clId="{609B8CC4-87C0-4DB0-8464-F3633FB46C19}" dt="2021-01-05T02:45:32.006" v="5436" actId="6549"/>
          <ac:spMkLst>
            <pc:docMk/>
            <pc:sldMk cId="2597115286" sldId="484"/>
            <ac:spMk id="11" creationId="{00000000-0000-0000-0000-000000000000}"/>
          </ac:spMkLst>
        </pc:spChg>
      </pc:sldChg>
      <pc:sldChg chg="addSp delSp modSp add mod">
        <pc:chgData name="Nitin Sharma" userId="1af1b37f362ce8c4" providerId="LiveId" clId="{609B8CC4-87C0-4DB0-8464-F3633FB46C19}" dt="2021-01-05T02:51:38.526" v="5461" actId="1076"/>
        <pc:sldMkLst>
          <pc:docMk/>
          <pc:sldMk cId="1482228275" sldId="485"/>
        </pc:sldMkLst>
        <pc:spChg chg="mod">
          <ac:chgData name="Nitin Sharma" userId="1af1b37f362ce8c4" providerId="LiveId" clId="{609B8CC4-87C0-4DB0-8464-F3633FB46C19}" dt="2021-01-05T02:46:45.227" v="5445" actId="20577"/>
          <ac:spMkLst>
            <pc:docMk/>
            <pc:sldMk cId="1482228275" sldId="485"/>
            <ac:spMk id="2" creationId="{00000000-0000-0000-0000-000000000000}"/>
          </ac:spMkLst>
        </pc:spChg>
        <pc:spChg chg="add mod">
          <ac:chgData name="Nitin Sharma" userId="1af1b37f362ce8c4" providerId="LiveId" clId="{609B8CC4-87C0-4DB0-8464-F3633FB46C19}" dt="2021-01-05T02:50:28.328" v="5457" actId="20577"/>
          <ac:spMkLst>
            <pc:docMk/>
            <pc:sldMk cId="1482228275" sldId="485"/>
            <ac:spMk id="4" creationId="{E0C0E277-C609-40F9-AC47-246A7E984EFB}"/>
          </ac:spMkLst>
        </pc:spChg>
        <pc:spChg chg="mod">
          <ac:chgData name="Nitin Sharma" userId="1af1b37f362ce8c4" providerId="LiveId" clId="{609B8CC4-87C0-4DB0-8464-F3633FB46C19}" dt="2021-01-05T02:50:04.571" v="5453" actId="207"/>
          <ac:spMkLst>
            <pc:docMk/>
            <pc:sldMk cId="1482228275" sldId="485"/>
            <ac:spMk id="6" creationId="{5DAB5B4F-2A93-4065-8877-1A10FA8B7A99}"/>
          </ac:spMkLst>
        </pc:spChg>
        <pc:spChg chg="mod">
          <ac:chgData name="Nitin Sharma" userId="1af1b37f362ce8c4" providerId="LiveId" clId="{609B8CC4-87C0-4DB0-8464-F3633FB46C19}" dt="2021-01-05T02:50:04.571" v="5453" actId="207"/>
          <ac:spMkLst>
            <pc:docMk/>
            <pc:sldMk cId="1482228275" sldId="485"/>
            <ac:spMk id="7" creationId="{BAFFFEC8-B6F5-46F2-B808-7CFA4680C77E}"/>
          </ac:spMkLst>
        </pc:spChg>
        <pc:spChg chg="mod">
          <ac:chgData name="Nitin Sharma" userId="1af1b37f362ce8c4" providerId="LiveId" clId="{609B8CC4-87C0-4DB0-8464-F3633FB46C19}" dt="2021-01-05T02:50:04.571" v="5453" actId="207"/>
          <ac:spMkLst>
            <pc:docMk/>
            <pc:sldMk cId="1482228275" sldId="485"/>
            <ac:spMk id="8" creationId="{74DE542B-FFC1-4D60-AADB-82017FC08A8A}"/>
          </ac:spMkLst>
        </pc:spChg>
        <pc:spChg chg="mod">
          <ac:chgData name="Nitin Sharma" userId="1af1b37f362ce8c4" providerId="LiveId" clId="{609B8CC4-87C0-4DB0-8464-F3633FB46C19}" dt="2021-01-05T02:50:04.571" v="5453" actId="207"/>
          <ac:spMkLst>
            <pc:docMk/>
            <pc:sldMk cId="1482228275" sldId="485"/>
            <ac:spMk id="9" creationId="{F107CECA-5521-4DFF-93EF-EB6C4D7FF3CA}"/>
          </ac:spMkLst>
        </pc:spChg>
        <pc:spChg chg="mod">
          <ac:chgData name="Nitin Sharma" userId="1af1b37f362ce8c4" providerId="LiveId" clId="{609B8CC4-87C0-4DB0-8464-F3633FB46C19}" dt="2021-01-05T02:50:04.571" v="5453" actId="207"/>
          <ac:spMkLst>
            <pc:docMk/>
            <pc:sldMk cId="1482228275" sldId="485"/>
            <ac:spMk id="10" creationId="{5D1011D2-7F8A-4EC2-97D1-3112EE01BBD1}"/>
          </ac:spMkLst>
        </pc:spChg>
        <pc:spChg chg="del mod">
          <ac:chgData name="Nitin Sharma" userId="1af1b37f362ce8c4" providerId="LiveId" clId="{609B8CC4-87C0-4DB0-8464-F3633FB46C19}" dt="2021-01-05T02:49:32.864" v="5447" actId="478"/>
          <ac:spMkLst>
            <pc:docMk/>
            <pc:sldMk cId="1482228275" sldId="485"/>
            <ac:spMk id="11" creationId="{00000000-0000-0000-0000-000000000000}"/>
          </ac:spMkLst>
        </pc:spChg>
        <pc:spChg chg="mod">
          <ac:chgData name="Nitin Sharma" userId="1af1b37f362ce8c4" providerId="LiveId" clId="{609B8CC4-87C0-4DB0-8464-F3633FB46C19}" dt="2021-01-05T02:50:04.571" v="5453" actId="207"/>
          <ac:spMkLst>
            <pc:docMk/>
            <pc:sldMk cId="1482228275" sldId="485"/>
            <ac:spMk id="12" creationId="{41D3E1AA-AF09-4F15-B221-AE8407510864}"/>
          </ac:spMkLst>
        </pc:spChg>
        <pc:grpChg chg="add mod">
          <ac:chgData name="Nitin Sharma" userId="1af1b37f362ce8c4" providerId="LiveId" clId="{609B8CC4-87C0-4DB0-8464-F3633FB46C19}" dt="2021-01-05T02:50:45.480" v="5458" actId="1076"/>
          <ac:grpSpMkLst>
            <pc:docMk/>
            <pc:sldMk cId="1482228275" sldId="485"/>
            <ac:grpSpMk id="5" creationId="{6A99C4EB-2E33-48AF-A5F0-E4D5891BC923}"/>
          </ac:grpSpMkLst>
        </pc:grpChg>
        <pc:cxnChg chg="mod">
          <ac:chgData name="Nitin Sharma" userId="1af1b37f362ce8c4" providerId="LiveId" clId="{609B8CC4-87C0-4DB0-8464-F3633FB46C19}" dt="2021-01-05T02:49:54.938" v="5451"/>
          <ac:cxnSpMkLst>
            <pc:docMk/>
            <pc:sldMk cId="1482228275" sldId="485"/>
            <ac:cxnSpMk id="13" creationId="{015E7A1B-A0E4-465D-B2EF-D150C3463B9B}"/>
          </ac:cxnSpMkLst>
        </pc:cxnChg>
        <pc:cxnChg chg="mod">
          <ac:chgData name="Nitin Sharma" userId="1af1b37f362ce8c4" providerId="LiveId" clId="{609B8CC4-87C0-4DB0-8464-F3633FB46C19}" dt="2021-01-05T02:49:54.938" v="5451"/>
          <ac:cxnSpMkLst>
            <pc:docMk/>
            <pc:sldMk cId="1482228275" sldId="485"/>
            <ac:cxnSpMk id="14" creationId="{9096E739-25CD-49D3-840F-5B3352F78997}"/>
          </ac:cxnSpMkLst>
        </pc:cxnChg>
        <pc:cxnChg chg="mod">
          <ac:chgData name="Nitin Sharma" userId="1af1b37f362ce8c4" providerId="LiveId" clId="{609B8CC4-87C0-4DB0-8464-F3633FB46C19}" dt="2021-01-05T02:49:54.938" v="5451"/>
          <ac:cxnSpMkLst>
            <pc:docMk/>
            <pc:sldMk cId="1482228275" sldId="485"/>
            <ac:cxnSpMk id="15" creationId="{763A009B-7074-42FC-A75E-1D628E7BCC4B}"/>
          </ac:cxnSpMkLst>
        </pc:cxnChg>
        <pc:cxnChg chg="mod">
          <ac:chgData name="Nitin Sharma" userId="1af1b37f362ce8c4" providerId="LiveId" clId="{609B8CC4-87C0-4DB0-8464-F3633FB46C19}" dt="2021-01-05T02:49:54.938" v="5451"/>
          <ac:cxnSpMkLst>
            <pc:docMk/>
            <pc:sldMk cId="1482228275" sldId="485"/>
            <ac:cxnSpMk id="16" creationId="{33B6BABA-FB0A-4F34-909E-763EB057C860}"/>
          </ac:cxnSpMkLst>
        </pc:cxnChg>
        <pc:cxnChg chg="add mod">
          <ac:chgData name="Nitin Sharma" userId="1af1b37f362ce8c4" providerId="LiveId" clId="{609B8CC4-87C0-4DB0-8464-F3633FB46C19}" dt="2021-01-05T02:51:38.526" v="5461" actId="1076"/>
          <ac:cxnSpMkLst>
            <pc:docMk/>
            <pc:sldMk cId="1482228275" sldId="485"/>
            <ac:cxnSpMk id="17" creationId="{30FF4DD1-ED6F-45DC-8B08-2E108DE1BE80}"/>
          </ac:cxnSpMkLst>
        </pc:cxnChg>
      </pc:sldChg>
      <pc:sldChg chg="addSp modSp add mod">
        <pc:chgData name="Nitin Sharma" userId="1af1b37f362ce8c4" providerId="LiveId" clId="{609B8CC4-87C0-4DB0-8464-F3633FB46C19}" dt="2021-01-05T03:01:35.040" v="5573" actId="6549"/>
        <pc:sldMkLst>
          <pc:docMk/>
          <pc:sldMk cId="670196138" sldId="486"/>
        </pc:sldMkLst>
        <pc:spChg chg="mod">
          <ac:chgData name="Nitin Sharma" userId="1af1b37f362ce8c4" providerId="LiveId" clId="{609B8CC4-87C0-4DB0-8464-F3633FB46C19}" dt="2021-01-05T02:52:34.483" v="5469" actId="20577"/>
          <ac:spMkLst>
            <pc:docMk/>
            <pc:sldMk cId="670196138" sldId="486"/>
            <ac:spMk id="2" creationId="{00000000-0000-0000-0000-000000000000}"/>
          </ac:spMkLst>
        </pc:spChg>
        <pc:spChg chg="mod">
          <ac:chgData name="Nitin Sharma" userId="1af1b37f362ce8c4" providerId="LiveId" clId="{609B8CC4-87C0-4DB0-8464-F3633FB46C19}" dt="2021-01-05T03:01:35.040" v="5573" actId="6549"/>
          <ac:spMkLst>
            <pc:docMk/>
            <pc:sldMk cId="670196138" sldId="486"/>
            <ac:spMk id="11" creationId="{00000000-0000-0000-0000-000000000000}"/>
          </ac:spMkLst>
        </pc:spChg>
        <pc:graphicFrameChg chg="add mod">
          <ac:chgData name="Nitin Sharma" userId="1af1b37f362ce8c4" providerId="LiveId" clId="{609B8CC4-87C0-4DB0-8464-F3633FB46C19}" dt="2021-01-05T02:56:29.916" v="5492" actId="14100"/>
          <ac:graphicFrameMkLst>
            <pc:docMk/>
            <pc:sldMk cId="670196138" sldId="486"/>
            <ac:graphicFrameMk id="4" creationId="{53547F30-3641-4420-82B7-04AD777C0207}"/>
          </ac:graphicFrameMkLst>
        </pc:graphicFrameChg>
      </pc:sldChg>
      <pc:sldChg chg="modSp add mod">
        <pc:chgData name="Nitin Sharma" userId="1af1b37f362ce8c4" providerId="LiveId" clId="{609B8CC4-87C0-4DB0-8464-F3633FB46C19}" dt="2021-01-05T03:43:05.958" v="6202" actId="207"/>
        <pc:sldMkLst>
          <pc:docMk/>
          <pc:sldMk cId="4019310345" sldId="487"/>
        </pc:sldMkLst>
        <pc:spChg chg="mod">
          <ac:chgData name="Nitin Sharma" userId="1af1b37f362ce8c4" providerId="LiveId" clId="{609B8CC4-87C0-4DB0-8464-F3633FB46C19}" dt="2021-01-05T03:13:18.752" v="5614" actId="20577"/>
          <ac:spMkLst>
            <pc:docMk/>
            <pc:sldMk cId="4019310345" sldId="487"/>
            <ac:spMk id="2" creationId="{00000000-0000-0000-0000-000000000000}"/>
          </ac:spMkLst>
        </pc:spChg>
        <pc:spChg chg="mod">
          <ac:chgData name="Nitin Sharma" userId="1af1b37f362ce8c4" providerId="LiveId" clId="{609B8CC4-87C0-4DB0-8464-F3633FB46C19}" dt="2021-01-05T03:43:05.958" v="6202" actId="207"/>
          <ac:spMkLst>
            <pc:docMk/>
            <pc:sldMk cId="4019310345" sldId="487"/>
            <ac:spMk id="3" creationId="{00000000-0000-0000-0000-000000000000}"/>
          </ac:spMkLst>
        </pc:spChg>
      </pc:sldChg>
      <pc:sldChg chg="modSp add mod">
        <pc:chgData name="Nitin Sharma" userId="1af1b37f362ce8c4" providerId="LiveId" clId="{609B8CC4-87C0-4DB0-8464-F3633FB46C19}" dt="2021-01-05T03:42:23.018" v="6198" actId="207"/>
        <pc:sldMkLst>
          <pc:docMk/>
          <pc:sldMk cId="3186301770" sldId="488"/>
        </pc:sldMkLst>
        <pc:spChg chg="mod">
          <ac:chgData name="Nitin Sharma" userId="1af1b37f362ce8c4" providerId="LiveId" clId="{609B8CC4-87C0-4DB0-8464-F3633FB46C19}" dt="2021-01-05T03:22:37.106" v="5800"/>
          <ac:spMkLst>
            <pc:docMk/>
            <pc:sldMk cId="3186301770" sldId="488"/>
            <ac:spMk id="2" creationId="{00000000-0000-0000-0000-000000000000}"/>
          </ac:spMkLst>
        </pc:spChg>
        <pc:spChg chg="mod">
          <ac:chgData name="Nitin Sharma" userId="1af1b37f362ce8c4" providerId="LiveId" clId="{609B8CC4-87C0-4DB0-8464-F3633FB46C19}" dt="2021-01-05T03:42:23.018" v="6198" actId="207"/>
          <ac:spMkLst>
            <pc:docMk/>
            <pc:sldMk cId="3186301770" sldId="488"/>
            <ac:spMk id="3" creationId="{00000000-0000-0000-0000-000000000000}"/>
          </ac:spMkLst>
        </pc:spChg>
      </pc:sldChg>
      <pc:sldChg chg="modSp add mod">
        <pc:chgData name="Nitin Sharma" userId="1af1b37f362ce8c4" providerId="LiveId" clId="{609B8CC4-87C0-4DB0-8464-F3633FB46C19}" dt="2021-01-05T03:42:12.557" v="6196" actId="207"/>
        <pc:sldMkLst>
          <pc:docMk/>
          <pc:sldMk cId="4225696810" sldId="489"/>
        </pc:sldMkLst>
        <pc:spChg chg="mod">
          <ac:chgData name="Nitin Sharma" userId="1af1b37f362ce8c4" providerId="LiveId" clId="{609B8CC4-87C0-4DB0-8464-F3633FB46C19}" dt="2021-01-05T03:24:35.279" v="5817"/>
          <ac:spMkLst>
            <pc:docMk/>
            <pc:sldMk cId="4225696810" sldId="489"/>
            <ac:spMk id="2" creationId="{00000000-0000-0000-0000-000000000000}"/>
          </ac:spMkLst>
        </pc:spChg>
        <pc:spChg chg="mod">
          <ac:chgData name="Nitin Sharma" userId="1af1b37f362ce8c4" providerId="LiveId" clId="{609B8CC4-87C0-4DB0-8464-F3633FB46C19}" dt="2021-01-05T03:42:12.557" v="6196" actId="207"/>
          <ac:spMkLst>
            <pc:docMk/>
            <pc:sldMk cId="4225696810" sldId="489"/>
            <ac:spMk id="3" creationId="{00000000-0000-0000-0000-000000000000}"/>
          </ac:spMkLst>
        </pc:spChg>
      </pc:sldChg>
      <pc:sldChg chg="modSp add mod">
        <pc:chgData name="Nitin Sharma" userId="1af1b37f362ce8c4" providerId="LiveId" clId="{609B8CC4-87C0-4DB0-8464-F3633FB46C19}" dt="2021-01-05T03:28:31.004" v="5868" actId="14100"/>
        <pc:sldMkLst>
          <pc:docMk/>
          <pc:sldMk cId="1317194148" sldId="490"/>
        </pc:sldMkLst>
        <pc:spChg chg="mod">
          <ac:chgData name="Nitin Sharma" userId="1af1b37f362ce8c4" providerId="LiveId" clId="{609B8CC4-87C0-4DB0-8464-F3633FB46C19}" dt="2021-01-05T03:27:43.190" v="5855" actId="20577"/>
          <ac:spMkLst>
            <pc:docMk/>
            <pc:sldMk cId="1317194148" sldId="490"/>
            <ac:spMk id="2" creationId="{00000000-0000-0000-0000-000000000000}"/>
          </ac:spMkLst>
        </pc:spChg>
        <pc:spChg chg="mod">
          <ac:chgData name="Nitin Sharma" userId="1af1b37f362ce8c4" providerId="LiveId" clId="{609B8CC4-87C0-4DB0-8464-F3633FB46C19}" dt="2021-01-05T03:28:31.004" v="5868" actId="14100"/>
          <ac:spMkLst>
            <pc:docMk/>
            <pc:sldMk cId="1317194148" sldId="490"/>
            <ac:spMk id="3" creationId="{00000000-0000-0000-0000-000000000000}"/>
          </ac:spMkLst>
        </pc:spChg>
      </pc:sldChg>
      <pc:sldChg chg="modSp add mod">
        <pc:chgData name="Nitin Sharma" userId="1af1b37f362ce8c4" providerId="LiveId" clId="{609B8CC4-87C0-4DB0-8464-F3633FB46C19}" dt="2021-01-05T03:43:59.124" v="6206" actId="20577"/>
        <pc:sldMkLst>
          <pc:docMk/>
          <pc:sldMk cId="3590432692" sldId="491"/>
        </pc:sldMkLst>
        <pc:spChg chg="mod">
          <ac:chgData name="Nitin Sharma" userId="1af1b37f362ce8c4" providerId="LiveId" clId="{609B8CC4-87C0-4DB0-8464-F3633FB46C19}" dt="2021-01-05T03:33:17.539" v="5927" actId="27636"/>
          <ac:spMkLst>
            <pc:docMk/>
            <pc:sldMk cId="3590432692" sldId="491"/>
            <ac:spMk id="2" creationId="{00000000-0000-0000-0000-000000000000}"/>
          </ac:spMkLst>
        </pc:spChg>
        <pc:spChg chg="mod">
          <ac:chgData name="Nitin Sharma" userId="1af1b37f362ce8c4" providerId="LiveId" clId="{609B8CC4-87C0-4DB0-8464-F3633FB46C19}" dt="2021-01-05T03:43:59.124" v="6206" actId="20577"/>
          <ac:spMkLst>
            <pc:docMk/>
            <pc:sldMk cId="3590432692" sldId="491"/>
            <ac:spMk id="3" creationId="{00000000-0000-0000-0000-000000000000}"/>
          </ac:spMkLst>
        </pc:spChg>
      </pc:sldChg>
      <pc:sldChg chg="modSp add mod">
        <pc:chgData name="Nitin Sharma" userId="1af1b37f362ce8c4" providerId="LiveId" clId="{609B8CC4-87C0-4DB0-8464-F3633FB46C19}" dt="2021-01-05T03:45:22.809" v="6208"/>
        <pc:sldMkLst>
          <pc:docMk/>
          <pc:sldMk cId="1556317934" sldId="492"/>
        </pc:sldMkLst>
        <pc:spChg chg="mod">
          <ac:chgData name="Nitin Sharma" userId="1af1b37f362ce8c4" providerId="LiveId" clId="{609B8CC4-87C0-4DB0-8464-F3633FB46C19}" dt="2021-01-05T03:45:22.809" v="6208"/>
          <ac:spMkLst>
            <pc:docMk/>
            <pc:sldMk cId="1556317934" sldId="492"/>
            <ac:spMk id="3" creationId="{1BE71290-56A3-4540-A996-46BB7FC19162}"/>
          </ac:spMkLst>
        </pc:spChg>
      </pc:sldChg>
      <pc:sldChg chg="addSp delSp modSp add mod setBg">
        <pc:chgData name="Nitin Sharma" userId="1af1b37f362ce8c4" providerId="LiveId" clId="{609B8CC4-87C0-4DB0-8464-F3633FB46C19}" dt="2021-01-06T09:28:00.933" v="6593" actId="1076"/>
        <pc:sldMkLst>
          <pc:docMk/>
          <pc:sldMk cId="1454362070" sldId="493"/>
        </pc:sldMkLst>
        <pc:spChg chg="del mod">
          <ac:chgData name="Nitin Sharma" userId="1af1b37f362ce8c4" providerId="LiveId" clId="{609B8CC4-87C0-4DB0-8464-F3633FB46C19}" dt="2021-01-05T03:47:27.253" v="6232" actId="478"/>
          <ac:spMkLst>
            <pc:docMk/>
            <pc:sldMk cId="1454362070" sldId="493"/>
            <ac:spMk id="2" creationId="{3FCB1660-F437-4962-B069-6B8567C98D1C}"/>
          </ac:spMkLst>
        </pc:spChg>
        <pc:spChg chg="del mod">
          <ac:chgData name="Nitin Sharma" userId="1af1b37f362ce8c4" providerId="LiveId" clId="{609B8CC4-87C0-4DB0-8464-F3633FB46C19}" dt="2021-01-05T03:46:27.366" v="6217" actId="478"/>
          <ac:spMkLst>
            <pc:docMk/>
            <pc:sldMk cId="1454362070" sldId="493"/>
            <ac:spMk id="3" creationId="{6BCD94F7-4E8A-4F0E-B46C-D22722C05021}"/>
          </ac:spMkLst>
        </pc:spChg>
        <pc:spChg chg="add del mod">
          <ac:chgData name="Nitin Sharma" userId="1af1b37f362ce8c4" providerId="LiveId" clId="{609B8CC4-87C0-4DB0-8464-F3633FB46C19}" dt="2021-01-05T03:47:30.403" v="6234" actId="478"/>
          <ac:spMkLst>
            <pc:docMk/>
            <pc:sldMk cId="1454362070" sldId="493"/>
            <ac:spMk id="6" creationId="{77A3D50E-BC21-4B21-B0DF-67CCFE9DAFF1}"/>
          </ac:spMkLst>
        </pc:spChg>
        <pc:spChg chg="add del">
          <ac:chgData name="Nitin Sharma" userId="1af1b37f362ce8c4" providerId="LiveId" clId="{609B8CC4-87C0-4DB0-8464-F3633FB46C19}" dt="2021-01-05T03:46:39.075" v="6221" actId="26606"/>
          <ac:spMkLst>
            <pc:docMk/>
            <pc:sldMk cId="1454362070" sldId="493"/>
            <ac:spMk id="9" creationId="{BEE73255-8084-4DF9-BB0B-15EAC92E2CB9}"/>
          </ac:spMkLst>
        </pc:spChg>
        <pc:spChg chg="add del">
          <ac:chgData name="Nitin Sharma" userId="1af1b37f362ce8c4" providerId="LiveId" clId="{609B8CC4-87C0-4DB0-8464-F3633FB46C19}" dt="2021-01-05T03:46:39.075" v="6221" actId="26606"/>
          <ac:spMkLst>
            <pc:docMk/>
            <pc:sldMk cId="1454362070" sldId="493"/>
            <ac:spMk id="11" creationId="{67048353-8981-459A-9BC6-9711CE462E06}"/>
          </ac:spMkLst>
        </pc:spChg>
        <pc:spChg chg="add del">
          <ac:chgData name="Nitin Sharma" userId="1af1b37f362ce8c4" providerId="LiveId" clId="{609B8CC4-87C0-4DB0-8464-F3633FB46C19}" dt="2021-01-05T03:46:47.002" v="6223" actId="26606"/>
          <ac:spMkLst>
            <pc:docMk/>
            <pc:sldMk cId="1454362070" sldId="493"/>
            <ac:spMk id="13" creationId="{A88B2AAA-B805-498E-A9E6-98B885855498}"/>
          </ac:spMkLst>
        </pc:spChg>
        <pc:spChg chg="add del">
          <ac:chgData name="Nitin Sharma" userId="1af1b37f362ce8c4" providerId="LiveId" clId="{609B8CC4-87C0-4DB0-8464-F3633FB46C19}" dt="2021-01-05T03:46:47.002" v="6223" actId="26606"/>
          <ac:spMkLst>
            <pc:docMk/>
            <pc:sldMk cId="1454362070" sldId="493"/>
            <ac:spMk id="14" creationId="{07322A9E-F1EC-405E-8971-BA906EFFCCB8}"/>
          </ac:spMkLst>
        </pc:spChg>
        <pc:spChg chg="add del">
          <ac:chgData name="Nitin Sharma" userId="1af1b37f362ce8c4" providerId="LiveId" clId="{609B8CC4-87C0-4DB0-8464-F3633FB46C19}" dt="2021-01-05T03:46:47.002" v="6223" actId="26606"/>
          <ac:spMkLst>
            <pc:docMk/>
            <pc:sldMk cId="1454362070" sldId="493"/>
            <ac:spMk id="15" creationId="{9B8051E0-19D7-43E1-BFD9-E6DBFEB3A3F1}"/>
          </ac:spMkLst>
        </pc:spChg>
        <pc:spChg chg="add del">
          <ac:chgData name="Nitin Sharma" userId="1af1b37f362ce8c4" providerId="LiveId" clId="{609B8CC4-87C0-4DB0-8464-F3633FB46C19}" dt="2021-01-05T03:46:47.002" v="6223" actId="26606"/>
          <ac:spMkLst>
            <pc:docMk/>
            <pc:sldMk cId="1454362070" sldId="493"/>
            <ac:spMk id="16" creationId="{A5704422-1118-4FD1-95AD-29A064EB80D9}"/>
          </ac:spMkLst>
        </pc:spChg>
        <pc:spChg chg="add del">
          <ac:chgData name="Nitin Sharma" userId="1af1b37f362ce8c4" providerId="LiveId" clId="{609B8CC4-87C0-4DB0-8464-F3633FB46C19}" dt="2021-01-05T03:46:47.002" v="6223" actId="26606"/>
          <ac:spMkLst>
            <pc:docMk/>
            <pc:sldMk cId="1454362070" sldId="493"/>
            <ac:spMk id="17" creationId="{4EDB2B02-86A2-46F5-A4BE-B7D9B10411D6}"/>
          </ac:spMkLst>
        </pc:spChg>
        <pc:spChg chg="add del">
          <ac:chgData name="Nitin Sharma" userId="1af1b37f362ce8c4" providerId="LiveId" clId="{609B8CC4-87C0-4DB0-8464-F3633FB46C19}" dt="2021-01-05T03:46:47.002" v="6223" actId="26606"/>
          <ac:spMkLst>
            <pc:docMk/>
            <pc:sldMk cId="1454362070" sldId="493"/>
            <ac:spMk id="19" creationId="{43954639-FB5D-41F4-9560-6F6DFE778425}"/>
          </ac:spMkLst>
        </pc:spChg>
        <pc:spChg chg="add del">
          <ac:chgData name="Nitin Sharma" userId="1af1b37f362ce8c4" providerId="LiveId" clId="{609B8CC4-87C0-4DB0-8464-F3633FB46C19}" dt="2021-01-05T03:46:47.002" v="6223" actId="26606"/>
          <ac:spMkLst>
            <pc:docMk/>
            <pc:sldMk cId="1454362070" sldId="493"/>
            <ac:spMk id="21" creationId="{E898931C-0323-41FA-A036-20F818B1FF81}"/>
          </ac:spMkLst>
        </pc:spChg>
        <pc:spChg chg="add del">
          <ac:chgData name="Nitin Sharma" userId="1af1b37f362ce8c4" providerId="LiveId" clId="{609B8CC4-87C0-4DB0-8464-F3633FB46C19}" dt="2021-01-05T03:46:47.002" v="6223" actId="26606"/>
          <ac:spMkLst>
            <pc:docMk/>
            <pc:sldMk cId="1454362070" sldId="493"/>
            <ac:spMk id="23" creationId="{89AFE9DD-0792-4B98-B4EB-97ACA17E6AA8}"/>
          </ac:spMkLst>
        </pc:spChg>
        <pc:spChg chg="add del">
          <ac:chgData name="Nitin Sharma" userId="1af1b37f362ce8c4" providerId="LiveId" clId="{609B8CC4-87C0-4DB0-8464-F3633FB46C19}" dt="2021-01-05T03:46:47.002" v="6223" actId="26606"/>
          <ac:spMkLst>
            <pc:docMk/>
            <pc:sldMk cId="1454362070" sldId="493"/>
            <ac:spMk id="25" creationId="{3981F5C4-9AE1-404E-AF44-A4E6DB374F9D}"/>
          </ac:spMkLst>
        </pc:spChg>
        <pc:spChg chg="add del">
          <ac:chgData name="Nitin Sharma" userId="1af1b37f362ce8c4" providerId="LiveId" clId="{609B8CC4-87C0-4DB0-8464-F3633FB46C19}" dt="2021-01-05T03:46:47.002" v="6223" actId="26606"/>
          <ac:spMkLst>
            <pc:docMk/>
            <pc:sldMk cId="1454362070" sldId="493"/>
            <ac:spMk id="27" creationId="{763C1781-8726-4FAC-8C45-FF40376BE409}"/>
          </ac:spMkLst>
        </pc:spChg>
        <pc:spChg chg="add del">
          <ac:chgData name="Nitin Sharma" userId="1af1b37f362ce8c4" providerId="LiveId" clId="{609B8CC4-87C0-4DB0-8464-F3633FB46C19}" dt="2021-01-05T03:46:47.002" v="6223" actId="26606"/>
          <ac:spMkLst>
            <pc:docMk/>
            <pc:sldMk cId="1454362070" sldId="493"/>
            <ac:spMk id="29" creationId="{301491B5-56C7-43DC-A3D9-861EECCA056A}"/>
          </ac:spMkLst>
        </pc:spChg>
        <pc:spChg chg="add del">
          <ac:chgData name="Nitin Sharma" userId="1af1b37f362ce8c4" providerId="LiveId" clId="{609B8CC4-87C0-4DB0-8464-F3633FB46C19}" dt="2021-01-05T03:46:47.002" v="6223" actId="26606"/>
          <ac:spMkLst>
            <pc:docMk/>
            <pc:sldMk cId="1454362070" sldId="493"/>
            <ac:spMk id="31" creationId="{237E2353-22DF-46E0-A200-FB30F8F394E2}"/>
          </ac:spMkLst>
        </pc:spChg>
        <pc:spChg chg="add del">
          <ac:chgData name="Nitin Sharma" userId="1af1b37f362ce8c4" providerId="LiveId" clId="{609B8CC4-87C0-4DB0-8464-F3633FB46C19}" dt="2021-01-05T03:46:47.002" v="6223" actId="26606"/>
          <ac:spMkLst>
            <pc:docMk/>
            <pc:sldMk cId="1454362070" sldId="493"/>
            <ac:spMk id="33" creationId="{DD6138DB-057B-45F7-A5F4-E7BFDA20D02C}"/>
          </ac:spMkLst>
        </pc:spChg>
        <pc:spChg chg="add del">
          <ac:chgData name="Nitin Sharma" userId="1af1b37f362ce8c4" providerId="LiveId" clId="{609B8CC4-87C0-4DB0-8464-F3633FB46C19}" dt="2021-01-05T03:46:47.002" v="6223" actId="26606"/>
          <ac:spMkLst>
            <pc:docMk/>
            <pc:sldMk cId="1454362070" sldId="493"/>
            <ac:spMk id="35" creationId="{79A54AB1-B64F-4843-BFAB-81CB74E66B65}"/>
          </ac:spMkLst>
        </pc:spChg>
        <pc:spChg chg="add del">
          <ac:chgData name="Nitin Sharma" userId="1af1b37f362ce8c4" providerId="LiveId" clId="{609B8CC4-87C0-4DB0-8464-F3633FB46C19}" dt="2021-01-05T03:46:52.526" v="6225" actId="26606"/>
          <ac:spMkLst>
            <pc:docMk/>
            <pc:sldMk cId="1454362070" sldId="493"/>
            <ac:spMk id="37" creationId="{CDA1A2E9-63FE-408D-A803-8E306ECAB4B3}"/>
          </ac:spMkLst>
        </pc:spChg>
        <pc:spChg chg="add del">
          <ac:chgData name="Nitin Sharma" userId="1af1b37f362ce8c4" providerId="LiveId" clId="{609B8CC4-87C0-4DB0-8464-F3633FB46C19}" dt="2021-01-05T03:46:52.526" v="6225" actId="26606"/>
          <ac:spMkLst>
            <pc:docMk/>
            <pc:sldMk cId="1454362070" sldId="493"/>
            <ac:spMk id="38" creationId="{FBE9F90C-C163-435B-9A68-D15C92D1CF2B}"/>
          </ac:spMkLst>
        </pc:spChg>
        <pc:spChg chg="add del">
          <ac:chgData name="Nitin Sharma" userId="1af1b37f362ce8c4" providerId="LiveId" clId="{609B8CC4-87C0-4DB0-8464-F3633FB46C19}" dt="2021-01-05T03:46:52.526" v="6225" actId="26606"/>
          <ac:spMkLst>
            <pc:docMk/>
            <pc:sldMk cId="1454362070" sldId="493"/>
            <ac:spMk id="39" creationId="{1A882A9F-F4E9-4E23-8F0B-20B5DF42EAA9}"/>
          </ac:spMkLst>
        </pc:spChg>
        <pc:picChg chg="add del mod">
          <ac:chgData name="Nitin Sharma" userId="1af1b37f362ce8c4" providerId="LiveId" clId="{609B8CC4-87C0-4DB0-8464-F3633FB46C19}" dt="2021-01-06T09:18:57.496" v="6574"/>
          <ac:picMkLst>
            <pc:docMk/>
            <pc:sldMk cId="1454362070" sldId="493"/>
            <ac:picMk id="3" creationId="{F79DBD1B-6FD1-4B25-ACBD-CB0D73EE475D}"/>
          </ac:picMkLst>
        </pc:picChg>
        <pc:picChg chg="add del mod">
          <ac:chgData name="Nitin Sharma" userId="1af1b37f362ce8c4" providerId="LiveId" clId="{609B8CC4-87C0-4DB0-8464-F3633FB46C19}" dt="2021-01-06T09:23:10.686" v="6584" actId="478"/>
          <ac:picMkLst>
            <pc:docMk/>
            <pc:sldMk cId="1454362070" sldId="493"/>
            <ac:picMk id="4" creationId="{F72B273C-42D1-4F1B-A400-C42849F5E76D}"/>
          </ac:picMkLst>
        </pc:picChg>
        <pc:picChg chg="add mod">
          <ac:chgData name="Nitin Sharma" userId="1af1b37f362ce8c4" providerId="LiveId" clId="{609B8CC4-87C0-4DB0-8464-F3633FB46C19}" dt="2021-01-06T09:28:00.933" v="6593" actId="1076"/>
          <ac:picMkLst>
            <pc:docMk/>
            <pc:sldMk cId="1454362070" sldId="493"/>
            <ac:picMk id="6" creationId="{ED6F2B97-4564-4703-849A-909AD453C053}"/>
          </ac:picMkLst>
        </pc:picChg>
      </pc:sldChg>
      <pc:sldChg chg="addSp delSp modSp add mod">
        <pc:chgData name="Nitin Sharma" userId="1af1b37f362ce8c4" providerId="LiveId" clId="{609B8CC4-87C0-4DB0-8464-F3633FB46C19}" dt="2021-01-05T03:50:18.337" v="6250" actId="14100"/>
        <pc:sldMkLst>
          <pc:docMk/>
          <pc:sldMk cId="1370304839" sldId="494"/>
        </pc:sldMkLst>
        <pc:picChg chg="add mod">
          <ac:chgData name="Nitin Sharma" userId="1af1b37f362ce8c4" providerId="LiveId" clId="{609B8CC4-87C0-4DB0-8464-F3633FB46C19}" dt="2021-01-05T03:50:18.337" v="6250" actId="14100"/>
          <ac:picMkLst>
            <pc:docMk/>
            <pc:sldMk cId="1370304839" sldId="494"/>
            <ac:picMk id="3" creationId="{DF7CE9FD-AAF7-4CBF-9AB2-B9D1F94A0778}"/>
          </ac:picMkLst>
        </pc:picChg>
        <pc:picChg chg="del">
          <ac:chgData name="Nitin Sharma" userId="1af1b37f362ce8c4" providerId="LiveId" clId="{609B8CC4-87C0-4DB0-8464-F3633FB46C19}" dt="2021-01-05T03:49:23.837" v="6241" actId="478"/>
          <ac:picMkLst>
            <pc:docMk/>
            <pc:sldMk cId="1370304839" sldId="494"/>
            <ac:picMk id="4" creationId="{F72B273C-42D1-4F1B-A400-C42849F5E76D}"/>
          </ac:picMkLst>
        </pc:picChg>
      </pc:sldChg>
      <pc:sldChg chg="addSp delSp modSp add mod setBg">
        <pc:chgData name="Nitin Sharma" userId="1af1b37f362ce8c4" providerId="LiveId" clId="{609B8CC4-87C0-4DB0-8464-F3633FB46C19}" dt="2021-01-05T03:51:09.969" v="6255" actId="27614"/>
        <pc:sldMkLst>
          <pc:docMk/>
          <pc:sldMk cId="3606097292" sldId="495"/>
        </pc:sldMkLst>
        <pc:picChg chg="del">
          <ac:chgData name="Nitin Sharma" userId="1af1b37f362ce8c4" providerId="LiveId" clId="{609B8CC4-87C0-4DB0-8464-F3633FB46C19}" dt="2021-01-05T03:50:32.412" v="6252" actId="478"/>
          <ac:picMkLst>
            <pc:docMk/>
            <pc:sldMk cId="3606097292" sldId="495"/>
            <ac:picMk id="3" creationId="{DF7CE9FD-AAF7-4CBF-9AB2-B9D1F94A0778}"/>
          </ac:picMkLst>
        </pc:picChg>
        <pc:picChg chg="add mod">
          <ac:chgData name="Nitin Sharma" userId="1af1b37f362ce8c4" providerId="LiveId" clId="{609B8CC4-87C0-4DB0-8464-F3633FB46C19}" dt="2021-01-05T03:51:09.969" v="6255" actId="27614"/>
          <ac:picMkLst>
            <pc:docMk/>
            <pc:sldMk cId="3606097292" sldId="495"/>
            <ac:picMk id="4" creationId="{17F789B2-9B17-4348-A06B-54DC8968C33A}"/>
          </ac:picMkLst>
        </pc:picChg>
      </pc:sldChg>
      <pc:sldChg chg="addSp delSp modSp add mod setBg">
        <pc:chgData name="Nitin Sharma" userId="1af1b37f362ce8c4" providerId="LiveId" clId="{609B8CC4-87C0-4DB0-8464-F3633FB46C19}" dt="2021-01-05T03:52:10.488" v="6264" actId="14100"/>
        <pc:sldMkLst>
          <pc:docMk/>
          <pc:sldMk cId="883049487" sldId="496"/>
        </pc:sldMkLst>
        <pc:spChg chg="add del">
          <ac:chgData name="Nitin Sharma" userId="1af1b37f362ce8c4" providerId="LiveId" clId="{609B8CC4-87C0-4DB0-8464-F3633FB46C19}" dt="2021-01-05T03:51:50.657" v="6260" actId="26606"/>
          <ac:spMkLst>
            <pc:docMk/>
            <pc:sldMk cId="883049487" sldId="496"/>
            <ac:spMk id="8" creationId="{F3060C83-F051-4F0E-ABAD-AA0DFC48B218}"/>
          </ac:spMkLst>
        </pc:spChg>
        <pc:spChg chg="add del">
          <ac:chgData name="Nitin Sharma" userId="1af1b37f362ce8c4" providerId="LiveId" clId="{609B8CC4-87C0-4DB0-8464-F3633FB46C19}" dt="2021-01-05T03:51:50.657" v="6260" actId="26606"/>
          <ac:spMkLst>
            <pc:docMk/>
            <pc:sldMk cId="883049487" sldId="496"/>
            <ac:spMk id="10" creationId="{83C98ABE-055B-441F-B07E-44F97F083C39}"/>
          </ac:spMkLst>
        </pc:spChg>
        <pc:spChg chg="add del">
          <ac:chgData name="Nitin Sharma" userId="1af1b37f362ce8c4" providerId="LiveId" clId="{609B8CC4-87C0-4DB0-8464-F3633FB46C19}" dt="2021-01-05T03:51:50.657" v="6260" actId="26606"/>
          <ac:spMkLst>
            <pc:docMk/>
            <pc:sldMk cId="883049487" sldId="496"/>
            <ac:spMk id="12" creationId="{29FDB030-9B49-4CED-8CCD-4D99382388AC}"/>
          </ac:spMkLst>
        </pc:spChg>
        <pc:spChg chg="add del">
          <ac:chgData name="Nitin Sharma" userId="1af1b37f362ce8c4" providerId="LiveId" clId="{609B8CC4-87C0-4DB0-8464-F3633FB46C19}" dt="2021-01-05T03:51:50.657" v="6260" actId="26606"/>
          <ac:spMkLst>
            <pc:docMk/>
            <pc:sldMk cId="883049487" sldId="496"/>
            <ac:spMk id="14" creationId="{3783CA14-24A1-485C-8B30-D6A5D87987AD}"/>
          </ac:spMkLst>
        </pc:spChg>
        <pc:spChg chg="add del">
          <ac:chgData name="Nitin Sharma" userId="1af1b37f362ce8c4" providerId="LiveId" clId="{609B8CC4-87C0-4DB0-8464-F3633FB46C19}" dt="2021-01-05T03:51:50.657" v="6260" actId="26606"/>
          <ac:spMkLst>
            <pc:docMk/>
            <pc:sldMk cId="883049487" sldId="496"/>
            <ac:spMk id="16" creationId="{9A97C86A-04D6-40F7-AE84-31AB43E6A846}"/>
          </ac:spMkLst>
        </pc:spChg>
        <pc:spChg chg="add del">
          <ac:chgData name="Nitin Sharma" userId="1af1b37f362ce8c4" providerId="LiveId" clId="{609B8CC4-87C0-4DB0-8464-F3633FB46C19}" dt="2021-01-05T03:51:50.657" v="6260" actId="26606"/>
          <ac:spMkLst>
            <pc:docMk/>
            <pc:sldMk cId="883049487" sldId="496"/>
            <ac:spMk id="18" creationId="{FF9F2414-84E8-453E-B1F3-389FDE8192D9}"/>
          </ac:spMkLst>
        </pc:spChg>
        <pc:spChg chg="add del">
          <ac:chgData name="Nitin Sharma" userId="1af1b37f362ce8c4" providerId="LiveId" clId="{609B8CC4-87C0-4DB0-8464-F3633FB46C19}" dt="2021-01-05T03:51:50.657" v="6260" actId="26606"/>
          <ac:spMkLst>
            <pc:docMk/>
            <pc:sldMk cId="883049487" sldId="496"/>
            <ac:spMk id="20" creationId="{3ECA69A1-7536-43AC-85EF-C7106179F5ED}"/>
          </ac:spMkLst>
        </pc:spChg>
        <pc:picChg chg="add mod">
          <ac:chgData name="Nitin Sharma" userId="1af1b37f362ce8c4" providerId="LiveId" clId="{609B8CC4-87C0-4DB0-8464-F3633FB46C19}" dt="2021-01-05T03:52:10.488" v="6264" actId="14100"/>
          <ac:picMkLst>
            <pc:docMk/>
            <pc:sldMk cId="883049487" sldId="496"/>
            <ac:picMk id="3" creationId="{490496E9-50EB-4958-9E70-27B79508910A}"/>
          </ac:picMkLst>
        </pc:picChg>
        <pc:picChg chg="del">
          <ac:chgData name="Nitin Sharma" userId="1af1b37f362ce8c4" providerId="LiveId" clId="{609B8CC4-87C0-4DB0-8464-F3633FB46C19}" dt="2021-01-05T03:51:24.620" v="6257" actId="478"/>
          <ac:picMkLst>
            <pc:docMk/>
            <pc:sldMk cId="883049487" sldId="496"/>
            <ac:picMk id="4" creationId="{17F789B2-9B17-4348-A06B-54DC8968C33A}"/>
          </ac:picMkLst>
        </pc:picChg>
      </pc:sldChg>
      <pc:sldChg chg="modSp add mod">
        <pc:chgData name="Nitin Sharma" userId="1af1b37f362ce8c4" providerId="LiveId" clId="{609B8CC4-87C0-4DB0-8464-F3633FB46C19}" dt="2021-01-05T03:53:39.151" v="6266"/>
        <pc:sldMkLst>
          <pc:docMk/>
          <pc:sldMk cId="2951284842" sldId="497"/>
        </pc:sldMkLst>
        <pc:spChg chg="mod">
          <ac:chgData name="Nitin Sharma" userId="1af1b37f362ce8c4" providerId="LiveId" clId="{609B8CC4-87C0-4DB0-8464-F3633FB46C19}" dt="2021-01-05T03:53:39.151" v="6266"/>
          <ac:spMkLst>
            <pc:docMk/>
            <pc:sldMk cId="2951284842" sldId="497"/>
            <ac:spMk id="3" creationId="{1BE71290-56A3-4540-A996-46BB7FC19162}"/>
          </ac:spMkLst>
        </pc:spChg>
      </pc:sldChg>
      <pc:sldChg chg="add del">
        <pc:chgData name="Nitin Sharma" userId="1af1b37f362ce8c4" providerId="LiveId" clId="{609B8CC4-87C0-4DB0-8464-F3633FB46C19}" dt="2021-01-05T03:57:03.187" v="6293"/>
        <pc:sldMkLst>
          <pc:docMk/>
          <pc:sldMk cId="335978520" sldId="498"/>
        </pc:sldMkLst>
      </pc:sldChg>
      <pc:sldChg chg="delSp add del mod setBg">
        <pc:chgData name="Nitin Sharma" userId="1af1b37f362ce8c4" providerId="LiveId" clId="{609B8CC4-87C0-4DB0-8464-F3633FB46C19}" dt="2021-01-05T03:54:38.796" v="6270" actId="47"/>
        <pc:sldMkLst>
          <pc:docMk/>
          <pc:sldMk cId="511547976" sldId="498"/>
        </pc:sldMkLst>
        <pc:picChg chg="del">
          <ac:chgData name="Nitin Sharma" userId="1af1b37f362ce8c4" providerId="LiveId" clId="{609B8CC4-87C0-4DB0-8464-F3633FB46C19}" dt="2021-01-05T03:53:46.554" v="6268" actId="478"/>
          <ac:picMkLst>
            <pc:docMk/>
            <pc:sldMk cId="511547976" sldId="498"/>
            <ac:picMk id="3" creationId="{490496E9-50EB-4958-9E70-27B79508910A}"/>
          </ac:picMkLst>
        </pc:picChg>
      </pc:sldChg>
      <pc:sldChg chg="addSp delSp modSp add mod setBg">
        <pc:chgData name="Nitin Sharma" userId="1af1b37f362ce8c4" providerId="LiveId" clId="{609B8CC4-87C0-4DB0-8464-F3633FB46C19}" dt="2021-01-05T03:57:57.648" v="6302" actId="14100"/>
        <pc:sldMkLst>
          <pc:docMk/>
          <pc:sldMk cId="809052734" sldId="498"/>
        </pc:sldMkLst>
        <pc:picChg chg="del mod">
          <ac:chgData name="Nitin Sharma" userId="1af1b37f362ce8c4" providerId="LiveId" clId="{609B8CC4-87C0-4DB0-8464-F3633FB46C19}" dt="2021-01-05T03:57:41.624" v="6298" actId="478"/>
          <ac:picMkLst>
            <pc:docMk/>
            <pc:sldMk cId="809052734" sldId="498"/>
            <ac:picMk id="3" creationId="{490496E9-50EB-4958-9E70-27B79508910A}"/>
          </ac:picMkLst>
        </pc:picChg>
        <pc:picChg chg="add mod">
          <ac:chgData name="Nitin Sharma" userId="1af1b37f362ce8c4" providerId="LiveId" clId="{609B8CC4-87C0-4DB0-8464-F3633FB46C19}" dt="2021-01-05T03:57:57.648" v="6302" actId="14100"/>
          <ac:picMkLst>
            <pc:docMk/>
            <pc:sldMk cId="809052734" sldId="498"/>
            <ac:picMk id="4" creationId="{BE4C7F54-0220-49CF-9C0A-A481EF195B5F}"/>
          </ac:picMkLst>
        </pc:picChg>
      </pc:sldChg>
      <pc:sldChg chg="delSp modSp add del mod">
        <pc:chgData name="Nitin Sharma" userId="1af1b37f362ce8c4" providerId="LiveId" clId="{609B8CC4-87C0-4DB0-8464-F3633FB46C19}" dt="2021-01-01T01:43:10.850" v="1735" actId="47"/>
        <pc:sldMkLst>
          <pc:docMk/>
          <pc:sldMk cId="4199845579" sldId="884"/>
        </pc:sldMkLst>
        <pc:spChg chg="mod">
          <ac:chgData name="Nitin Sharma" userId="1af1b37f362ce8c4" providerId="LiveId" clId="{609B8CC4-87C0-4DB0-8464-F3633FB46C19}" dt="2021-01-01T01:39:58.430" v="1713" actId="14100"/>
          <ac:spMkLst>
            <pc:docMk/>
            <pc:sldMk cId="4199845579" sldId="884"/>
            <ac:spMk id="4" creationId="{A46FC1CD-948C-4D74-AD7A-694C3E3748EC}"/>
          </ac:spMkLst>
        </pc:spChg>
        <pc:spChg chg="mod">
          <ac:chgData name="Nitin Sharma" userId="1af1b37f362ce8c4" providerId="LiveId" clId="{609B8CC4-87C0-4DB0-8464-F3633FB46C19}" dt="2021-01-01T01:42:10.797" v="1730" actId="14100"/>
          <ac:spMkLst>
            <pc:docMk/>
            <pc:sldMk cId="4199845579" sldId="884"/>
            <ac:spMk id="5" creationId="{B2B10235-38F1-481C-82AD-A642E90791DA}"/>
          </ac:spMkLst>
        </pc:spChg>
        <pc:spChg chg="mod">
          <ac:chgData name="Nitin Sharma" userId="1af1b37f362ce8c4" providerId="LiveId" clId="{609B8CC4-87C0-4DB0-8464-F3633FB46C19}" dt="2021-01-01T01:40:33.985" v="1721" actId="14100"/>
          <ac:spMkLst>
            <pc:docMk/>
            <pc:sldMk cId="4199845579" sldId="884"/>
            <ac:spMk id="6" creationId="{FC8444CB-FE30-42B3-AB9D-45DCE081030D}"/>
          </ac:spMkLst>
        </pc:spChg>
        <pc:picChg chg="del">
          <ac:chgData name="Nitin Sharma" userId="1af1b37f362ce8c4" providerId="LiveId" clId="{609B8CC4-87C0-4DB0-8464-F3633FB46C19}" dt="2021-01-01T01:37:49.638" v="1686" actId="478"/>
          <ac:picMkLst>
            <pc:docMk/>
            <pc:sldMk cId="4199845579" sldId="884"/>
            <ac:picMk id="7" creationId="{4EAB1862-AF5E-474B-B905-6ED70BB40E0E}"/>
          </ac:picMkLst>
        </pc:picChg>
        <pc:picChg chg="mod">
          <ac:chgData name="Nitin Sharma" userId="1af1b37f362ce8c4" providerId="LiveId" clId="{609B8CC4-87C0-4DB0-8464-F3633FB46C19}" dt="2021-01-01T01:38:39.438" v="1695" actId="14100"/>
          <ac:picMkLst>
            <pc:docMk/>
            <pc:sldMk cId="4199845579" sldId="884"/>
            <ac:picMk id="48130" creationId="{77549E9D-C341-4C12-9ACE-9BA21D070264}"/>
          </ac:picMkLst>
        </pc:picChg>
      </pc:sldChg>
    </pc:docChg>
  </pc:docChgLst>
  <pc:docChgLst>
    <pc:chgData name="Nitin Sharma" userId="1af1b37f362ce8c4" providerId="LiveId" clId="{213A687D-1226-4B3F-BAC6-80570170B406}"/>
    <pc:docChg chg="undo custSel addSld delSld modSld sldOrd modSection">
      <pc:chgData name="Nitin Sharma" userId="1af1b37f362ce8c4" providerId="LiveId" clId="{213A687D-1226-4B3F-BAC6-80570170B406}" dt="2021-02-26T09:14:13.284" v="2751" actId="255"/>
      <pc:docMkLst>
        <pc:docMk/>
      </pc:docMkLst>
      <pc:sldChg chg="modSp add mod">
        <pc:chgData name="Nitin Sharma" userId="1af1b37f362ce8c4" providerId="LiveId" clId="{213A687D-1226-4B3F-BAC6-80570170B406}" dt="2021-02-25T07:11:33.293" v="2429" actId="6549"/>
        <pc:sldMkLst>
          <pc:docMk/>
          <pc:sldMk cId="2217001233" sldId="257"/>
        </pc:sldMkLst>
        <pc:spChg chg="mod">
          <ac:chgData name="Nitin Sharma" userId="1af1b37f362ce8c4" providerId="LiveId" clId="{213A687D-1226-4B3F-BAC6-80570170B406}" dt="2021-02-25T07:11:33.293" v="2429" actId="6549"/>
          <ac:spMkLst>
            <pc:docMk/>
            <pc:sldMk cId="2217001233" sldId="257"/>
            <ac:spMk id="92" creationId="{00000000-0000-0000-0000-000000000000}"/>
          </ac:spMkLst>
        </pc:spChg>
        <pc:spChg chg="mod">
          <ac:chgData name="Nitin Sharma" userId="1af1b37f362ce8c4" providerId="LiveId" clId="{213A687D-1226-4B3F-BAC6-80570170B406}" dt="2021-02-24T12:20:44.656" v="2325" actId="404"/>
          <ac:spMkLst>
            <pc:docMk/>
            <pc:sldMk cId="2217001233" sldId="257"/>
            <ac:spMk id="142" creationId="{00000000-0000-0000-0000-000000000000}"/>
          </ac:spMkLst>
        </pc:spChg>
      </pc:sldChg>
      <pc:sldChg chg="modSp mod">
        <pc:chgData name="Nitin Sharma" userId="1af1b37f362ce8c4" providerId="LiveId" clId="{213A687D-1226-4B3F-BAC6-80570170B406}" dt="2021-02-09T08:30:17.126" v="604" actId="20577"/>
        <pc:sldMkLst>
          <pc:docMk/>
          <pc:sldMk cId="2551289620" sldId="258"/>
        </pc:sldMkLst>
        <pc:spChg chg="mod">
          <ac:chgData name="Nitin Sharma" userId="1af1b37f362ce8c4" providerId="LiveId" clId="{213A687D-1226-4B3F-BAC6-80570170B406}" dt="2021-02-09T08:30:17.126" v="604" actId="20577"/>
          <ac:spMkLst>
            <pc:docMk/>
            <pc:sldMk cId="2551289620" sldId="258"/>
            <ac:spMk id="3" creationId="{00000000-0000-0000-0000-000000000000}"/>
          </ac:spMkLst>
        </pc:spChg>
      </pc:sldChg>
      <pc:sldChg chg="modSp add mod">
        <pc:chgData name="Nitin Sharma" userId="1af1b37f362ce8c4" providerId="LiveId" clId="{213A687D-1226-4B3F-BAC6-80570170B406}" dt="2021-02-25T07:11:53.481" v="2430" actId="403"/>
        <pc:sldMkLst>
          <pc:docMk/>
          <pc:sldMk cId="3529194652" sldId="259"/>
        </pc:sldMkLst>
        <pc:spChg chg="mod">
          <ac:chgData name="Nitin Sharma" userId="1af1b37f362ce8c4" providerId="LiveId" clId="{213A687D-1226-4B3F-BAC6-80570170B406}" dt="2021-02-25T07:11:53.481" v="2430" actId="403"/>
          <ac:spMkLst>
            <pc:docMk/>
            <pc:sldMk cId="3529194652" sldId="259"/>
            <ac:spMk id="84" creationId="{00000000-0000-0000-0000-000000000000}"/>
          </ac:spMkLst>
        </pc:spChg>
        <pc:spChg chg="mod">
          <ac:chgData name="Nitin Sharma" userId="1af1b37f362ce8c4" providerId="LiveId" clId="{213A687D-1226-4B3F-BAC6-80570170B406}" dt="2021-02-24T12:21:55.551" v="2328" actId="2711"/>
          <ac:spMkLst>
            <pc:docMk/>
            <pc:sldMk cId="3529194652" sldId="259"/>
            <ac:spMk id="113" creationId="{00000000-0000-0000-0000-000000000000}"/>
          </ac:spMkLst>
        </pc:spChg>
      </pc:sldChg>
      <pc:sldChg chg="modSp add mod">
        <pc:chgData name="Nitin Sharma" userId="1af1b37f362ce8c4" providerId="LiveId" clId="{213A687D-1226-4B3F-BAC6-80570170B406}" dt="2021-02-25T07:12:14.566" v="2432" actId="6549"/>
        <pc:sldMkLst>
          <pc:docMk/>
          <pc:sldMk cId="4165310892" sldId="260"/>
        </pc:sldMkLst>
        <pc:spChg chg="mod">
          <ac:chgData name="Nitin Sharma" userId="1af1b37f362ce8c4" providerId="LiveId" clId="{213A687D-1226-4B3F-BAC6-80570170B406}" dt="2021-02-25T07:12:14.566" v="2432" actId="6549"/>
          <ac:spMkLst>
            <pc:docMk/>
            <pc:sldMk cId="4165310892" sldId="260"/>
            <ac:spMk id="47" creationId="{62E7649A-8F2E-4DD6-B26B-104068DC2D7F}"/>
          </ac:spMkLst>
        </pc:spChg>
        <pc:spChg chg="mod">
          <ac:chgData name="Nitin Sharma" userId="1af1b37f362ce8c4" providerId="LiveId" clId="{213A687D-1226-4B3F-BAC6-80570170B406}" dt="2021-02-25T07:12:11.250" v="2431" actId="6549"/>
          <ac:spMkLst>
            <pc:docMk/>
            <pc:sldMk cId="4165310892" sldId="260"/>
            <ac:spMk id="48" creationId="{DB6465B5-E400-4B8C-83EA-99DCC902FDB9}"/>
          </ac:spMkLst>
        </pc:spChg>
        <pc:spChg chg="mod">
          <ac:chgData name="Nitin Sharma" userId="1af1b37f362ce8c4" providerId="LiveId" clId="{213A687D-1226-4B3F-BAC6-80570170B406}" dt="2021-02-24T12:22:17.347" v="2331" actId="2711"/>
          <ac:spMkLst>
            <pc:docMk/>
            <pc:sldMk cId="4165310892" sldId="260"/>
            <ac:spMk id="113" creationId="{00000000-0000-0000-0000-000000000000}"/>
          </ac:spMkLst>
        </pc:spChg>
      </pc:sldChg>
      <pc:sldChg chg="ord">
        <pc:chgData name="Nitin Sharma" userId="1af1b37f362ce8c4" providerId="LiveId" clId="{213A687D-1226-4B3F-BAC6-80570170B406}" dt="2021-02-09T08:51:53.734" v="821"/>
        <pc:sldMkLst>
          <pc:docMk/>
          <pc:sldMk cId="3697391885" sldId="264"/>
        </pc:sldMkLst>
      </pc:sldChg>
      <pc:sldChg chg="ord">
        <pc:chgData name="Nitin Sharma" userId="1af1b37f362ce8c4" providerId="LiveId" clId="{213A687D-1226-4B3F-BAC6-80570170B406}" dt="2021-02-09T08:48:38.859" v="803"/>
        <pc:sldMkLst>
          <pc:docMk/>
          <pc:sldMk cId="2658561738" sldId="282"/>
        </pc:sldMkLst>
      </pc:sldChg>
      <pc:sldChg chg="modSp mod ord">
        <pc:chgData name="Nitin Sharma" userId="1af1b37f362ce8c4" providerId="LiveId" clId="{213A687D-1226-4B3F-BAC6-80570170B406}" dt="2021-02-18T07:57:15.003" v="1758" actId="20577"/>
        <pc:sldMkLst>
          <pc:docMk/>
          <pc:sldMk cId="1281887919" sldId="283"/>
        </pc:sldMkLst>
        <pc:spChg chg="mod">
          <ac:chgData name="Nitin Sharma" userId="1af1b37f362ce8c4" providerId="LiveId" clId="{213A687D-1226-4B3F-BAC6-80570170B406}" dt="2021-02-18T07:57:15.003" v="1758" actId="20577"/>
          <ac:spMkLst>
            <pc:docMk/>
            <pc:sldMk cId="1281887919" sldId="283"/>
            <ac:spMk id="11" creationId="{00000000-0000-0000-0000-000000000000}"/>
          </ac:spMkLst>
        </pc:spChg>
      </pc:sldChg>
      <pc:sldChg chg="ord">
        <pc:chgData name="Nitin Sharma" userId="1af1b37f362ce8c4" providerId="LiveId" clId="{213A687D-1226-4B3F-BAC6-80570170B406}" dt="2021-02-09T08:50:31.600" v="813"/>
        <pc:sldMkLst>
          <pc:docMk/>
          <pc:sldMk cId="295421848" sldId="285"/>
        </pc:sldMkLst>
      </pc:sldChg>
      <pc:sldChg chg="ord">
        <pc:chgData name="Nitin Sharma" userId="1af1b37f362ce8c4" providerId="LiveId" clId="{213A687D-1226-4B3F-BAC6-80570170B406}" dt="2021-02-09T09:03:16.692" v="991"/>
        <pc:sldMkLst>
          <pc:docMk/>
          <pc:sldMk cId="55368494" sldId="314"/>
        </pc:sldMkLst>
      </pc:sldChg>
      <pc:sldChg chg="modSp mod">
        <pc:chgData name="Nitin Sharma" userId="1af1b37f362ce8c4" providerId="LiveId" clId="{213A687D-1226-4B3F-BAC6-80570170B406}" dt="2021-02-09T08:30:07.516" v="599" actId="20577"/>
        <pc:sldMkLst>
          <pc:docMk/>
          <pc:sldMk cId="1302481557" sldId="418"/>
        </pc:sldMkLst>
        <pc:spChg chg="mod">
          <ac:chgData name="Nitin Sharma" userId="1af1b37f362ce8c4" providerId="LiveId" clId="{213A687D-1226-4B3F-BAC6-80570170B406}" dt="2021-02-09T08:30:07.516" v="599" actId="20577"/>
          <ac:spMkLst>
            <pc:docMk/>
            <pc:sldMk cId="1302481557" sldId="418"/>
            <ac:spMk id="5" creationId="{00000000-0000-0000-0000-000000000000}"/>
          </ac:spMkLst>
        </pc:spChg>
      </pc:sldChg>
      <pc:sldChg chg="modSp mod">
        <pc:chgData name="Nitin Sharma" userId="1af1b37f362ce8c4" providerId="LiveId" clId="{213A687D-1226-4B3F-BAC6-80570170B406}" dt="2021-02-18T08:00:26.122" v="1846" actId="6549"/>
        <pc:sldMkLst>
          <pc:docMk/>
          <pc:sldMk cId="1738726470" sldId="434"/>
        </pc:sldMkLst>
        <pc:spChg chg="mod">
          <ac:chgData name="Nitin Sharma" userId="1af1b37f362ce8c4" providerId="LiveId" clId="{213A687D-1226-4B3F-BAC6-80570170B406}" dt="2021-02-18T08:00:26.122" v="1846" actId="6549"/>
          <ac:spMkLst>
            <pc:docMk/>
            <pc:sldMk cId="1738726470" sldId="434"/>
            <ac:spMk id="3" creationId="{EEB65E2E-EE1E-4CD4-A235-A4B96DAC02EE}"/>
          </ac:spMkLst>
        </pc:spChg>
      </pc:sldChg>
      <pc:sldChg chg="del">
        <pc:chgData name="Nitin Sharma" userId="1af1b37f362ce8c4" providerId="LiveId" clId="{213A687D-1226-4B3F-BAC6-80570170B406}" dt="2021-02-09T09:05:33.514" v="1037" actId="47"/>
        <pc:sldMkLst>
          <pc:docMk/>
          <pc:sldMk cId="3110058144" sldId="451"/>
        </pc:sldMkLst>
      </pc:sldChg>
      <pc:sldChg chg="modSp mod">
        <pc:chgData name="Nitin Sharma" userId="1af1b37f362ce8c4" providerId="LiveId" clId="{213A687D-1226-4B3F-BAC6-80570170B406}" dt="2021-02-09T08:32:24.952" v="614" actId="6549"/>
        <pc:sldMkLst>
          <pc:docMk/>
          <pc:sldMk cId="166128061" sldId="456"/>
        </pc:sldMkLst>
        <pc:spChg chg="mod">
          <ac:chgData name="Nitin Sharma" userId="1af1b37f362ce8c4" providerId="LiveId" clId="{213A687D-1226-4B3F-BAC6-80570170B406}" dt="2021-02-09T08:32:24.952" v="614" actId="6549"/>
          <ac:spMkLst>
            <pc:docMk/>
            <pc:sldMk cId="166128061" sldId="456"/>
            <ac:spMk id="3" creationId="{00000000-0000-0000-0000-000000000000}"/>
          </ac:spMkLst>
        </pc:spChg>
      </pc:sldChg>
      <pc:sldChg chg="modSp mod">
        <pc:chgData name="Nitin Sharma" userId="1af1b37f362ce8c4" providerId="LiveId" clId="{213A687D-1226-4B3F-BAC6-80570170B406}" dt="2021-02-09T08:34:40.899" v="620" actId="20577"/>
        <pc:sldMkLst>
          <pc:docMk/>
          <pc:sldMk cId="2643280605" sldId="457"/>
        </pc:sldMkLst>
        <pc:spChg chg="mod">
          <ac:chgData name="Nitin Sharma" userId="1af1b37f362ce8c4" providerId="LiveId" clId="{213A687D-1226-4B3F-BAC6-80570170B406}" dt="2021-02-09T08:34:40.899" v="620" actId="20577"/>
          <ac:spMkLst>
            <pc:docMk/>
            <pc:sldMk cId="2643280605" sldId="457"/>
            <ac:spMk id="2" creationId="{00000000-0000-0000-0000-000000000000}"/>
          </ac:spMkLst>
        </pc:spChg>
        <pc:spChg chg="mod">
          <ac:chgData name="Nitin Sharma" userId="1af1b37f362ce8c4" providerId="LiveId" clId="{213A687D-1226-4B3F-BAC6-80570170B406}" dt="2021-02-09T08:31:31.817" v="609" actId="14100"/>
          <ac:spMkLst>
            <pc:docMk/>
            <pc:sldMk cId="2643280605" sldId="457"/>
            <ac:spMk id="3" creationId="{00000000-0000-0000-0000-000000000000}"/>
          </ac:spMkLst>
        </pc:spChg>
      </pc:sldChg>
      <pc:sldChg chg="modSp mod ord">
        <pc:chgData name="Nitin Sharma" userId="1af1b37f362ce8c4" providerId="LiveId" clId="{213A687D-1226-4B3F-BAC6-80570170B406}" dt="2021-02-09T08:34:36.681" v="618" actId="20577"/>
        <pc:sldMkLst>
          <pc:docMk/>
          <pc:sldMk cId="3529351531" sldId="458"/>
        </pc:sldMkLst>
        <pc:spChg chg="mod">
          <ac:chgData name="Nitin Sharma" userId="1af1b37f362ce8c4" providerId="LiveId" clId="{213A687D-1226-4B3F-BAC6-80570170B406}" dt="2021-02-09T08:34:36.681" v="618" actId="20577"/>
          <ac:spMkLst>
            <pc:docMk/>
            <pc:sldMk cId="3529351531" sldId="458"/>
            <ac:spMk id="2" creationId="{00000000-0000-0000-0000-000000000000}"/>
          </ac:spMkLst>
        </pc:spChg>
      </pc:sldChg>
      <pc:sldChg chg="modNotesTx">
        <pc:chgData name="Nitin Sharma" userId="1af1b37f362ce8c4" providerId="LiveId" clId="{213A687D-1226-4B3F-BAC6-80570170B406}" dt="2021-02-09T10:46:14.004" v="1605" actId="20577"/>
        <pc:sldMkLst>
          <pc:docMk/>
          <pc:sldMk cId="97723380" sldId="460"/>
        </pc:sldMkLst>
      </pc:sldChg>
      <pc:sldChg chg="modSp mod modNotesTx">
        <pc:chgData name="Nitin Sharma" userId="1af1b37f362ce8c4" providerId="LiveId" clId="{213A687D-1226-4B3F-BAC6-80570170B406}" dt="2021-02-09T10:49:39.618" v="1646" actId="20577"/>
        <pc:sldMkLst>
          <pc:docMk/>
          <pc:sldMk cId="3212859681" sldId="462"/>
        </pc:sldMkLst>
        <pc:spChg chg="mod">
          <ac:chgData name="Nitin Sharma" userId="1af1b37f362ce8c4" providerId="LiveId" clId="{213A687D-1226-4B3F-BAC6-80570170B406}" dt="2021-02-09T08:38:36.884" v="653" actId="20577"/>
          <ac:spMkLst>
            <pc:docMk/>
            <pc:sldMk cId="3212859681" sldId="462"/>
            <ac:spMk id="2" creationId="{00000000-0000-0000-0000-000000000000}"/>
          </ac:spMkLst>
        </pc:spChg>
        <pc:spChg chg="mod">
          <ac:chgData name="Nitin Sharma" userId="1af1b37f362ce8c4" providerId="LiveId" clId="{213A687D-1226-4B3F-BAC6-80570170B406}" dt="2021-02-09T10:49:39.618" v="1646" actId="20577"/>
          <ac:spMkLst>
            <pc:docMk/>
            <pc:sldMk cId="3212859681" sldId="462"/>
            <ac:spMk id="3" creationId="{00000000-0000-0000-0000-000000000000}"/>
          </ac:spMkLst>
        </pc:spChg>
      </pc:sldChg>
      <pc:sldChg chg="modSp mod modNotesTx">
        <pc:chgData name="Nitin Sharma" userId="1af1b37f362ce8c4" providerId="LiveId" clId="{213A687D-1226-4B3F-BAC6-80570170B406}" dt="2021-02-09T10:46:06.516" v="1603" actId="20577"/>
        <pc:sldMkLst>
          <pc:docMk/>
          <pc:sldMk cId="519124902" sldId="463"/>
        </pc:sldMkLst>
        <pc:spChg chg="mod">
          <ac:chgData name="Nitin Sharma" userId="1af1b37f362ce8c4" providerId="LiveId" clId="{213A687D-1226-4B3F-BAC6-80570170B406}" dt="2021-02-09T08:38:41.212" v="655" actId="20577"/>
          <ac:spMkLst>
            <pc:docMk/>
            <pc:sldMk cId="519124902" sldId="463"/>
            <ac:spMk id="2" creationId="{00000000-0000-0000-0000-000000000000}"/>
          </ac:spMkLst>
        </pc:spChg>
      </pc:sldChg>
      <pc:sldChg chg="ord">
        <pc:chgData name="Nitin Sharma" userId="1af1b37f362ce8c4" providerId="LiveId" clId="{213A687D-1226-4B3F-BAC6-80570170B406}" dt="2021-02-05T06:36:50.422" v="581"/>
        <pc:sldMkLst>
          <pc:docMk/>
          <pc:sldMk cId="2799976621" sldId="468"/>
        </pc:sldMkLst>
      </pc:sldChg>
      <pc:sldChg chg="ord">
        <pc:chgData name="Nitin Sharma" userId="1af1b37f362ce8c4" providerId="LiveId" clId="{213A687D-1226-4B3F-BAC6-80570170B406}" dt="2021-02-09T08:43:50.124" v="761"/>
        <pc:sldMkLst>
          <pc:docMk/>
          <pc:sldMk cId="2934677938" sldId="469"/>
        </pc:sldMkLst>
      </pc:sldChg>
      <pc:sldChg chg="ord">
        <pc:chgData name="Nitin Sharma" userId="1af1b37f362ce8c4" providerId="LiveId" clId="{213A687D-1226-4B3F-BAC6-80570170B406}" dt="2021-02-09T08:43:56.930" v="763"/>
        <pc:sldMkLst>
          <pc:docMk/>
          <pc:sldMk cId="808599167" sldId="470"/>
        </pc:sldMkLst>
      </pc:sldChg>
      <pc:sldChg chg="modSp mod ord">
        <pc:chgData name="Nitin Sharma" userId="1af1b37f362ce8c4" providerId="LiveId" clId="{213A687D-1226-4B3F-BAC6-80570170B406}" dt="2021-02-25T07:09:12.018" v="2425" actId="179"/>
        <pc:sldMkLst>
          <pc:docMk/>
          <pc:sldMk cId="1995222652" sldId="471"/>
        </pc:sldMkLst>
        <pc:spChg chg="mod">
          <ac:chgData name="Nitin Sharma" userId="1af1b37f362ce8c4" providerId="LiveId" clId="{213A687D-1226-4B3F-BAC6-80570170B406}" dt="2021-02-25T07:09:12.018" v="2425" actId="179"/>
          <ac:spMkLst>
            <pc:docMk/>
            <pc:sldMk cId="1995222652" sldId="471"/>
            <ac:spMk id="3" creationId="{00000000-0000-0000-0000-000000000000}"/>
          </ac:spMkLst>
        </pc:spChg>
      </pc:sldChg>
      <pc:sldChg chg="modSp mod ord">
        <pc:chgData name="Nitin Sharma" userId="1af1b37f362ce8c4" providerId="LiveId" clId="{213A687D-1226-4B3F-BAC6-80570170B406}" dt="2021-02-25T06:11:13.713" v="2423" actId="255"/>
        <pc:sldMkLst>
          <pc:docMk/>
          <pc:sldMk cId="1450653046" sldId="472"/>
        </pc:sldMkLst>
        <pc:spChg chg="mod">
          <ac:chgData name="Nitin Sharma" userId="1af1b37f362ce8c4" providerId="LiveId" clId="{213A687D-1226-4B3F-BAC6-80570170B406}" dt="2021-02-25T06:11:13.713" v="2423" actId="255"/>
          <ac:spMkLst>
            <pc:docMk/>
            <pc:sldMk cId="1450653046" sldId="472"/>
            <ac:spMk id="3" creationId="{00000000-0000-0000-0000-000000000000}"/>
          </ac:spMkLst>
        </pc:spChg>
      </pc:sldChg>
      <pc:sldChg chg="modSp mod ord">
        <pc:chgData name="Nitin Sharma" userId="1af1b37f362ce8c4" providerId="LiveId" clId="{213A687D-1226-4B3F-BAC6-80570170B406}" dt="2021-02-18T07:56:24.835" v="1751" actId="6549"/>
        <pc:sldMkLst>
          <pc:docMk/>
          <pc:sldMk cId="3762959742" sldId="473"/>
        </pc:sldMkLst>
        <pc:spChg chg="mod">
          <ac:chgData name="Nitin Sharma" userId="1af1b37f362ce8c4" providerId="LiveId" clId="{213A687D-1226-4B3F-BAC6-80570170B406}" dt="2021-02-18T07:56:24.835" v="1751" actId="6549"/>
          <ac:spMkLst>
            <pc:docMk/>
            <pc:sldMk cId="3762959742" sldId="473"/>
            <ac:spMk id="3" creationId="{00000000-0000-0000-0000-000000000000}"/>
          </ac:spMkLst>
        </pc:spChg>
      </pc:sldChg>
      <pc:sldChg chg="ord">
        <pc:chgData name="Nitin Sharma" userId="1af1b37f362ce8c4" providerId="LiveId" clId="{213A687D-1226-4B3F-BAC6-80570170B406}" dt="2021-02-05T06:37:00.125" v="583"/>
        <pc:sldMkLst>
          <pc:docMk/>
          <pc:sldMk cId="3777340627" sldId="474"/>
        </pc:sldMkLst>
      </pc:sldChg>
      <pc:sldChg chg="ord">
        <pc:chgData name="Nitin Sharma" userId="1af1b37f362ce8c4" providerId="LiveId" clId="{213A687D-1226-4B3F-BAC6-80570170B406}" dt="2021-02-09T08:56:05.802" v="840"/>
        <pc:sldMkLst>
          <pc:docMk/>
          <pc:sldMk cId="3558197465" sldId="475"/>
        </pc:sldMkLst>
      </pc:sldChg>
      <pc:sldChg chg="ord">
        <pc:chgData name="Nitin Sharma" userId="1af1b37f362ce8c4" providerId="LiveId" clId="{213A687D-1226-4B3F-BAC6-80570170B406}" dt="2021-02-09T09:02:42.696" v="989"/>
        <pc:sldMkLst>
          <pc:docMk/>
          <pc:sldMk cId="3179412086" sldId="476"/>
        </pc:sldMkLst>
      </pc:sldChg>
      <pc:sldChg chg="modSp mod ord">
        <pc:chgData name="Nitin Sharma" userId="1af1b37f362ce8c4" providerId="LiveId" clId="{213A687D-1226-4B3F-BAC6-80570170B406}" dt="2021-02-18T07:55:18.704" v="1749" actId="255"/>
        <pc:sldMkLst>
          <pc:docMk/>
          <pc:sldMk cId="2756573834" sldId="477"/>
        </pc:sldMkLst>
        <pc:spChg chg="mod">
          <ac:chgData name="Nitin Sharma" userId="1af1b37f362ce8c4" providerId="LiveId" clId="{213A687D-1226-4B3F-BAC6-80570170B406}" dt="2021-02-18T07:55:18.704" v="1749" actId="255"/>
          <ac:spMkLst>
            <pc:docMk/>
            <pc:sldMk cId="2756573834" sldId="477"/>
            <ac:spMk id="3" creationId="{00000000-0000-0000-0000-000000000000}"/>
          </ac:spMkLst>
        </pc:spChg>
      </pc:sldChg>
      <pc:sldChg chg="ord">
        <pc:chgData name="Nitin Sharma" userId="1af1b37f362ce8c4" providerId="LiveId" clId="{213A687D-1226-4B3F-BAC6-80570170B406}" dt="2021-02-09T08:54:45.878" v="825"/>
        <pc:sldMkLst>
          <pc:docMk/>
          <pc:sldMk cId="98516392" sldId="479"/>
        </pc:sldMkLst>
      </pc:sldChg>
      <pc:sldChg chg="ord">
        <pc:chgData name="Nitin Sharma" userId="1af1b37f362ce8c4" providerId="LiveId" clId="{213A687D-1226-4B3F-BAC6-80570170B406}" dt="2021-02-09T08:54:45.878" v="825"/>
        <pc:sldMkLst>
          <pc:docMk/>
          <pc:sldMk cId="1333554167" sldId="480"/>
        </pc:sldMkLst>
      </pc:sldChg>
      <pc:sldChg chg="ord">
        <pc:chgData name="Nitin Sharma" userId="1af1b37f362ce8c4" providerId="LiveId" clId="{213A687D-1226-4B3F-BAC6-80570170B406}" dt="2021-02-09T08:51:26.668" v="817"/>
        <pc:sldMkLst>
          <pc:docMk/>
          <pc:sldMk cId="332779766" sldId="482"/>
        </pc:sldMkLst>
      </pc:sldChg>
      <pc:sldChg chg="ord">
        <pc:chgData name="Nitin Sharma" userId="1af1b37f362ce8c4" providerId="LiveId" clId="{213A687D-1226-4B3F-BAC6-80570170B406}" dt="2021-02-09T08:56:25.957" v="844"/>
        <pc:sldMkLst>
          <pc:docMk/>
          <pc:sldMk cId="3312359514" sldId="483"/>
        </pc:sldMkLst>
      </pc:sldChg>
      <pc:sldChg chg="ord">
        <pc:chgData name="Nitin Sharma" userId="1af1b37f362ce8c4" providerId="LiveId" clId="{213A687D-1226-4B3F-BAC6-80570170B406}" dt="2021-02-09T08:57:04.731" v="846"/>
        <pc:sldMkLst>
          <pc:docMk/>
          <pc:sldMk cId="2597115286" sldId="484"/>
        </pc:sldMkLst>
      </pc:sldChg>
      <pc:sldChg chg="addSp modSp mod">
        <pc:chgData name="Nitin Sharma" userId="1af1b37f362ce8c4" providerId="LiveId" clId="{213A687D-1226-4B3F-BAC6-80570170B406}" dt="2021-02-25T07:10:17.224" v="2428" actId="14100"/>
        <pc:sldMkLst>
          <pc:docMk/>
          <pc:sldMk cId="1482228275" sldId="485"/>
        </pc:sldMkLst>
        <pc:cxnChg chg="add mod">
          <ac:chgData name="Nitin Sharma" userId="1af1b37f362ce8c4" providerId="LiveId" clId="{213A687D-1226-4B3F-BAC6-80570170B406}" dt="2021-02-25T07:10:17.224" v="2428" actId="14100"/>
          <ac:cxnSpMkLst>
            <pc:docMk/>
            <pc:sldMk cId="1482228275" sldId="485"/>
            <ac:cxnSpMk id="11" creationId="{B8335D41-1943-46EE-B899-EE51E811C24C}"/>
          </ac:cxnSpMkLst>
        </pc:cxnChg>
      </pc:sldChg>
      <pc:sldChg chg="modSp mod ord">
        <pc:chgData name="Nitin Sharma" userId="1af1b37f362ce8c4" providerId="LiveId" clId="{213A687D-1226-4B3F-BAC6-80570170B406}" dt="2021-02-26T07:49:46.415" v="2433" actId="3626"/>
        <pc:sldMkLst>
          <pc:docMk/>
          <pc:sldMk cId="4019310345" sldId="487"/>
        </pc:sldMkLst>
        <pc:spChg chg="mod">
          <ac:chgData name="Nitin Sharma" userId="1af1b37f362ce8c4" providerId="LiveId" clId="{213A687D-1226-4B3F-BAC6-80570170B406}" dt="2021-02-26T07:49:46.415" v="2433" actId="3626"/>
          <ac:spMkLst>
            <pc:docMk/>
            <pc:sldMk cId="4019310345" sldId="487"/>
            <ac:spMk id="3" creationId="{00000000-0000-0000-0000-000000000000}"/>
          </ac:spMkLst>
        </pc:spChg>
      </pc:sldChg>
      <pc:sldChg chg="ord">
        <pc:chgData name="Nitin Sharma" userId="1af1b37f362ce8c4" providerId="LiveId" clId="{213A687D-1226-4B3F-BAC6-80570170B406}" dt="2021-02-09T08:55:29.676" v="827"/>
        <pc:sldMkLst>
          <pc:docMk/>
          <pc:sldMk cId="3186301770" sldId="488"/>
        </pc:sldMkLst>
      </pc:sldChg>
      <pc:sldChg chg="ord">
        <pc:chgData name="Nitin Sharma" userId="1af1b37f362ce8c4" providerId="LiveId" clId="{213A687D-1226-4B3F-BAC6-80570170B406}" dt="2021-02-09T09:05:08.412" v="1036"/>
        <pc:sldMkLst>
          <pc:docMk/>
          <pc:sldMk cId="4225696810" sldId="489"/>
        </pc:sldMkLst>
      </pc:sldChg>
      <pc:sldChg chg="del">
        <pc:chgData name="Nitin Sharma" userId="1af1b37f362ce8c4" providerId="LiveId" clId="{213A687D-1226-4B3F-BAC6-80570170B406}" dt="2021-02-05T06:48:22.931" v="584" actId="47"/>
        <pc:sldMkLst>
          <pc:docMk/>
          <pc:sldMk cId="1317194148" sldId="490"/>
        </pc:sldMkLst>
      </pc:sldChg>
      <pc:sldChg chg="del ord">
        <pc:chgData name="Nitin Sharma" userId="1af1b37f362ce8c4" providerId="LiveId" clId="{213A687D-1226-4B3F-BAC6-80570170B406}" dt="2021-02-24T04:54:36.304" v="2261" actId="47"/>
        <pc:sldMkLst>
          <pc:docMk/>
          <pc:sldMk cId="3590432692" sldId="491"/>
        </pc:sldMkLst>
      </pc:sldChg>
      <pc:sldChg chg="addSp delSp modSp del mod setBg">
        <pc:chgData name="Nitin Sharma" userId="1af1b37f362ce8c4" providerId="LiveId" clId="{213A687D-1226-4B3F-BAC6-80570170B406}" dt="2021-02-24T11:12:09.809" v="2263" actId="47"/>
        <pc:sldMkLst>
          <pc:docMk/>
          <pc:sldMk cId="1454362070" sldId="493"/>
        </pc:sldMkLst>
        <pc:picChg chg="add mod">
          <ac:chgData name="Nitin Sharma" userId="1af1b37f362ce8c4" providerId="LiveId" clId="{213A687D-1226-4B3F-BAC6-80570170B406}" dt="2021-02-09T10:34:52.195" v="1567" actId="14100"/>
          <ac:picMkLst>
            <pc:docMk/>
            <pc:sldMk cId="1454362070" sldId="493"/>
            <ac:picMk id="2" creationId="{CFF00C91-B217-43A5-8FD5-80CCC467D8F1}"/>
          </ac:picMkLst>
        </pc:picChg>
        <pc:picChg chg="del">
          <ac:chgData name="Nitin Sharma" userId="1af1b37f362ce8c4" providerId="LiveId" clId="{213A687D-1226-4B3F-BAC6-80570170B406}" dt="2021-02-09T10:30:20.691" v="1538" actId="478"/>
          <ac:picMkLst>
            <pc:docMk/>
            <pc:sldMk cId="1454362070" sldId="493"/>
            <ac:picMk id="6" creationId="{ED6F2B97-4564-4703-849A-909AD453C053}"/>
          </ac:picMkLst>
        </pc:picChg>
      </pc:sldChg>
      <pc:sldChg chg="addSp delSp modSp del mod setBg">
        <pc:chgData name="Nitin Sharma" userId="1af1b37f362ce8c4" providerId="LiveId" clId="{213A687D-1226-4B3F-BAC6-80570170B406}" dt="2021-02-24T11:12:42.020" v="2266" actId="47"/>
        <pc:sldMkLst>
          <pc:docMk/>
          <pc:sldMk cId="1370304839" sldId="494"/>
        </pc:sldMkLst>
        <pc:picChg chg="del">
          <ac:chgData name="Nitin Sharma" userId="1af1b37f362ce8c4" providerId="LiveId" clId="{213A687D-1226-4B3F-BAC6-80570170B406}" dt="2021-02-09T10:31:05.906" v="1546" actId="478"/>
          <ac:picMkLst>
            <pc:docMk/>
            <pc:sldMk cId="1370304839" sldId="494"/>
            <ac:picMk id="3" creationId="{DF7CE9FD-AAF7-4CBF-9AB2-B9D1F94A0778}"/>
          </ac:picMkLst>
        </pc:picChg>
        <pc:picChg chg="add mod">
          <ac:chgData name="Nitin Sharma" userId="1af1b37f362ce8c4" providerId="LiveId" clId="{213A687D-1226-4B3F-BAC6-80570170B406}" dt="2021-02-09T10:31:23.719" v="1548" actId="26606"/>
          <ac:picMkLst>
            <pc:docMk/>
            <pc:sldMk cId="1370304839" sldId="494"/>
            <ac:picMk id="4" creationId="{CCCEA185-99A7-4DE6-8BC9-FDC93C2C7D10}"/>
          </ac:picMkLst>
        </pc:picChg>
      </pc:sldChg>
      <pc:sldChg chg="addSp delSp modSp del mod">
        <pc:chgData name="Nitin Sharma" userId="1af1b37f362ce8c4" providerId="LiveId" clId="{213A687D-1226-4B3F-BAC6-80570170B406}" dt="2021-02-24T11:12:55.711" v="2267" actId="47"/>
        <pc:sldMkLst>
          <pc:docMk/>
          <pc:sldMk cId="3606097292" sldId="495"/>
        </pc:sldMkLst>
        <pc:picChg chg="add mod">
          <ac:chgData name="Nitin Sharma" userId="1af1b37f362ce8c4" providerId="LiveId" clId="{213A687D-1226-4B3F-BAC6-80570170B406}" dt="2021-02-09T10:31:51.464" v="1552" actId="26606"/>
          <ac:picMkLst>
            <pc:docMk/>
            <pc:sldMk cId="3606097292" sldId="495"/>
            <ac:picMk id="3" creationId="{C88A3D13-D46E-4701-BB51-0A2A4F506956}"/>
          </ac:picMkLst>
        </pc:picChg>
        <pc:picChg chg="del">
          <ac:chgData name="Nitin Sharma" userId="1af1b37f362ce8c4" providerId="LiveId" clId="{213A687D-1226-4B3F-BAC6-80570170B406}" dt="2021-02-09T10:31:40.437" v="1550" actId="478"/>
          <ac:picMkLst>
            <pc:docMk/>
            <pc:sldMk cId="3606097292" sldId="495"/>
            <ac:picMk id="4" creationId="{17F789B2-9B17-4348-A06B-54DC8968C33A}"/>
          </ac:picMkLst>
        </pc:picChg>
      </pc:sldChg>
      <pc:sldChg chg="modSp del mod">
        <pc:chgData name="Nitin Sharma" userId="1af1b37f362ce8c4" providerId="LiveId" clId="{213A687D-1226-4B3F-BAC6-80570170B406}" dt="2021-02-24T11:13:06.024" v="2269" actId="47"/>
        <pc:sldMkLst>
          <pc:docMk/>
          <pc:sldMk cId="883049487" sldId="496"/>
        </pc:sldMkLst>
        <pc:picChg chg="mod">
          <ac:chgData name="Nitin Sharma" userId="1af1b37f362ce8c4" providerId="LiveId" clId="{213A687D-1226-4B3F-BAC6-80570170B406}" dt="2021-02-09T10:33:29.722" v="1565" actId="14100"/>
          <ac:picMkLst>
            <pc:docMk/>
            <pc:sldMk cId="883049487" sldId="496"/>
            <ac:picMk id="3" creationId="{490496E9-50EB-4958-9E70-27B79508910A}"/>
          </ac:picMkLst>
        </pc:picChg>
      </pc:sldChg>
      <pc:sldChg chg="modSp add mod ord">
        <pc:chgData name="Nitin Sharma" userId="1af1b37f362ce8c4" providerId="LiveId" clId="{213A687D-1226-4B3F-BAC6-80570170B406}" dt="2021-02-09T08:45:34.329" v="772" actId="948"/>
        <pc:sldMkLst>
          <pc:docMk/>
          <pc:sldMk cId="41815140" sldId="499"/>
        </pc:sldMkLst>
        <pc:spChg chg="mod">
          <ac:chgData name="Nitin Sharma" userId="1af1b37f362ce8c4" providerId="LiveId" clId="{213A687D-1226-4B3F-BAC6-80570170B406}" dt="2021-02-05T06:12:10.990" v="9" actId="20577"/>
          <ac:spMkLst>
            <pc:docMk/>
            <pc:sldMk cId="41815140" sldId="499"/>
            <ac:spMk id="2" creationId="{00000000-0000-0000-0000-000000000000}"/>
          </ac:spMkLst>
        </pc:spChg>
        <pc:spChg chg="mod">
          <ac:chgData name="Nitin Sharma" userId="1af1b37f362ce8c4" providerId="LiveId" clId="{213A687D-1226-4B3F-BAC6-80570170B406}" dt="2021-02-09T08:45:34.329" v="772" actId="948"/>
          <ac:spMkLst>
            <pc:docMk/>
            <pc:sldMk cId="41815140" sldId="499"/>
            <ac:spMk id="3" creationId="{00000000-0000-0000-0000-000000000000}"/>
          </ac:spMkLst>
        </pc:spChg>
      </pc:sldChg>
      <pc:sldChg chg="modSp add mod ord">
        <pc:chgData name="Nitin Sharma" userId="1af1b37f362ce8c4" providerId="LiveId" clId="{213A687D-1226-4B3F-BAC6-80570170B406}" dt="2021-02-09T08:46:38.044" v="774"/>
        <pc:sldMkLst>
          <pc:docMk/>
          <pc:sldMk cId="3328568177" sldId="500"/>
        </pc:sldMkLst>
        <pc:spChg chg="mod">
          <ac:chgData name="Nitin Sharma" userId="1af1b37f362ce8c4" providerId="LiveId" clId="{213A687D-1226-4B3F-BAC6-80570170B406}" dt="2021-02-05T06:31:10.617" v="471" actId="20577"/>
          <ac:spMkLst>
            <pc:docMk/>
            <pc:sldMk cId="3328568177" sldId="500"/>
            <ac:spMk id="2" creationId="{00000000-0000-0000-0000-000000000000}"/>
          </ac:spMkLst>
        </pc:spChg>
        <pc:spChg chg="mod">
          <ac:chgData name="Nitin Sharma" userId="1af1b37f362ce8c4" providerId="LiveId" clId="{213A687D-1226-4B3F-BAC6-80570170B406}" dt="2021-02-05T06:34:21.980" v="577" actId="115"/>
          <ac:spMkLst>
            <pc:docMk/>
            <pc:sldMk cId="3328568177" sldId="500"/>
            <ac:spMk id="3" creationId="{00000000-0000-0000-0000-000000000000}"/>
          </ac:spMkLst>
        </pc:spChg>
      </pc:sldChg>
      <pc:sldChg chg="modSp add mod modNotesTx">
        <pc:chgData name="Nitin Sharma" userId="1af1b37f362ce8c4" providerId="LiveId" clId="{213A687D-1226-4B3F-BAC6-80570170B406}" dt="2021-02-09T10:46:01.715" v="1602" actId="6549"/>
        <pc:sldMkLst>
          <pc:docMk/>
          <pc:sldMk cId="374620436" sldId="501"/>
        </pc:sldMkLst>
        <pc:spChg chg="mod">
          <ac:chgData name="Nitin Sharma" userId="1af1b37f362ce8c4" providerId="LiveId" clId="{213A687D-1226-4B3F-BAC6-80570170B406}" dt="2021-02-09T08:38:50.650" v="684" actId="20577"/>
          <ac:spMkLst>
            <pc:docMk/>
            <pc:sldMk cId="374620436" sldId="501"/>
            <ac:spMk id="2" creationId="{00000000-0000-0000-0000-000000000000}"/>
          </ac:spMkLst>
        </pc:spChg>
        <pc:spChg chg="mod">
          <ac:chgData name="Nitin Sharma" userId="1af1b37f362ce8c4" providerId="LiveId" clId="{213A687D-1226-4B3F-BAC6-80570170B406}" dt="2021-02-09T10:45:55.809" v="1601" actId="113"/>
          <ac:spMkLst>
            <pc:docMk/>
            <pc:sldMk cId="374620436" sldId="501"/>
            <ac:spMk id="3" creationId="{00000000-0000-0000-0000-000000000000}"/>
          </ac:spMkLst>
        </pc:spChg>
      </pc:sldChg>
      <pc:sldChg chg="modSp add mod">
        <pc:chgData name="Nitin Sharma" userId="1af1b37f362ce8c4" providerId="LiveId" clId="{213A687D-1226-4B3F-BAC6-80570170B406}" dt="2021-02-09T08:48:02.464" v="797" actId="20577"/>
        <pc:sldMkLst>
          <pc:docMk/>
          <pc:sldMk cId="870639108" sldId="502"/>
        </pc:sldMkLst>
        <pc:spChg chg="mod">
          <ac:chgData name="Nitin Sharma" userId="1af1b37f362ce8c4" providerId="LiveId" clId="{213A687D-1226-4B3F-BAC6-80570170B406}" dt="2021-02-09T08:48:02.464" v="797" actId="20577"/>
          <ac:spMkLst>
            <pc:docMk/>
            <pc:sldMk cId="870639108" sldId="502"/>
            <ac:spMk id="3" creationId="{1BE71290-56A3-4540-A996-46BB7FC19162}"/>
          </ac:spMkLst>
        </pc:spChg>
      </pc:sldChg>
      <pc:sldChg chg="modSp add mod">
        <pc:chgData name="Nitin Sharma" userId="1af1b37f362ce8c4" providerId="LiveId" clId="{213A687D-1226-4B3F-BAC6-80570170B406}" dt="2021-02-09T08:48:20.073" v="801" actId="20577"/>
        <pc:sldMkLst>
          <pc:docMk/>
          <pc:sldMk cId="609755307" sldId="503"/>
        </pc:sldMkLst>
        <pc:spChg chg="mod">
          <ac:chgData name="Nitin Sharma" userId="1af1b37f362ce8c4" providerId="LiveId" clId="{213A687D-1226-4B3F-BAC6-80570170B406}" dt="2021-02-09T08:48:20.073" v="801" actId="20577"/>
          <ac:spMkLst>
            <pc:docMk/>
            <pc:sldMk cId="609755307" sldId="503"/>
            <ac:spMk id="3" creationId="{1BE71290-56A3-4540-A996-46BB7FC19162}"/>
          </ac:spMkLst>
        </pc:spChg>
      </pc:sldChg>
      <pc:sldChg chg="modSp add mod">
        <pc:chgData name="Nitin Sharma" userId="1af1b37f362ce8c4" providerId="LiveId" clId="{213A687D-1226-4B3F-BAC6-80570170B406}" dt="2021-02-09T08:56:00.906" v="838" actId="20577"/>
        <pc:sldMkLst>
          <pc:docMk/>
          <pc:sldMk cId="4148689278" sldId="504"/>
        </pc:sldMkLst>
        <pc:spChg chg="mod">
          <ac:chgData name="Nitin Sharma" userId="1af1b37f362ce8c4" providerId="LiveId" clId="{213A687D-1226-4B3F-BAC6-80570170B406}" dt="2021-02-09T08:56:00.906" v="838" actId="20577"/>
          <ac:spMkLst>
            <pc:docMk/>
            <pc:sldMk cId="4148689278" sldId="504"/>
            <ac:spMk id="3" creationId="{1BE71290-56A3-4540-A996-46BB7FC19162}"/>
          </ac:spMkLst>
        </pc:spChg>
      </pc:sldChg>
      <pc:sldChg chg="modSp add mod">
        <pc:chgData name="Nitin Sharma" userId="1af1b37f362ce8c4" providerId="LiveId" clId="{213A687D-1226-4B3F-BAC6-80570170B406}" dt="2021-02-25T07:10:00.661" v="2426" actId="123"/>
        <pc:sldMkLst>
          <pc:docMk/>
          <pc:sldMk cId="4174212207" sldId="505"/>
        </pc:sldMkLst>
        <pc:spChg chg="mod">
          <ac:chgData name="Nitin Sharma" userId="1af1b37f362ce8c4" providerId="LiveId" clId="{213A687D-1226-4B3F-BAC6-80570170B406}" dt="2021-02-09T08:59:10.510" v="874" actId="20577"/>
          <ac:spMkLst>
            <pc:docMk/>
            <pc:sldMk cId="4174212207" sldId="505"/>
            <ac:spMk id="2" creationId="{00000000-0000-0000-0000-000000000000}"/>
          </ac:spMkLst>
        </pc:spChg>
        <pc:spChg chg="mod">
          <ac:chgData name="Nitin Sharma" userId="1af1b37f362ce8c4" providerId="LiveId" clId="{213A687D-1226-4B3F-BAC6-80570170B406}" dt="2021-02-25T07:10:00.661" v="2426" actId="123"/>
          <ac:spMkLst>
            <pc:docMk/>
            <pc:sldMk cId="4174212207" sldId="505"/>
            <ac:spMk id="11" creationId="{00000000-0000-0000-0000-000000000000}"/>
          </ac:spMkLst>
        </pc:spChg>
      </pc:sldChg>
      <pc:sldChg chg="modSp add mod">
        <pc:chgData name="Nitin Sharma" userId="1af1b37f362ce8c4" providerId="LiveId" clId="{213A687D-1226-4B3F-BAC6-80570170B406}" dt="2021-02-09T09:02:32.580" v="987" actId="20577"/>
        <pc:sldMkLst>
          <pc:docMk/>
          <pc:sldMk cId="3393345496" sldId="506"/>
        </pc:sldMkLst>
        <pc:spChg chg="mod">
          <ac:chgData name="Nitin Sharma" userId="1af1b37f362ce8c4" providerId="LiveId" clId="{213A687D-1226-4B3F-BAC6-80570170B406}" dt="2021-02-09T09:02:32.580" v="987" actId="20577"/>
          <ac:spMkLst>
            <pc:docMk/>
            <pc:sldMk cId="3393345496" sldId="506"/>
            <ac:spMk id="3" creationId="{1BE71290-56A3-4540-A996-46BB7FC19162}"/>
          </ac:spMkLst>
        </pc:spChg>
      </pc:sldChg>
      <pc:sldChg chg="modSp add mod">
        <pc:chgData name="Nitin Sharma" userId="1af1b37f362ce8c4" providerId="LiveId" clId="{213A687D-1226-4B3F-BAC6-80570170B406}" dt="2021-02-09T09:03:42.465" v="1002" actId="20577"/>
        <pc:sldMkLst>
          <pc:docMk/>
          <pc:sldMk cId="1441240944" sldId="507"/>
        </pc:sldMkLst>
        <pc:spChg chg="mod">
          <ac:chgData name="Nitin Sharma" userId="1af1b37f362ce8c4" providerId="LiveId" clId="{213A687D-1226-4B3F-BAC6-80570170B406}" dt="2021-02-09T09:03:42.465" v="1002" actId="20577"/>
          <ac:spMkLst>
            <pc:docMk/>
            <pc:sldMk cId="1441240944" sldId="507"/>
            <ac:spMk id="3" creationId="{1BE71290-56A3-4540-A996-46BB7FC19162}"/>
          </ac:spMkLst>
        </pc:spChg>
      </pc:sldChg>
      <pc:sldChg chg="modSp add mod">
        <pc:chgData name="Nitin Sharma" userId="1af1b37f362ce8c4" providerId="LiveId" clId="{213A687D-1226-4B3F-BAC6-80570170B406}" dt="2021-02-09T09:04:59.129" v="1034" actId="20577"/>
        <pc:sldMkLst>
          <pc:docMk/>
          <pc:sldMk cId="3403358376" sldId="508"/>
        </pc:sldMkLst>
        <pc:spChg chg="mod">
          <ac:chgData name="Nitin Sharma" userId="1af1b37f362ce8c4" providerId="LiveId" clId="{213A687D-1226-4B3F-BAC6-80570170B406}" dt="2021-02-09T09:04:59.129" v="1034" actId="20577"/>
          <ac:spMkLst>
            <pc:docMk/>
            <pc:sldMk cId="3403358376" sldId="508"/>
            <ac:spMk id="3" creationId="{1BE71290-56A3-4540-A996-46BB7FC19162}"/>
          </ac:spMkLst>
        </pc:spChg>
      </pc:sldChg>
      <pc:sldChg chg="modSp add mod">
        <pc:chgData name="Nitin Sharma" userId="1af1b37f362ce8c4" providerId="LiveId" clId="{213A687D-1226-4B3F-BAC6-80570170B406}" dt="2021-02-09T10:11:35.350" v="1375" actId="123"/>
        <pc:sldMkLst>
          <pc:docMk/>
          <pc:sldMk cId="3866935487" sldId="509"/>
        </pc:sldMkLst>
        <pc:spChg chg="mod">
          <ac:chgData name="Nitin Sharma" userId="1af1b37f362ce8c4" providerId="LiveId" clId="{213A687D-1226-4B3F-BAC6-80570170B406}" dt="2021-02-09T09:41:57.530" v="1076" actId="20577"/>
          <ac:spMkLst>
            <pc:docMk/>
            <pc:sldMk cId="3866935487" sldId="509"/>
            <ac:spMk id="2" creationId="{00000000-0000-0000-0000-000000000000}"/>
          </ac:spMkLst>
        </pc:spChg>
        <pc:spChg chg="mod">
          <ac:chgData name="Nitin Sharma" userId="1af1b37f362ce8c4" providerId="LiveId" clId="{213A687D-1226-4B3F-BAC6-80570170B406}" dt="2021-02-09T10:11:35.350" v="1375" actId="123"/>
          <ac:spMkLst>
            <pc:docMk/>
            <pc:sldMk cId="3866935487" sldId="509"/>
            <ac:spMk id="3" creationId="{00000000-0000-0000-0000-000000000000}"/>
          </ac:spMkLst>
        </pc:spChg>
      </pc:sldChg>
      <pc:sldChg chg="modSp add mod">
        <pc:chgData name="Nitin Sharma" userId="1af1b37f362ce8c4" providerId="LiveId" clId="{213A687D-1226-4B3F-BAC6-80570170B406}" dt="2021-02-09T10:29:04.198" v="1501" actId="207"/>
        <pc:sldMkLst>
          <pc:docMk/>
          <pc:sldMk cId="4043145557" sldId="510"/>
        </pc:sldMkLst>
        <pc:spChg chg="mod">
          <ac:chgData name="Nitin Sharma" userId="1af1b37f362ce8c4" providerId="LiveId" clId="{213A687D-1226-4B3F-BAC6-80570170B406}" dt="2021-02-09T10:12:28.222" v="1379"/>
          <ac:spMkLst>
            <pc:docMk/>
            <pc:sldMk cId="4043145557" sldId="510"/>
            <ac:spMk id="2" creationId="{00000000-0000-0000-0000-000000000000}"/>
          </ac:spMkLst>
        </pc:spChg>
        <pc:spChg chg="mod">
          <ac:chgData name="Nitin Sharma" userId="1af1b37f362ce8c4" providerId="LiveId" clId="{213A687D-1226-4B3F-BAC6-80570170B406}" dt="2021-02-09T10:29:04.198" v="1501" actId="207"/>
          <ac:spMkLst>
            <pc:docMk/>
            <pc:sldMk cId="4043145557" sldId="510"/>
            <ac:spMk id="3" creationId="{00000000-0000-0000-0000-000000000000}"/>
          </ac:spMkLst>
        </pc:spChg>
      </pc:sldChg>
      <pc:sldChg chg="modSp add mod">
        <pc:chgData name="Nitin Sharma" userId="1af1b37f362ce8c4" providerId="LiveId" clId="{213A687D-1226-4B3F-BAC6-80570170B406}" dt="2021-02-09T10:29:45.042" v="1537" actId="20577"/>
        <pc:sldMkLst>
          <pc:docMk/>
          <pc:sldMk cId="4205243302" sldId="511"/>
        </pc:sldMkLst>
        <pc:spChg chg="mod">
          <ac:chgData name="Nitin Sharma" userId="1af1b37f362ce8c4" providerId="LiveId" clId="{213A687D-1226-4B3F-BAC6-80570170B406}" dt="2021-02-09T10:29:45.042" v="1537" actId="20577"/>
          <ac:spMkLst>
            <pc:docMk/>
            <pc:sldMk cId="4205243302" sldId="511"/>
            <ac:spMk id="3" creationId="{1BE71290-56A3-4540-A996-46BB7FC19162}"/>
          </ac:spMkLst>
        </pc:spChg>
      </pc:sldChg>
      <pc:sldChg chg="addSp delSp modSp add mod">
        <pc:chgData name="Nitin Sharma" userId="1af1b37f362ce8c4" providerId="LiveId" clId="{213A687D-1226-4B3F-BAC6-80570170B406}" dt="2021-02-24T11:55:58.202" v="2286" actId="6549"/>
        <pc:sldMkLst>
          <pc:docMk/>
          <pc:sldMk cId="1757457383" sldId="512"/>
        </pc:sldMkLst>
        <pc:spChg chg="mod">
          <ac:chgData name="Nitin Sharma" userId="1af1b37f362ce8c4" providerId="LiveId" clId="{213A687D-1226-4B3F-BAC6-80570170B406}" dt="2021-02-18T08:13:02.471" v="2117" actId="14100"/>
          <ac:spMkLst>
            <pc:docMk/>
            <pc:sldMk cId="1757457383" sldId="512"/>
            <ac:spMk id="2" creationId="{00000000-0000-0000-0000-000000000000}"/>
          </ac:spMkLst>
        </pc:spChg>
        <pc:spChg chg="mod">
          <ac:chgData name="Nitin Sharma" userId="1af1b37f362ce8c4" providerId="LiveId" clId="{213A687D-1226-4B3F-BAC6-80570170B406}" dt="2021-02-24T11:55:58.202" v="2286" actId="6549"/>
          <ac:spMkLst>
            <pc:docMk/>
            <pc:sldMk cId="1757457383" sldId="512"/>
            <ac:spMk id="3" creationId="{00000000-0000-0000-0000-000000000000}"/>
          </ac:spMkLst>
        </pc:spChg>
        <pc:graphicFrameChg chg="add del modGraphic">
          <ac:chgData name="Nitin Sharma" userId="1af1b37f362ce8c4" providerId="LiveId" clId="{213A687D-1226-4B3F-BAC6-80570170B406}" dt="2021-02-24T11:55:42.186" v="2274" actId="1032"/>
          <ac:graphicFrameMkLst>
            <pc:docMk/>
            <pc:sldMk cId="1757457383" sldId="512"/>
            <ac:graphicFrameMk id="4" creationId="{64D60B72-DDF4-4373-BA95-C91B5464A510}"/>
          </ac:graphicFrameMkLst>
        </pc:graphicFrameChg>
        <pc:graphicFrameChg chg="add del mod">
          <ac:chgData name="Nitin Sharma" userId="1af1b37f362ce8c4" providerId="LiveId" clId="{213A687D-1226-4B3F-BAC6-80570170B406}" dt="2021-02-18T08:04:54.916" v="1993"/>
          <ac:graphicFrameMkLst>
            <pc:docMk/>
            <pc:sldMk cId="1757457383" sldId="512"/>
            <ac:graphicFrameMk id="4" creationId="{F0C3135A-70F5-4763-9731-AD06C6E93692}"/>
          </ac:graphicFrameMkLst>
        </pc:graphicFrameChg>
        <pc:graphicFrameChg chg="add del modGraphic">
          <ac:chgData name="Nitin Sharma" userId="1af1b37f362ce8c4" providerId="LiveId" clId="{213A687D-1226-4B3F-BAC6-80570170B406}" dt="2021-02-18T08:10:20.914" v="2055" actId="1032"/>
          <ac:graphicFrameMkLst>
            <pc:docMk/>
            <pc:sldMk cId="1757457383" sldId="512"/>
            <ac:graphicFrameMk id="5" creationId="{905A2266-C0FC-4814-98D2-1693B25566D3}"/>
          </ac:graphicFrameMkLst>
        </pc:graphicFrameChg>
        <pc:graphicFrameChg chg="add del modGraphic">
          <ac:chgData name="Nitin Sharma" userId="1af1b37f362ce8c4" providerId="LiveId" clId="{213A687D-1226-4B3F-BAC6-80570170B406}" dt="2021-02-18T08:10:09.936" v="2049" actId="1032"/>
          <ac:graphicFrameMkLst>
            <pc:docMk/>
            <pc:sldMk cId="1757457383" sldId="512"/>
            <ac:graphicFrameMk id="6" creationId="{1DB18170-2BAB-4007-9C5B-408E2B43460F}"/>
          </ac:graphicFrameMkLst>
        </pc:graphicFrameChg>
        <pc:graphicFrameChg chg="add del mod">
          <ac:chgData name="Nitin Sharma" userId="1af1b37f362ce8c4" providerId="LiveId" clId="{213A687D-1226-4B3F-BAC6-80570170B406}" dt="2021-02-18T08:10:19.379" v="2052"/>
          <ac:graphicFrameMkLst>
            <pc:docMk/>
            <pc:sldMk cId="1757457383" sldId="512"/>
            <ac:graphicFrameMk id="7" creationId="{17716522-3F45-4808-ACF9-BCF5584B54DF}"/>
          </ac:graphicFrameMkLst>
        </pc:graphicFrameChg>
      </pc:sldChg>
      <pc:sldChg chg="modSp add mod">
        <pc:chgData name="Nitin Sharma" userId="1af1b37f362ce8c4" providerId="LiveId" clId="{213A687D-1226-4B3F-BAC6-80570170B406}" dt="2021-02-24T11:57:49.300" v="2320" actId="20577"/>
        <pc:sldMkLst>
          <pc:docMk/>
          <pc:sldMk cId="3918468469" sldId="513"/>
        </pc:sldMkLst>
        <pc:spChg chg="mod">
          <ac:chgData name="Nitin Sharma" userId="1af1b37f362ce8c4" providerId="LiveId" clId="{213A687D-1226-4B3F-BAC6-80570170B406}" dt="2021-02-23T06:04:50.636" v="2160" actId="20577"/>
          <ac:spMkLst>
            <pc:docMk/>
            <pc:sldMk cId="3918468469" sldId="513"/>
            <ac:spMk id="2" creationId="{00000000-0000-0000-0000-000000000000}"/>
          </ac:spMkLst>
        </pc:spChg>
        <pc:spChg chg="mod">
          <ac:chgData name="Nitin Sharma" userId="1af1b37f362ce8c4" providerId="LiveId" clId="{213A687D-1226-4B3F-BAC6-80570170B406}" dt="2021-02-24T11:57:49.300" v="2320" actId="20577"/>
          <ac:spMkLst>
            <pc:docMk/>
            <pc:sldMk cId="3918468469" sldId="513"/>
            <ac:spMk id="3" creationId="{00000000-0000-0000-0000-000000000000}"/>
          </ac:spMkLst>
        </pc:spChg>
      </pc:sldChg>
      <pc:sldChg chg="modSp add mod">
        <pc:chgData name="Nitin Sharma" userId="1af1b37f362ce8c4" providerId="LiveId" clId="{213A687D-1226-4B3F-BAC6-80570170B406}" dt="2021-02-24T12:22:26.147" v="2334" actId="2711"/>
        <pc:sldMkLst>
          <pc:docMk/>
          <pc:sldMk cId="3688469578" sldId="514"/>
        </pc:sldMkLst>
        <pc:spChg chg="mod">
          <ac:chgData name="Nitin Sharma" userId="1af1b37f362ce8c4" providerId="LiveId" clId="{213A687D-1226-4B3F-BAC6-80570170B406}" dt="2021-02-24T12:22:26.147" v="2334" actId="2711"/>
          <ac:spMkLst>
            <pc:docMk/>
            <pc:sldMk cId="3688469578" sldId="514"/>
            <ac:spMk id="142" creationId="{00000000-0000-0000-0000-000000000000}"/>
          </ac:spMkLst>
        </pc:spChg>
      </pc:sldChg>
      <pc:sldChg chg="modSp add mod">
        <pc:chgData name="Nitin Sharma" userId="1af1b37f362ce8c4" providerId="LiveId" clId="{213A687D-1226-4B3F-BAC6-80570170B406}" dt="2021-02-26T09:14:13.284" v="2751" actId="255"/>
        <pc:sldMkLst>
          <pc:docMk/>
          <pc:sldMk cId="2165967304" sldId="515"/>
        </pc:sldMkLst>
        <pc:spChg chg="mod">
          <ac:chgData name="Nitin Sharma" userId="1af1b37f362ce8c4" providerId="LiveId" clId="{213A687D-1226-4B3F-BAC6-80570170B406}" dt="2021-02-26T08:40:58.149" v="2515" actId="20577"/>
          <ac:spMkLst>
            <pc:docMk/>
            <pc:sldMk cId="2165967304" sldId="515"/>
            <ac:spMk id="2" creationId="{00000000-0000-0000-0000-000000000000}"/>
          </ac:spMkLst>
        </pc:spChg>
        <pc:spChg chg="mod">
          <ac:chgData name="Nitin Sharma" userId="1af1b37f362ce8c4" providerId="LiveId" clId="{213A687D-1226-4B3F-BAC6-80570170B406}" dt="2021-02-26T09:14:13.284" v="2751" actId="255"/>
          <ac:spMkLst>
            <pc:docMk/>
            <pc:sldMk cId="2165967304" sldId="515"/>
            <ac:spMk id="3" creationId="{00000000-0000-0000-0000-000000000000}"/>
          </ac:spMkLst>
        </pc:spChg>
      </pc:sldChg>
    </pc:docChg>
  </pc:docChgLst>
</pc:chgInfo>
</file>

<file path=ppt/diagrams/_rels/data2.xml.rels><?xml version="1.0" encoding="UTF-8" standalone="yes"?>
<Relationships xmlns="http://schemas.openxmlformats.org/package/2006/relationships"><Relationship Id="rId8" Type="http://schemas.openxmlformats.org/officeDocument/2006/relationships/hyperlink" Target="http://www.tec.gov.in/information-technology-i/" TargetMode="External"/><Relationship Id="rId13" Type="http://schemas.openxmlformats.org/officeDocument/2006/relationships/hyperlink" Target="http://www.tec.gov.in/regional-coordination-rc/" TargetMode="External"/><Relationship Id="rId18" Type="http://schemas.openxmlformats.org/officeDocument/2006/relationships/hyperlink" Target="http://www.tec.gov.in/telecom-security-assurance-tsa/" TargetMode="External"/><Relationship Id="rId3" Type="http://schemas.openxmlformats.org/officeDocument/2006/relationships/hyperlink" Target="http://www.tec.gov.in/customer-premises-equipments-terminals-lab-cpe-tl/" TargetMode="External"/><Relationship Id="rId7" Type="http://schemas.openxmlformats.org/officeDocument/2006/relationships/hyperlink" Target="http://www.tec.gov.in/green-passport-2/" TargetMode="External"/><Relationship Id="rId12" Type="http://schemas.openxmlformats.org/officeDocument/2006/relationships/hyperlink" Target="http://www.tec.gov.in/radio-transmission-r/" TargetMode="External"/><Relationship Id="rId17" Type="http://schemas.openxmlformats.org/officeDocument/2006/relationships/hyperlink" Target="http://www.tec.gov.in/telecom-lab-tl/" TargetMode="External"/><Relationship Id="rId2" Type="http://schemas.openxmlformats.org/officeDocument/2006/relationships/hyperlink" Target="http://www.tec.gov.in/control-lab-cl-2/" TargetMode="External"/><Relationship Id="rId16" Type="http://schemas.openxmlformats.org/officeDocument/2006/relationships/hyperlink" Target="http://www.tec.gov.in/regional-co-ordination-rc/" TargetMode="External"/><Relationship Id="rId1" Type="http://schemas.openxmlformats.org/officeDocument/2006/relationships/hyperlink" Target="http://www.tec.gov.in/long-term-evolution/" TargetMode="External"/><Relationship Id="rId6" Type="http://schemas.openxmlformats.org/officeDocument/2006/relationships/hyperlink" Target="http://www.tec.gov.in/network-n/" TargetMode="External"/><Relationship Id="rId11" Type="http://schemas.openxmlformats.org/officeDocument/2006/relationships/hyperlink" Target="http://www.tec.gov.in/switching-s/" TargetMode="External"/><Relationship Id="rId5" Type="http://schemas.openxmlformats.org/officeDocument/2006/relationships/hyperlink" Target="http://www.tec.gov.in/fixed-line-access-fla/" TargetMode="External"/><Relationship Id="rId15" Type="http://schemas.openxmlformats.org/officeDocument/2006/relationships/hyperlink" Target="http://www.tec.gov.in/standardization-division/" TargetMode="External"/><Relationship Id="rId10" Type="http://schemas.openxmlformats.org/officeDocument/2006/relationships/hyperlink" Target="http://www.tec.gov.in/mobile-m/" TargetMode="External"/><Relationship Id="rId19" Type="http://schemas.openxmlformats.org/officeDocument/2006/relationships/hyperlink" Target="http://www.tec.gov.in/transmission-t/" TargetMode="External"/><Relationship Id="rId4" Type="http://schemas.openxmlformats.org/officeDocument/2006/relationships/hyperlink" Target="http://www.tec.gov.in/cyber-security-cs/" TargetMode="External"/><Relationship Id="rId9" Type="http://schemas.openxmlformats.org/officeDocument/2006/relationships/hyperlink" Target="http://www.tec.gov.in/services-development-sd/" TargetMode="External"/><Relationship Id="rId14" Type="http://schemas.openxmlformats.org/officeDocument/2006/relationships/hyperlink" Target="http://www.tec.gov.in/smart-network/" TargetMode="External"/></Relationships>
</file>

<file path=ppt/diagrams/_rels/data6.xml.rels><?xml version="1.0" encoding="UTF-8" standalone="yes"?>
<Relationships xmlns="http://schemas.openxmlformats.org/package/2006/relationships"><Relationship Id="rId3" Type="http://schemas.openxmlformats.org/officeDocument/2006/relationships/hyperlink" Target="https://www.vde.com/en" TargetMode="External"/><Relationship Id="rId2" Type="http://schemas.openxmlformats.org/officeDocument/2006/relationships/hyperlink" Target="http://sites.ieee.org/indiacouncil/" TargetMode="External"/><Relationship Id="rId1" Type="http://schemas.openxmlformats.org/officeDocument/2006/relationships/hyperlink" Target="https://www.astm.org/GLOBAL/CIPET_overview.html" TargetMode="External"/><Relationship Id="rId6" Type="http://schemas.openxmlformats.org/officeDocument/2006/relationships/hyperlink" Target="https://www.bsigroup.com/en-IN/" TargetMode="External"/><Relationship Id="rId5" Type="http://schemas.openxmlformats.org/officeDocument/2006/relationships/hyperlink" Target="http://dqsindia.com/" TargetMode="External"/><Relationship Id="rId4" Type="http://schemas.openxmlformats.org/officeDocument/2006/relationships/hyperlink" Target="http://www.pmi.org/" TargetMode="External"/></Relationships>
</file>

<file path=ppt/diagrams/_rels/drawing2.xml.rels><?xml version="1.0" encoding="UTF-8" standalone="yes"?>
<Relationships xmlns="http://schemas.openxmlformats.org/package/2006/relationships"><Relationship Id="rId8" Type="http://schemas.openxmlformats.org/officeDocument/2006/relationships/hyperlink" Target="http://www.tec.gov.in/information-technology-i/" TargetMode="External"/><Relationship Id="rId13" Type="http://schemas.openxmlformats.org/officeDocument/2006/relationships/hyperlink" Target="http://www.tec.gov.in/regional-coordination-rc/" TargetMode="External"/><Relationship Id="rId18" Type="http://schemas.openxmlformats.org/officeDocument/2006/relationships/hyperlink" Target="http://www.tec.gov.in/telecom-security-assurance-tsa/" TargetMode="External"/><Relationship Id="rId3" Type="http://schemas.openxmlformats.org/officeDocument/2006/relationships/hyperlink" Target="http://www.tec.gov.in/customer-premises-equipments-terminals-lab-cpe-tl/" TargetMode="External"/><Relationship Id="rId7" Type="http://schemas.openxmlformats.org/officeDocument/2006/relationships/hyperlink" Target="http://www.tec.gov.in/green-passport-2/" TargetMode="External"/><Relationship Id="rId12" Type="http://schemas.openxmlformats.org/officeDocument/2006/relationships/hyperlink" Target="http://www.tec.gov.in/radio-transmission-r/" TargetMode="External"/><Relationship Id="rId17" Type="http://schemas.openxmlformats.org/officeDocument/2006/relationships/hyperlink" Target="http://www.tec.gov.in/telecom-lab-tl/" TargetMode="External"/><Relationship Id="rId2" Type="http://schemas.openxmlformats.org/officeDocument/2006/relationships/hyperlink" Target="http://www.tec.gov.in/control-lab-cl-2/" TargetMode="External"/><Relationship Id="rId16" Type="http://schemas.openxmlformats.org/officeDocument/2006/relationships/hyperlink" Target="http://www.tec.gov.in/regional-co-ordination-rc/" TargetMode="External"/><Relationship Id="rId1" Type="http://schemas.openxmlformats.org/officeDocument/2006/relationships/hyperlink" Target="http://www.tec.gov.in/long-term-evolution/" TargetMode="External"/><Relationship Id="rId6" Type="http://schemas.openxmlformats.org/officeDocument/2006/relationships/hyperlink" Target="http://www.tec.gov.in/network-n/" TargetMode="External"/><Relationship Id="rId11" Type="http://schemas.openxmlformats.org/officeDocument/2006/relationships/hyperlink" Target="http://www.tec.gov.in/switching-s/" TargetMode="External"/><Relationship Id="rId5" Type="http://schemas.openxmlformats.org/officeDocument/2006/relationships/hyperlink" Target="http://www.tec.gov.in/fixed-line-access-fla/" TargetMode="External"/><Relationship Id="rId15" Type="http://schemas.openxmlformats.org/officeDocument/2006/relationships/hyperlink" Target="http://www.tec.gov.in/standardization-division/" TargetMode="External"/><Relationship Id="rId10" Type="http://schemas.openxmlformats.org/officeDocument/2006/relationships/hyperlink" Target="http://www.tec.gov.in/mobile-m/" TargetMode="External"/><Relationship Id="rId19" Type="http://schemas.openxmlformats.org/officeDocument/2006/relationships/hyperlink" Target="http://www.tec.gov.in/transmission-t/" TargetMode="External"/><Relationship Id="rId4" Type="http://schemas.openxmlformats.org/officeDocument/2006/relationships/hyperlink" Target="http://www.tec.gov.in/cyber-security-cs/" TargetMode="External"/><Relationship Id="rId9" Type="http://schemas.openxmlformats.org/officeDocument/2006/relationships/hyperlink" Target="http://www.tec.gov.in/services-development-sd/" TargetMode="External"/><Relationship Id="rId14" Type="http://schemas.openxmlformats.org/officeDocument/2006/relationships/hyperlink" Target="http://www.tec.gov.in/smart-network/" TargetMode="External"/></Relationships>
</file>

<file path=ppt/diagrams/_rels/drawing6.xml.rels><?xml version="1.0" encoding="UTF-8" standalone="yes"?>
<Relationships xmlns="http://schemas.openxmlformats.org/package/2006/relationships"><Relationship Id="rId3" Type="http://schemas.openxmlformats.org/officeDocument/2006/relationships/hyperlink" Target="https://www.vde.com/en" TargetMode="External"/><Relationship Id="rId2" Type="http://schemas.openxmlformats.org/officeDocument/2006/relationships/hyperlink" Target="http://sites.ieee.org/indiacouncil/" TargetMode="External"/><Relationship Id="rId1" Type="http://schemas.openxmlformats.org/officeDocument/2006/relationships/hyperlink" Target="https://www.astm.org/GLOBAL/CIPET_overview.html" TargetMode="External"/><Relationship Id="rId6" Type="http://schemas.openxmlformats.org/officeDocument/2006/relationships/hyperlink" Target="https://www.bsigroup.com/en-IN/" TargetMode="External"/><Relationship Id="rId5" Type="http://schemas.openxmlformats.org/officeDocument/2006/relationships/hyperlink" Target="http://dqsindia.com/" TargetMode="External"/><Relationship Id="rId4" Type="http://schemas.openxmlformats.org/officeDocument/2006/relationships/hyperlink" Target="http://www.pmi.org/"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7E086F-F8CA-4A7E-ACE8-A3D4DB34091B}"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IN"/>
        </a:p>
      </dgm:t>
    </dgm:pt>
    <dgm:pt modelId="{728FC38C-03F6-4FD1-8920-374D80218F21}">
      <dgm:prSet/>
      <dgm:spPr>
        <a:solidFill>
          <a:srgbClr val="002060"/>
        </a:solidFill>
      </dgm:spPr>
      <dgm:t>
        <a:bodyPr/>
        <a:lstStyle/>
        <a:p>
          <a:r>
            <a:rPr lang="en-US" b="1" dirty="0">
              <a:latin typeface="Century Gothic" panose="020B0502020202020204" pitchFamily="34" charset="0"/>
            </a:rPr>
            <a:t>Indian Standardization</a:t>
          </a:r>
          <a:endParaRPr lang="en-IN" dirty="0">
            <a:latin typeface="Century Gothic" panose="020B0502020202020204" pitchFamily="34" charset="0"/>
          </a:endParaRPr>
        </a:p>
      </dgm:t>
    </dgm:pt>
    <dgm:pt modelId="{CFD0B388-0ED5-4746-BFCB-948647938EEB}" type="parTrans" cxnId="{4FA3CEF2-45E4-4156-B852-51BB7A6356A2}">
      <dgm:prSet/>
      <dgm:spPr/>
      <dgm:t>
        <a:bodyPr/>
        <a:lstStyle/>
        <a:p>
          <a:endParaRPr lang="en-IN"/>
        </a:p>
      </dgm:t>
    </dgm:pt>
    <dgm:pt modelId="{DFBAB340-B894-456F-A009-D7D383169583}" type="sibTrans" cxnId="{4FA3CEF2-45E4-4156-B852-51BB7A6356A2}">
      <dgm:prSet/>
      <dgm:spPr/>
      <dgm:t>
        <a:bodyPr/>
        <a:lstStyle/>
        <a:p>
          <a:endParaRPr lang="en-IN"/>
        </a:p>
      </dgm:t>
    </dgm:pt>
    <dgm:pt modelId="{5A24C71C-18CE-4A01-A109-749EC69C8084}">
      <dgm:prSet/>
      <dgm:spPr/>
      <dgm:t>
        <a:bodyPr/>
        <a:lstStyle/>
        <a:p>
          <a:r>
            <a:rPr lang="en-US" b="1" dirty="0">
              <a:solidFill>
                <a:srgbClr val="002060"/>
              </a:solidFill>
              <a:latin typeface="Century Gothic" panose="020B0502020202020204" pitchFamily="34" charset="0"/>
            </a:rPr>
            <a:t>Bureau of Indian standards (BIS)</a:t>
          </a:r>
          <a:endParaRPr lang="en-IN" dirty="0">
            <a:solidFill>
              <a:srgbClr val="002060"/>
            </a:solidFill>
            <a:latin typeface="Century Gothic" panose="020B0502020202020204" pitchFamily="34" charset="0"/>
          </a:endParaRPr>
        </a:p>
      </dgm:t>
    </dgm:pt>
    <dgm:pt modelId="{3C055FE1-DD51-40AC-B49D-5EF6615333C9}" type="parTrans" cxnId="{0BA800F5-AEB1-4664-ADF5-769A0BB70745}">
      <dgm:prSet/>
      <dgm:spPr/>
      <dgm:t>
        <a:bodyPr/>
        <a:lstStyle/>
        <a:p>
          <a:endParaRPr lang="en-IN"/>
        </a:p>
      </dgm:t>
    </dgm:pt>
    <dgm:pt modelId="{B8913389-FA10-4A21-B22A-5351B9970D75}" type="sibTrans" cxnId="{0BA800F5-AEB1-4664-ADF5-769A0BB70745}">
      <dgm:prSet/>
      <dgm:spPr/>
      <dgm:t>
        <a:bodyPr/>
        <a:lstStyle/>
        <a:p>
          <a:endParaRPr lang="en-IN"/>
        </a:p>
      </dgm:t>
    </dgm:pt>
    <dgm:pt modelId="{8B741F6D-E99A-4A33-B792-A3D4A8E0C5B6}">
      <dgm:prSet/>
      <dgm:spPr/>
      <dgm:t>
        <a:bodyPr/>
        <a:lstStyle/>
        <a:p>
          <a:r>
            <a:rPr lang="en-US" b="1" dirty="0">
              <a:solidFill>
                <a:srgbClr val="002060"/>
              </a:solidFill>
              <a:latin typeface="Century Gothic" panose="020B0502020202020204" pitchFamily="34" charset="0"/>
            </a:rPr>
            <a:t>Telecommunication Standards Development Society for India (TSDSI)</a:t>
          </a:r>
          <a:endParaRPr lang="en-IN" dirty="0">
            <a:solidFill>
              <a:srgbClr val="002060"/>
            </a:solidFill>
            <a:latin typeface="Century Gothic" panose="020B0502020202020204" pitchFamily="34" charset="0"/>
          </a:endParaRPr>
        </a:p>
      </dgm:t>
    </dgm:pt>
    <dgm:pt modelId="{F5337D1E-A780-48EC-B092-70CF6C91E842}" type="parTrans" cxnId="{44FD4FF6-972F-45C4-9536-480A32AE88C2}">
      <dgm:prSet/>
      <dgm:spPr/>
      <dgm:t>
        <a:bodyPr/>
        <a:lstStyle/>
        <a:p>
          <a:endParaRPr lang="en-IN"/>
        </a:p>
      </dgm:t>
    </dgm:pt>
    <dgm:pt modelId="{6307120A-8CC1-461B-A52C-291E25B1660E}" type="sibTrans" cxnId="{44FD4FF6-972F-45C4-9536-480A32AE88C2}">
      <dgm:prSet/>
      <dgm:spPr/>
      <dgm:t>
        <a:bodyPr/>
        <a:lstStyle/>
        <a:p>
          <a:endParaRPr lang="en-IN"/>
        </a:p>
      </dgm:t>
    </dgm:pt>
    <dgm:pt modelId="{8BB50A92-1421-4B9B-9B1D-AA48CB212085}">
      <dgm:prSet/>
      <dgm:spPr/>
      <dgm:t>
        <a:bodyPr/>
        <a:lstStyle/>
        <a:p>
          <a:r>
            <a:rPr lang="en-US" b="1" dirty="0">
              <a:solidFill>
                <a:srgbClr val="002060"/>
              </a:solidFill>
              <a:latin typeface="Century Gothic" panose="020B0502020202020204" pitchFamily="34" charset="0"/>
            </a:rPr>
            <a:t>Telecommunication Engineering Centre (TEC)</a:t>
          </a:r>
          <a:endParaRPr lang="en-IN" dirty="0">
            <a:solidFill>
              <a:srgbClr val="002060"/>
            </a:solidFill>
            <a:latin typeface="Century Gothic" panose="020B0502020202020204" pitchFamily="34" charset="0"/>
          </a:endParaRPr>
        </a:p>
      </dgm:t>
    </dgm:pt>
    <dgm:pt modelId="{29AE6BA8-0925-4DD4-BF41-354FF621ECFE}" type="parTrans" cxnId="{7C87423A-8B1D-49DE-AC7E-35457D52943E}">
      <dgm:prSet/>
      <dgm:spPr/>
      <dgm:t>
        <a:bodyPr/>
        <a:lstStyle/>
        <a:p>
          <a:endParaRPr lang="en-IN"/>
        </a:p>
      </dgm:t>
    </dgm:pt>
    <dgm:pt modelId="{264D2866-25D8-4939-9115-E8DE1F71AC71}" type="sibTrans" cxnId="{7C87423A-8B1D-49DE-AC7E-35457D52943E}">
      <dgm:prSet/>
      <dgm:spPr/>
      <dgm:t>
        <a:bodyPr/>
        <a:lstStyle/>
        <a:p>
          <a:endParaRPr lang="en-IN"/>
        </a:p>
      </dgm:t>
    </dgm:pt>
    <dgm:pt modelId="{E7012B8A-9C52-4974-961E-2F28E3E4E851}" type="pres">
      <dgm:prSet presAssocID="{347E086F-F8CA-4A7E-ACE8-A3D4DB34091B}" presName="linearFlow" presStyleCnt="0">
        <dgm:presLayoutVars>
          <dgm:dir/>
          <dgm:animLvl val="lvl"/>
          <dgm:resizeHandles val="exact"/>
        </dgm:presLayoutVars>
      </dgm:prSet>
      <dgm:spPr/>
    </dgm:pt>
    <dgm:pt modelId="{C243F49E-362F-488E-98E0-AA1C3BCBB1FD}" type="pres">
      <dgm:prSet presAssocID="{728FC38C-03F6-4FD1-8920-374D80218F21}" presName="composite" presStyleCnt="0"/>
      <dgm:spPr/>
    </dgm:pt>
    <dgm:pt modelId="{83282145-9617-4367-9D18-F6BFE03D2ABD}" type="pres">
      <dgm:prSet presAssocID="{728FC38C-03F6-4FD1-8920-374D80218F21}" presName="parentText" presStyleLbl="alignNode1" presStyleIdx="0" presStyleCnt="1">
        <dgm:presLayoutVars>
          <dgm:chMax val="1"/>
          <dgm:bulletEnabled val="1"/>
        </dgm:presLayoutVars>
      </dgm:prSet>
      <dgm:spPr/>
    </dgm:pt>
    <dgm:pt modelId="{659BB77E-9894-4ABC-820E-56E97905FD88}" type="pres">
      <dgm:prSet presAssocID="{728FC38C-03F6-4FD1-8920-374D80218F21}" presName="descendantText" presStyleLbl="alignAcc1" presStyleIdx="0" presStyleCnt="1">
        <dgm:presLayoutVars>
          <dgm:bulletEnabled val="1"/>
        </dgm:presLayoutVars>
      </dgm:prSet>
      <dgm:spPr/>
    </dgm:pt>
  </dgm:ptLst>
  <dgm:cxnLst>
    <dgm:cxn modelId="{7C87423A-8B1D-49DE-AC7E-35457D52943E}" srcId="{728FC38C-03F6-4FD1-8920-374D80218F21}" destId="{8BB50A92-1421-4B9B-9B1D-AA48CB212085}" srcOrd="2" destOrd="0" parTransId="{29AE6BA8-0925-4DD4-BF41-354FF621ECFE}" sibTransId="{264D2866-25D8-4939-9115-E8DE1F71AC71}"/>
    <dgm:cxn modelId="{B6D45C9C-4692-41E0-81C8-92A592A296EC}" type="presOf" srcId="{728FC38C-03F6-4FD1-8920-374D80218F21}" destId="{83282145-9617-4367-9D18-F6BFE03D2ABD}" srcOrd="0" destOrd="0" presId="urn:microsoft.com/office/officeart/2005/8/layout/chevron2"/>
    <dgm:cxn modelId="{A4A40EBE-C540-439E-877A-0C46B6AC1275}" type="presOf" srcId="{8BB50A92-1421-4B9B-9B1D-AA48CB212085}" destId="{659BB77E-9894-4ABC-820E-56E97905FD88}" srcOrd="0" destOrd="2" presId="urn:microsoft.com/office/officeart/2005/8/layout/chevron2"/>
    <dgm:cxn modelId="{578CEDC5-081E-4431-922A-0668889D1B19}" type="presOf" srcId="{5A24C71C-18CE-4A01-A109-749EC69C8084}" destId="{659BB77E-9894-4ABC-820E-56E97905FD88}" srcOrd="0" destOrd="0" presId="urn:microsoft.com/office/officeart/2005/8/layout/chevron2"/>
    <dgm:cxn modelId="{D41A25CA-7186-4A27-BDDE-00BDC079C618}" type="presOf" srcId="{347E086F-F8CA-4A7E-ACE8-A3D4DB34091B}" destId="{E7012B8A-9C52-4974-961E-2F28E3E4E851}" srcOrd="0" destOrd="0" presId="urn:microsoft.com/office/officeart/2005/8/layout/chevron2"/>
    <dgm:cxn modelId="{12CE68DA-1526-4F54-8022-7FC7F3559E1B}" type="presOf" srcId="{8B741F6D-E99A-4A33-B792-A3D4A8E0C5B6}" destId="{659BB77E-9894-4ABC-820E-56E97905FD88}" srcOrd="0" destOrd="1" presId="urn:microsoft.com/office/officeart/2005/8/layout/chevron2"/>
    <dgm:cxn modelId="{4FA3CEF2-45E4-4156-B852-51BB7A6356A2}" srcId="{347E086F-F8CA-4A7E-ACE8-A3D4DB34091B}" destId="{728FC38C-03F6-4FD1-8920-374D80218F21}" srcOrd="0" destOrd="0" parTransId="{CFD0B388-0ED5-4746-BFCB-948647938EEB}" sibTransId="{DFBAB340-B894-456F-A009-D7D383169583}"/>
    <dgm:cxn modelId="{0BA800F5-AEB1-4664-ADF5-769A0BB70745}" srcId="{728FC38C-03F6-4FD1-8920-374D80218F21}" destId="{5A24C71C-18CE-4A01-A109-749EC69C8084}" srcOrd="0" destOrd="0" parTransId="{3C055FE1-DD51-40AC-B49D-5EF6615333C9}" sibTransId="{B8913389-FA10-4A21-B22A-5351B9970D75}"/>
    <dgm:cxn modelId="{44FD4FF6-972F-45C4-9536-480A32AE88C2}" srcId="{728FC38C-03F6-4FD1-8920-374D80218F21}" destId="{8B741F6D-E99A-4A33-B792-A3D4A8E0C5B6}" srcOrd="1" destOrd="0" parTransId="{F5337D1E-A780-48EC-B092-70CF6C91E842}" sibTransId="{6307120A-8CC1-461B-A52C-291E25B1660E}"/>
    <dgm:cxn modelId="{88BFA314-7F65-4314-8C22-677DAE61F2E8}" type="presParOf" srcId="{E7012B8A-9C52-4974-961E-2F28E3E4E851}" destId="{C243F49E-362F-488E-98E0-AA1C3BCBB1FD}" srcOrd="0" destOrd="0" presId="urn:microsoft.com/office/officeart/2005/8/layout/chevron2"/>
    <dgm:cxn modelId="{1B1154EC-9A5C-4AEA-83C0-D28F63A2DF2F}" type="presParOf" srcId="{C243F49E-362F-488E-98E0-AA1C3BCBB1FD}" destId="{83282145-9617-4367-9D18-F6BFE03D2ABD}" srcOrd="0" destOrd="0" presId="urn:microsoft.com/office/officeart/2005/8/layout/chevron2"/>
    <dgm:cxn modelId="{D7A43768-00AA-4881-86A9-25F300596F40}" type="presParOf" srcId="{C243F49E-362F-488E-98E0-AA1C3BCBB1FD}" destId="{659BB77E-9894-4ABC-820E-56E97905FD88}"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375B473-051D-41E9-805D-CC17EA4EE28F}"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1FB3AC89-EBA8-4A2B-B96D-A6BC663280C8}">
      <dgm:prSet/>
      <dgm:spPr>
        <a:solidFill>
          <a:srgbClr val="002060"/>
        </a:solidFill>
      </dgm:spPr>
      <dgm:t>
        <a:bodyPr/>
        <a:lstStyle/>
        <a:p>
          <a:r>
            <a:rPr lang="en-IN" b="0" u="sng">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Access Lab</a:t>
          </a:r>
          <a:endParaRPr lang="en-US">
            <a:solidFill>
              <a:schemeClr val="bg1"/>
            </a:solidFill>
          </a:endParaRPr>
        </a:p>
      </dgm:t>
    </dgm:pt>
    <dgm:pt modelId="{40316ABB-2499-44EE-A2CD-F7561B4C93C3}" type="parTrans" cxnId="{CD978ABB-EDB8-44AE-B49D-5F1DEBD0A7CD}">
      <dgm:prSet/>
      <dgm:spPr/>
      <dgm:t>
        <a:bodyPr/>
        <a:lstStyle/>
        <a:p>
          <a:endParaRPr lang="en-US"/>
        </a:p>
      </dgm:t>
    </dgm:pt>
    <dgm:pt modelId="{19E60E6D-419B-4FEE-9FFD-6588A3ED657C}" type="sibTrans" cxnId="{CD978ABB-EDB8-44AE-B49D-5F1DEBD0A7CD}">
      <dgm:prSet/>
      <dgm:spPr/>
      <dgm:t>
        <a:bodyPr/>
        <a:lstStyle/>
        <a:p>
          <a:endParaRPr lang="en-US"/>
        </a:p>
      </dgm:t>
    </dgm:pt>
    <dgm:pt modelId="{ED4CE9F6-F969-4C79-B830-696F36F98128}">
      <dgm:prSet/>
      <dgm:spPr>
        <a:solidFill>
          <a:srgbClr val="002060"/>
        </a:solidFill>
      </dgm:spPr>
      <dgm:t>
        <a:bodyPr/>
        <a:lstStyle/>
        <a:p>
          <a:r>
            <a:rPr lang="en-IN" b="0" u="sng">
              <a:solidFill>
                <a:schemeClr val="bg1"/>
              </a:solidFill>
              <a:hlinkClick xmlns:r="http://schemas.openxmlformats.org/officeDocument/2006/relationships" r:id="rId2">
                <a:extLst>
                  <a:ext uri="{A12FA001-AC4F-418D-AE19-62706E023703}">
                    <ahyp:hlinkClr xmlns:ahyp="http://schemas.microsoft.com/office/drawing/2018/hyperlinkcolor" val="tx"/>
                  </a:ext>
                </a:extLst>
              </a:hlinkClick>
            </a:rPr>
            <a:t>Control Lab (CL)</a:t>
          </a:r>
          <a:endParaRPr lang="en-US">
            <a:solidFill>
              <a:schemeClr val="bg1"/>
            </a:solidFill>
          </a:endParaRPr>
        </a:p>
      </dgm:t>
    </dgm:pt>
    <dgm:pt modelId="{7B411BD2-8E7F-4840-9337-3F5029801F11}" type="parTrans" cxnId="{CA5E1AD9-881C-43EA-816C-E87EBF14E2AC}">
      <dgm:prSet/>
      <dgm:spPr/>
      <dgm:t>
        <a:bodyPr/>
        <a:lstStyle/>
        <a:p>
          <a:endParaRPr lang="en-US"/>
        </a:p>
      </dgm:t>
    </dgm:pt>
    <dgm:pt modelId="{2408FCCD-6982-4C21-A6FA-C3D7AD074CA7}" type="sibTrans" cxnId="{CA5E1AD9-881C-43EA-816C-E87EBF14E2AC}">
      <dgm:prSet/>
      <dgm:spPr/>
      <dgm:t>
        <a:bodyPr/>
        <a:lstStyle/>
        <a:p>
          <a:endParaRPr lang="en-US"/>
        </a:p>
      </dgm:t>
    </dgm:pt>
    <dgm:pt modelId="{9B077036-AE9B-47CF-81EC-8BDA1EF25E5B}">
      <dgm:prSet/>
      <dgm:spPr>
        <a:solidFill>
          <a:srgbClr val="002060"/>
        </a:solidFill>
      </dgm:spPr>
      <dgm:t>
        <a:bodyPr/>
        <a:lstStyle/>
        <a:p>
          <a:r>
            <a:rPr lang="en-IN" b="0" u="sng">
              <a:solidFill>
                <a:schemeClr val="bg1"/>
              </a:solidFill>
              <a:hlinkClick xmlns:r="http://schemas.openxmlformats.org/officeDocument/2006/relationships" r:id="rId3">
                <a:extLst>
                  <a:ext uri="{A12FA001-AC4F-418D-AE19-62706E023703}">
                    <ahyp:hlinkClr xmlns:ahyp="http://schemas.microsoft.com/office/drawing/2018/hyperlinkcolor" val="tx"/>
                  </a:ext>
                </a:extLst>
              </a:hlinkClick>
            </a:rPr>
            <a:t>Customer Premises Equipments &amp; Terminals Lab (CPE &amp; TL)</a:t>
          </a:r>
          <a:endParaRPr lang="en-US">
            <a:solidFill>
              <a:schemeClr val="bg1"/>
            </a:solidFill>
          </a:endParaRPr>
        </a:p>
      </dgm:t>
    </dgm:pt>
    <dgm:pt modelId="{9D3F3824-B4F0-4B53-AF0A-D90322DBCAE7}" type="parTrans" cxnId="{3E3FCDC6-A9AC-4196-8FC0-848914804044}">
      <dgm:prSet/>
      <dgm:spPr/>
      <dgm:t>
        <a:bodyPr/>
        <a:lstStyle/>
        <a:p>
          <a:endParaRPr lang="en-US"/>
        </a:p>
      </dgm:t>
    </dgm:pt>
    <dgm:pt modelId="{BE82FD98-C301-4264-8AC0-29BC350B6BE4}" type="sibTrans" cxnId="{3E3FCDC6-A9AC-4196-8FC0-848914804044}">
      <dgm:prSet/>
      <dgm:spPr/>
      <dgm:t>
        <a:bodyPr/>
        <a:lstStyle/>
        <a:p>
          <a:endParaRPr lang="en-US"/>
        </a:p>
      </dgm:t>
    </dgm:pt>
    <dgm:pt modelId="{0002F062-D87B-4F7A-B09C-3BED01C8F41C}">
      <dgm:prSet/>
      <dgm:spPr>
        <a:solidFill>
          <a:srgbClr val="002060"/>
        </a:solidFill>
      </dgm:spPr>
      <dgm:t>
        <a:bodyPr/>
        <a:lstStyle/>
        <a:p>
          <a:r>
            <a:rPr lang="en-IN" b="0" u="sng">
              <a:solidFill>
                <a:schemeClr val="bg1"/>
              </a:solidFill>
              <a:hlinkClick xmlns:r="http://schemas.openxmlformats.org/officeDocument/2006/relationships" r:id="rId4">
                <a:extLst>
                  <a:ext uri="{A12FA001-AC4F-418D-AE19-62706E023703}">
                    <ahyp:hlinkClr xmlns:ahyp="http://schemas.microsoft.com/office/drawing/2018/hyperlinkcolor" val="tx"/>
                  </a:ext>
                </a:extLst>
              </a:hlinkClick>
            </a:rPr>
            <a:t>Cyber Security (CS)</a:t>
          </a:r>
          <a:endParaRPr lang="en-US">
            <a:solidFill>
              <a:schemeClr val="bg1"/>
            </a:solidFill>
          </a:endParaRPr>
        </a:p>
      </dgm:t>
    </dgm:pt>
    <dgm:pt modelId="{2C2D69BB-3A0C-4DEF-A8FA-FA74DF16F051}" type="parTrans" cxnId="{15FDF9B3-07BE-49A1-B8C9-7C9C900CCC97}">
      <dgm:prSet/>
      <dgm:spPr/>
      <dgm:t>
        <a:bodyPr/>
        <a:lstStyle/>
        <a:p>
          <a:endParaRPr lang="en-US"/>
        </a:p>
      </dgm:t>
    </dgm:pt>
    <dgm:pt modelId="{9D2662DF-7E1B-4D7B-AB85-355C8A5CCE25}" type="sibTrans" cxnId="{15FDF9B3-07BE-49A1-B8C9-7C9C900CCC97}">
      <dgm:prSet/>
      <dgm:spPr/>
      <dgm:t>
        <a:bodyPr/>
        <a:lstStyle/>
        <a:p>
          <a:endParaRPr lang="en-US"/>
        </a:p>
      </dgm:t>
    </dgm:pt>
    <dgm:pt modelId="{3506E4D7-EDDD-4D34-B672-90C420839209}">
      <dgm:prSet/>
      <dgm:spPr>
        <a:solidFill>
          <a:srgbClr val="002060"/>
        </a:solidFill>
      </dgm:spPr>
      <dgm:t>
        <a:bodyPr/>
        <a:lstStyle/>
        <a:p>
          <a:r>
            <a:rPr lang="en-IN" b="0" u="sng">
              <a:solidFill>
                <a:schemeClr val="bg1"/>
              </a:solidFill>
              <a:hlinkClick xmlns:r="http://schemas.openxmlformats.org/officeDocument/2006/relationships" r:id="rId5">
                <a:extLst>
                  <a:ext uri="{A12FA001-AC4F-418D-AE19-62706E023703}">
                    <ahyp:hlinkClr xmlns:ahyp="http://schemas.microsoft.com/office/drawing/2018/hyperlinkcolor" val="tx"/>
                  </a:ext>
                </a:extLst>
              </a:hlinkClick>
            </a:rPr>
            <a:t>Fixed Access (FA)</a:t>
          </a:r>
          <a:endParaRPr lang="en-US">
            <a:solidFill>
              <a:schemeClr val="bg1"/>
            </a:solidFill>
          </a:endParaRPr>
        </a:p>
      </dgm:t>
    </dgm:pt>
    <dgm:pt modelId="{CFCBC11E-D357-495D-9601-A628FCA38415}" type="parTrans" cxnId="{954800F1-18DA-4096-8B07-8A822B34EF59}">
      <dgm:prSet/>
      <dgm:spPr/>
      <dgm:t>
        <a:bodyPr/>
        <a:lstStyle/>
        <a:p>
          <a:endParaRPr lang="en-US"/>
        </a:p>
      </dgm:t>
    </dgm:pt>
    <dgm:pt modelId="{9F8DC846-18E4-4290-A2E8-EEA86DF09FCF}" type="sibTrans" cxnId="{954800F1-18DA-4096-8B07-8A822B34EF59}">
      <dgm:prSet/>
      <dgm:spPr/>
      <dgm:t>
        <a:bodyPr/>
        <a:lstStyle/>
        <a:p>
          <a:endParaRPr lang="en-US"/>
        </a:p>
      </dgm:t>
    </dgm:pt>
    <dgm:pt modelId="{E781508F-52B7-4F43-A697-64089F16FD13}">
      <dgm:prSet/>
      <dgm:spPr>
        <a:solidFill>
          <a:srgbClr val="002060"/>
        </a:solidFill>
      </dgm:spPr>
      <dgm:t>
        <a:bodyPr/>
        <a:lstStyle/>
        <a:p>
          <a:r>
            <a:rPr lang="en-IN" b="0" u="sng">
              <a:solidFill>
                <a:schemeClr val="bg1"/>
              </a:solidFill>
              <a:hlinkClick xmlns:r="http://schemas.openxmlformats.org/officeDocument/2006/relationships" r:id="rId6">
                <a:extLst>
                  <a:ext uri="{A12FA001-AC4F-418D-AE19-62706E023703}">
                    <ahyp:hlinkClr xmlns:ahyp="http://schemas.microsoft.com/office/drawing/2018/hyperlinkcolor" val="tx"/>
                  </a:ext>
                </a:extLst>
              </a:hlinkClick>
            </a:rPr>
            <a:t>Future Networks (FN)</a:t>
          </a:r>
          <a:endParaRPr lang="en-US">
            <a:solidFill>
              <a:schemeClr val="bg1"/>
            </a:solidFill>
          </a:endParaRPr>
        </a:p>
      </dgm:t>
    </dgm:pt>
    <dgm:pt modelId="{4D1A4748-ED52-488C-891C-27C37D86FF99}" type="parTrans" cxnId="{E2F68285-3F3A-444F-B9C4-B9BB5B2E7B6B}">
      <dgm:prSet/>
      <dgm:spPr/>
      <dgm:t>
        <a:bodyPr/>
        <a:lstStyle/>
        <a:p>
          <a:endParaRPr lang="en-US"/>
        </a:p>
      </dgm:t>
    </dgm:pt>
    <dgm:pt modelId="{71F41EAC-86A9-4EB3-9553-01B328E783F1}" type="sibTrans" cxnId="{E2F68285-3F3A-444F-B9C4-B9BB5B2E7B6B}">
      <dgm:prSet/>
      <dgm:spPr/>
      <dgm:t>
        <a:bodyPr/>
        <a:lstStyle/>
        <a:p>
          <a:endParaRPr lang="en-US"/>
        </a:p>
      </dgm:t>
    </dgm:pt>
    <dgm:pt modelId="{13EC4C32-0AF0-4DE4-AE3A-357160348A43}">
      <dgm:prSet/>
      <dgm:spPr>
        <a:solidFill>
          <a:srgbClr val="002060"/>
        </a:solidFill>
      </dgm:spPr>
      <dgm:t>
        <a:bodyPr/>
        <a:lstStyle/>
        <a:p>
          <a:r>
            <a:rPr lang="en-IN" b="0" u="sng">
              <a:solidFill>
                <a:schemeClr val="bg1"/>
              </a:solidFill>
              <a:hlinkClick xmlns:r="http://schemas.openxmlformats.org/officeDocument/2006/relationships" r:id="rId7">
                <a:extLst>
                  <a:ext uri="{A12FA001-AC4F-418D-AE19-62706E023703}">
                    <ahyp:hlinkClr xmlns:ahyp="http://schemas.microsoft.com/office/drawing/2018/hyperlinkcolor" val="tx"/>
                  </a:ext>
                </a:extLst>
              </a:hlinkClick>
            </a:rPr>
            <a:t>Green Passport</a:t>
          </a:r>
          <a:endParaRPr lang="en-US">
            <a:solidFill>
              <a:schemeClr val="bg1"/>
            </a:solidFill>
          </a:endParaRPr>
        </a:p>
      </dgm:t>
    </dgm:pt>
    <dgm:pt modelId="{7D0B2A9D-95B6-4942-899B-FB2BD09B8936}" type="parTrans" cxnId="{3EE98B7B-4F2A-42E3-BC87-C67D0BDE5D49}">
      <dgm:prSet/>
      <dgm:spPr/>
      <dgm:t>
        <a:bodyPr/>
        <a:lstStyle/>
        <a:p>
          <a:endParaRPr lang="en-US"/>
        </a:p>
      </dgm:t>
    </dgm:pt>
    <dgm:pt modelId="{B48E2322-CB9B-49BB-83EC-F3121F817DF8}" type="sibTrans" cxnId="{3EE98B7B-4F2A-42E3-BC87-C67D0BDE5D49}">
      <dgm:prSet/>
      <dgm:spPr/>
      <dgm:t>
        <a:bodyPr/>
        <a:lstStyle/>
        <a:p>
          <a:endParaRPr lang="en-US"/>
        </a:p>
      </dgm:t>
    </dgm:pt>
    <dgm:pt modelId="{4EA9CD7D-F92B-4A51-8D8B-7877916054CF}">
      <dgm:prSet/>
      <dgm:spPr>
        <a:solidFill>
          <a:srgbClr val="002060"/>
        </a:solidFill>
      </dgm:spPr>
      <dgm:t>
        <a:bodyPr/>
        <a:lstStyle/>
        <a:p>
          <a:r>
            <a:rPr lang="en-IN" b="0" u="sng">
              <a:solidFill>
                <a:schemeClr val="bg1"/>
              </a:solidFill>
              <a:hlinkClick xmlns:r="http://schemas.openxmlformats.org/officeDocument/2006/relationships" r:id="rId8">
                <a:extLst>
                  <a:ext uri="{A12FA001-AC4F-418D-AE19-62706E023703}">
                    <ahyp:hlinkClr xmlns:ahyp="http://schemas.microsoft.com/office/drawing/2018/hyperlinkcolor" val="tx"/>
                  </a:ext>
                </a:extLst>
              </a:hlinkClick>
            </a:rPr>
            <a:t>Information Technology (IT)</a:t>
          </a:r>
          <a:endParaRPr lang="en-US">
            <a:solidFill>
              <a:schemeClr val="bg1"/>
            </a:solidFill>
          </a:endParaRPr>
        </a:p>
      </dgm:t>
    </dgm:pt>
    <dgm:pt modelId="{4E09FC96-19A2-403C-9305-6E2C67BA4C1D}" type="parTrans" cxnId="{488E1FCF-AC71-45EB-90B6-6685F94C6A9B}">
      <dgm:prSet/>
      <dgm:spPr/>
      <dgm:t>
        <a:bodyPr/>
        <a:lstStyle/>
        <a:p>
          <a:endParaRPr lang="en-US"/>
        </a:p>
      </dgm:t>
    </dgm:pt>
    <dgm:pt modelId="{C628ABAB-D5A8-40D8-964A-DAE0AF3EE5FB}" type="sibTrans" cxnId="{488E1FCF-AC71-45EB-90B6-6685F94C6A9B}">
      <dgm:prSet/>
      <dgm:spPr/>
      <dgm:t>
        <a:bodyPr/>
        <a:lstStyle/>
        <a:p>
          <a:endParaRPr lang="en-US"/>
        </a:p>
      </dgm:t>
    </dgm:pt>
    <dgm:pt modelId="{B578A13E-7FD3-42F7-957B-BFF1AAA602C9}">
      <dgm:prSet/>
      <dgm:spPr>
        <a:solidFill>
          <a:srgbClr val="002060"/>
        </a:solidFill>
      </dgm:spPr>
      <dgm:t>
        <a:bodyPr/>
        <a:lstStyle/>
        <a:p>
          <a:r>
            <a:rPr lang="en-IN" b="0" u="sng">
              <a:solidFill>
                <a:schemeClr val="bg1"/>
              </a:solidFill>
              <a:hlinkClick xmlns:r="http://schemas.openxmlformats.org/officeDocument/2006/relationships" r:id="rId9">
                <a:extLst>
                  <a:ext uri="{A12FA001-AC4F-418D-AE19-62706E023703}">
                    <ahyp:hlinkClr xmlns:ahyp="http://schemas.microsoft.com/office/drawing/2018/hyperlinkcolor" val="tx"/>
                  </a:ext>
                </a:extLst>
              </a:hlinkClick>
            </a:rPr>
            <a:t>Internet of Things (IoT)</a:t>
          </a:r>
          <a:endParaRPr lang="en-US">
            <a:solidFill>
              <a:schemeClr val="bg1"/>
            </a:solidFill>
          </a:endParaRPr>
        </a:p>
      </dgm:t>
    </dgm:pt>
    <dgm:pt modelId="{17BF9932-71FF-4222-A670-AC756366E948}" type="parTrans" cxnId="{EAFA3790-AF3E-432C-A433-65910DCEFF87}">
      <dgm:prSet/>
      <dgm:spPr/>
      <dgm:t>
        <a:bodyPr/>
        <a:lstStyle/>
        <a:p>
          <a:endParaRPr lang="en-US"/>
        </a:p>
      </dgm:t>
    </dgm:pt>
    <dgm:pt modelId="{7FCB0201-79E8-40F7-9A79-16BED0785606}" type="sibTrans" cxnId="{EAFA3790-AF3E-432C-A433-65910DCEFF87}">
      <dgm:prSet/>
      <dgm:spPr/>
      <dgm:t>
        <a:bodyPr/>
        <a:lstStyle/>
        <a:p>
          <a:endParaRPr lang="en-US"/>
        </a:p>
      </dgm:t>
    </dgm:pt>
    <dgm:pt modelId="{C54A45B3-F9A1-4054-95A9-6B814DB0F3E0}">
      <dgm:prSet/>
      <dgm:spPr>
        <a:solidFill>
          <a:srgbClr val="002060"/>
        </a:solidFill>
      </dgm:spPr>
      <dgm:t>
        <a:bodyPr/>
        <a:lstStyle/>
        <a:p>
          <a:r>
            <a:rPr lang="en-IN" b="0" u="sng">
              <a:solidFill>
                <a:schemeClr val="bg1"/>
              </a:solidFill>
              <a:hlinkClick xmlns:r="http://schemas.openxmlformats.org/officeDocument/2006/relationships" r:id="rId10">
                <a:extLst>
                  <a:ext uri="{A12FA001-AC4F-418D-AE19-62706E023703}">
                    <ahyp:hlinkClr xmlns:ahyp="http://schemas.microsoft.com/office/drawing/2018/hyperlinkcolor" val="tx"/>
                  </a:ext>
                </a:extLst>
              </a:hlinkClick>
            </a:rPr>
            <a:t>Mobile Technologies (MT)</a:t>
          </a:r>
          <a:endParaRPr lang="en-US">
            <a:solidFill>
              <a:schemeClr val="bg1"/>
            </a:solidFill>
          </a:endParaRPr>
        </a:p>
      </dgm:t>
    </dgm:pt>
    <dgm:pt modelId="{62161D41-2059-4E86-80B9-4C654E8AEADA}" type="parTrans" cxnId="{E41E8532-B6F0-4DE9-AF16-75CEAE7B86BD}">
      <dgm:prSet/>
      <dgm:spPr/>
      <dgm:t>
        <a:bodyPr/>
        <a:lstStyle/>
        <a:p>
          <a:endParaRPr lang="en-US"/>
        </a:p>
      </dgm:t>
    </dgm:pt>
    <dgm:pt modelId="{FFD49ACC-209B-4813-AD3D-CD2B38FCB1C0}" type="sibTrans" cxnId="{E41E8532-B6F0-4DE9-AF16-75CEAE7B86BD}">
      <dgm:prSet/>
      <dgm:spPr/>
      <dgm:t>
        <a:bodyPr/>
        <a:lstStyle/>
        <a:p>
          <a:endParaRPr lang="en-US"/>
        </a:p>
      </dgm:t>
    </dgm:pt>
    <dgm:pt modelId="{C899A436-AA23-4223-B5AE-4FC131FA38F3}">
      <dgm:prSet/>
      <dgm:spPr>
        <a:solidFill>
          <a:srgbClr val="002060"/>
        </a:solidFill>
      </dgm:spPr>
      <dgm:t>
        <a:bodyPr/>
        <a:lstStyle/>
        <a:p>
          <a:r>
            <a:rPr lang="en-IN" b="0" u="sng">
              <a:solidFill>
                <a:schemeClr val="bg1"/>
              </a:solidFill>
              <a:hlinkClick xmlns:r="http://schemas.openxmlformats.org/officeDocument/2006/relationships" r:id="rId11">
                <a:extLst>
                  <a:ext uri="{A12FA001-AC4F-418D-AE19-62706E023703}">
                    <ahyp:hlinkClr xmlns:ahyp="http://schemas.microsoft.com/office/drawing/2018/hyperlinkcolor" val="tx"/>
                  </a:ext>
                </a:extLst>
              </a:hlinkClick>
            </a:rPr>
            <a:t>Next Generation Switching (NGS)</a:t>
          </a:r>
          <a:endParaRPr lang="en-US">
            <a:solidFill>
              <a:schemeClr val="bg1"/>
            </a:solidFill>
          </a:endParaRPr>
        </a:p>
      </dgm:t>
    </dgm:pt>
    <dgm:pt modelId="{92D5E947-EFB2-459E-A93E-19567CFBCC99}" type="parTrans" cxnId="{E8244FA6-8211-475F-86C7-9ABD60852F18}">
      <dgm:prSet/>
      <dgm:spPr/>
      <dgm:t>
        <a:bodyPr/>
        <a:lstStyle/>
        <a:p>
          <a:endParaRPr lang="en-US"/>
        </a:p>
      </dgm:t>
    </dgm:pt>
    <dgm:pt modelId="{7963715C-D239-4EB4-8161-5D308F129179}" type="sibTrans" cxnId="{E8244FA6-8211-475F-86C7-9ABD60852F18}">
      <dgm:prSet/>
      <dgm:spPr/>
      <dgm:t>
        <a:bodyPr/>
        <a:lstStyle/>
        <a:p>
          <a:endParaRPr lang="en-US"/>
        </a:p>
      </dgm:t>
    </dgm:pt>
    <dgm:pt modelId="{524C0D7E-AD35-487C-A4CE-7B4E9836BD7F}">
      <dgm:prSet/>
      <dgm:spPr>
        <a:solidFill>
          <a:srgbClr val="002060"/>
        </a:solidFill>
      </dgm:spPr>
      <dgm:t>
        <a:bodyPr/>
        <a:lstStyle/>
        <a:p>
          <a:r>
            <a:rPr lang="en-IN" b="0" u="sng">
              <a:solidFill>
                <a:schemeClr val="bg1"/>
              </a:solidFill>
              <a:hlinkClick xmlns:r="http://schemas.openxmlformats.org/officeDocument/2006/relationships" r:id="rId12">
                <a:extLst>
                  <a:ext uri="{A12FA001-AC4F-418D-AE19-62706E023703}">
                    <ahyp:hlinkClr xmlns:ahyp="http://schemas.microsoft.com/office/drawing/2018/hyperlinkcolor" val="tx"/>
                  </a:ext>
                </a:extLst>
              </a:hlinkClick>
            </a:rPr>
            <a:t>Radio (R)</a:t>
          </a:r>
          <a:endParaRPr lang="en-US">
            <a:solidFill>
              <a:schemeClr val="bg1"/>
            </a:solidFill>
          </a:endParaRPr>
        </a:p>
      </dgm:t>
    </dgm:pt>
    <dgm:pt modelId="{0BC3BAC0-30A6-4463-92B0-D35249A853D4}" type="parTrans" cxnId="{C58D77BD-B857-4948-97E4-1742A016F096}">
      <dgm:prSet/>
      <dgm:spPr/>
      <dgm:t>
        <a:bodyPr/>
        <a:lstStyle/>
        <a:p>
          <a:endParaRPr lang="en-US"/>
        </a:p>
      </dgm:t>
    </dgm:pt>
    <dgm:pt modelId="{ADDB4A07-6843-4A71-B62C-B6A2C701EF03}" type="sibTrans" cxnId="{C58D77BD-B857-4948-97E4-1742A016F096}">
      <dgm:prSet/>
      <dgm:spPr/>
      <dgm:t>
        <a:bodyPr/>
        <a:lstStyle/>
        <a:p>
          <a:endParaRPr lang="en-US"/>
        </a:p>
      </dgm:t>
    </dgm:pt>
    <dgm:pt modelId="{1BCBA68D-DBB2-49DD-B7F4-7ACF433FC07C}">
      <dgm:prSet/>
      <dgm:spPr>
        <a:solidFill>
          <a:srgbClr val="002060"/>
        </a:solidFill>
      </dgm:spPr>
      <dgm:t>
        <a:bodyPr/>
        <a:lstStyle/>
        <a:p>
          <a:r>
            <a:rPr lang="en-IN" b="0" u="sng">
              <a:solidFill>
                <a:schemeClr val="bg1"/>
              </a:solidFill>
              <a:hlinkClick xmlns:r="http://schemas.openxmlformats.org/officeDocument/2006/relationships" r:id="rId13">
                <a:extLst>
                  <a:ext uri="{A12FA001-AC4F-418D-AE19-62706E023703}">
                    <ahyp:hlinkClr xmlns:ahyp="http://schemas.microsoft.com/office/drawing/2018/hyperlinkcolor" val="tx"/>
                  </a:ext>
                </a:extLst>
              </a:hlinkClick>
            </a:rPr>
            <a:t>Regional Coordination (RC)</a:t>
          </a:r>
          <a:endParaRPr lang="en-US">
            <a:solidFill>
              <a:schemeClr val="bg1"/>
            </a:solidFill>
          </a:endParaRPr>
        </a:p>
      </dgm:t>
    </dgm:pt>
    <dgm:pt modelId="{2A59FA5E-C409-4663-A55C-3E1EFE879F3A}" type="parTrans" cxnId="{2685294F-5784-40EE-A69C-6B1B95CC1A1C}">
      <dgm:prSet/>
      <dgm:spPr/>
      <dgm:t>
        <a:bodyPr/>
        <a:lstStyle/>
        <a:p>
          <a:endParaRPr lang="en-US"/>
        </a:p>
      </dgm:t>
    </dgm:pt>
    <dgm:pt modelId="{40EB00D5-5D49-4487-85DB-C983BEE74D3A}" type="sibTrans" cxnId="{2685294F-5784-40EE-A69C-6B1B95CC1A1C}">
      <dgm:prSet/>
      <dgm:spPr/>
      <dgm:t>
        <a:bodyPr/>
        <a:lstStyle/>
        <a:p>
          <a:endParaRPr lang="en-US"/>
        </a:p>
      </dgm:t>
    </dgm:pt>
    <dgm:pt modelId="{255CDBBC-8EFA-4BCE-B883-15CB316B9096}">
      <dgm:prSet/>
      <dgm:spPr>
        <a:solidFill>
          <a:srgbClr val="002060"/>
        </a:solidFill>
      </dgm:spPr>
      <dgm:t>
        <a:bodyPr/>
        <a:lstStyle/>
        <a:p>
          <a:r>
            <a:rPr lang="en-IN" b="0" u="sng">
              <a:solidFill>
                <a:schemeClr val="bg1"/>
              </a:solidFill>
              <a:hlinkClick xmlns:r="http://schemas.openxmlformats.org/officeDocument/2006/relationships" r:id="rId14">
                <a:extLst>
                  <a:ext uri="{A12FA001-AC4F-418D-AE19-62706E023703}">
                    <ahyp:hlinkClr xmlns:ahyp="http://schemas.microsoft.com/office/drawing/2018/hyperlinkcolor" val="tx"/>
                  </a:ext>
                </a:extLst>
              </a:hlinkClick>
            </a:rPr>
            <a:t>Smart Network</a:t>
          </a:r>
          <a:endParaRPr lang="en-US">
            <a:solidFill>
              <a:schemeClr val="bg1"/>
            </a:solidFill>
          </a:endParaRPr>
        </a:p>
      </dgm:t>
    </dgm:pt>
    <dgm:pt modelId="{8C4C346C-5EA9-4C49-B865-1BD35EF3559F}" type="parTrans" cxnId="{460AC0AF-E855-415B-A907-E6D4AF0361FA}">
      <dgm:prSet/>
      <dgm:spPr/>
      <dgm:t>
        <a:bodyPr/>
        <a:lstStyle/>
        <a:p>
          <a:endParaRPr lang="en-US"/>
        </a:p>
      </dgm:t>
    </dgm:pt>
    <dgm:pt modelId="{D16F5260-B735-417C-83DC-FB1F7CB8C64E}" type="sibTrans" cxnId="{460AC0AF-E855-415B-A907-E6D4AF0361FA}">
      <dgm:prSet/>
      <dgm:spPr/>
      <dgm:t>
        <a:bodyPr/>
        <a:lstStyle/>
        <a:p>
          <a:endParaRPr lang="en-US"/>
        </a:p>
      </dgm:t>
    </dgm:pt>
    <dgm:pt modelId="{CD77F60E-BF15-43E0-8AE2-E7299210579C}">
      <dgm:prSet/>
      <dgm:spPr>
        <a:solidFill>
          <a:srgbClr val="002060"/>
        </a:solidFill>
      </dgm:spPr>
      <dgm:t>
        <a:bodyPr/>
        <a:lstStyle/>
        <a:p>
          <a:r>
            <a:rPr lang="en-IN" b="0" u="sng">
              <a:solidFill>
                <a:schemeClr val="bg1"/>
              </a:solidFill>
              <a:hlinkClick xmlns:r="http://schemas.openxmlformats.org/officeDocument/2006/relationships" r:id="rId15">
                <a:extLst>
                  <a:ext uri="{A12FA001-AC4F-418D-AE19-62706E023703}">
                    <ahyp:hlinkClr xmlns:ahyp="http://schemas.microsoft.com/office/drawing/2018/hyperlinkcolor" val="tx"/>
                  </a:ext>
                </a:extLst>
              </a:hlinkClick>
            </a:rPr>
            <a:t>Standardization</a:t>
          </a:r>
          <a:endParaRPr lang="en-US">
            <a:solidFill>
              <a:schemeClr val="bg1"/>
            </a:solidFill>
          </a:endParaRPr>
        </a:p>
      </dgm:t>
    </dgm:pt>
    <dgm:pt modelId="{D25EBFF1-0F2C-4AA3-8CC9-EC666B0DB751}" type="parTrans" cxnId="{A79BE581-12A9-48D5-89D9-591FFAB0068E}">
      <dgm:prSet/>
      <dgm:spPr/>
      <dgm:t>
        <a:bodyPr/>
        <a:lstStyle/>
        <a:p>
          <a:endParaRPr lang="en-US"/>
        </a:p>
      </dgm:t>
    </dgm:pt>
    <dgm:pt modelId="{F08DCB9A-E40F-4E07-B426-279A31A61081}" type="sibTrans" cxnId="{A79BE581-12A9-48D5-89D9-591FFAB0068E}">
      <dgm:prSet/>
      <dgm:spPr/>
      <dgm:t>
        <a:bodyPr/>
        <a:lstStyle/>
        <a:p>
          <a:endParaRPr lang="en-US"/>
        </a:p>
      </dgm:t>
    </dgm:pt>
    <dgm:pt modelId="{2276937E-8498-4B48-8BE7-6C8FD0DAC6DD}">
      <dgm:prSet/>
      <dgm:spPr>
        <a:solidFill>
          <a:srgbClr val="002060"/>
        </a:solidFill>
      </dgm:spPr>
      <dgm:t>
        <a:bodyPr/>
        <a:lstStyle/>
        <a:p>
          <a:r>
            <a:rPr lang="en-IN" b="0" u="sng">
              <a:solidFill>
                <a:schemeClr val="bg1"/>
              </a:solidFill>
              <a:hlinkClick xmlns:r="http://schemas.openxmlformats.org/officeDocument/2006/relationships" r:id="rId16">
                <a:extLst>
                  <a:ext uri="{A12FA001-AC4F-418D-AE19-62706E023703}">
                    <ahyp:hlinkClr xmlns:ahyp="http://schemas.microsoft.com/office/drawing/2018/hyperlinkcolor" val="tx"/>
                  </a:ext>
                </a:extLst>
              </a:hlinkClick>
            </a:rPr>
            <a:t>Telecom Certification (TC)</a:t>
          </a:r>
          <a:endParaRPr lang="en-US">
            <a:solidFill>
              <a:schemeClr val="bg1"/>
            </a:solidFill>
          </a:endParaRPr>
        </a:p>
      </dgm:t>
    </dgm:pt>
    <dgm:pt modelId="{798E0231-3142-4136-A98F-26A80C0A24E0}" type="parTrans" cxnId="{CC7D16B4-3339-422B-98AF-8AFBD843E4FF}">
      <dgm:prSet/>
      <dgm:spPr/>
      <dgm:t>
        <a:bodyPr/>
        <a:lstStyle/>
        <a:p>
          <a:endParaRPr lang="en-US"/>
        </a:p>
      </dgm:t>
    </dgm:pt>
    <dgm:pt modelId="{3A265F20-5809-4C66-9D1E-EAFF3C0145A1}" type="sibTrans" cxnId="{CC7D16B4-3339-422B-98AF-8AFBD843E4FF}">
      <dgm:prSet/>
      <dgm:spPr/>
      <dgm:t>
        <a:bodyPr/>
        <a:lstStyle/>
        <a:p>
          <a:endParaRPr lang="en-US"/>
        </a:p>
      </dgm:t>
    </dgm:pt>
    <dgm:pt modelId="{A5A80F1E-0E63-4CFB-A8F5-E23CD299629B}">
      <dgm:prSet/>
      <dgm:spPr>
        <a:solidFill>
          <a:srgbClr val="002060"/>
        </a:solidFill>
      </dgm:spPr>
      <dgm:t>
        <a:bodyPr/>
        <a:lstStyle/>
        <a:p>
          <a:r>
            <a:rPr lang="en-IN" b="0" u="sng">
              <a:solidFill>
                <a:schemeClr val="bg1"/>
              </a:solidFill>
              <a:hlinkClick xmlns:r="http://schemas.openxmlformats.org/officeDocument/2006/relationships" r:id="rId17">
                <a:extLst>
                  <a:ext uri="{A12FA001-AC4F-418D-AE19-62706E023703}">
                    <ahyp:hlinkClr xmlns:ahyp="http://schemas.microsoft.com/office/drawing/2018/hyperlinkcolor" val="tx"/>
                  </a:ext>
                </a:extLst>
              </a:hlinkClick>
            </a:rPr>
            <a:t>Telecom Lab (TL)</a:t>
          </a:r>
          <a:endParaRPr lang="en-US">
            <a:solidFill>
              <a:schemeClr val="bg1"/>
            </a:solidFill>
          </a:endParaRPr>
        </a:p>
      </dgm:t>
    </dgm:pt>
    <dgm:pt modelId="{819D8344-7ADE-4208-ACCF-40B3B515EE35}" type="parTrans" cxnId="{9893B241-6ACD-42BA-8C60-8551FF369062}">
      <dgm:prSet/>
      <dgm:spPr/>
      <dgm:t>
        <a:bodyPr/>
        <a:lstStyle/>
        <a:p>
          <a:endParaRPr lang="en-US"/>
        </a:p>
      </dgm:t>
    </dgm:pt>
    <dgm:pt modelId="{1B5F3330-72CF-4BD4-89DA-DF528AF128B7}" type="sibTrans" cxnId="{9893B241-6ACD-42BA-8C60-8551FF369062}">
      <dgm:prSet/>
      <dgm:spPr/>
      <dgm:t>
        <a:bodyPr/>
        <a:lstStyle/>
        <a:p>
          <a:endParaRPr lang="en-US"/>
        </a:p>
      </dgm:t>
    </dgm:pt>
    <dgm:pt modelId="{FE538439-DE03-4BE4-93A6-7D64D51BDB54}">
      <dgm:prSet/>
      <dgm:spPr>
        <a:solidFill>
          <a:srgbClr val="002060"/>
        </a:solidFill>
      </dgm:spPr>
      <dgm:t>
        <a:bodyPr/>
        <a:lstStyle/>
        <a:p>
          <a:r>
            <a:rPr lang="en-IN" b="0" u="sng">
              <a:solidFill>
                <a:schemeClr val="bg1"/>
              </a:solidFill>
              <a:hlinkClick xmlns:r="http://schemas.openxmlformats.org/officeDocument/2006/relationships" r:id="rId18">
                <a:extLst>
                  <a:ext uri="{A12FA001-AC4F-418D-AE19-62706E023703}">
                    <ahyp:hlinkClr xmlns:ahyp="http://schemas.microsoft.com/office/drawing/2018/hyperlinkcolor" val="tx"/>
                  </a:ext>
                </a:extLst>
              </a:hlinkClick>
            </a:rPr>
            <a:t>Telecom Security (TS)</a:t>
          </a:r>
          <a:endParaRPr lang="en-US">
            <a:solidFill>
              <a:schemeClr val="bg1"/>
            </a:solidFill>
          </a:endParaRPr>
        </a:p>
      </dgm:t>
    </dgm:pt>
    <dgm:pt modelId="{38CD08D7-4CBB-4648-AA75-1F9E16886C15}" type="parTrans" cxnId="{D5F66495-1473-4112-9F70-1E1AA0614636}">
      <dgm:prSet/>
      <dgm:spPr/>
      <dgm:t>
        <a:bodyPr/>
        <a:lstStyle/>
        <a:p>
          <a:endParaRPr lang="en-US"/>
        </a:p>
      </dgm:t>
    </dgm:pt>
    <dgm:pt modelId="{60201EB6-B464-4DFF-9E9A-2E5E28BF058C}" type="sibTrans" cxnId="{D5F66495-1473-4112-9F70-1E1AA0614636}">
      <dgm:prSet/>
      <dgm:spPr/>
      <dgm:t>
        <a:bodyPr/>
        <a:lstStyle/>
        <a:p>
          <a:endParaRPr lang="en-US"/>
        </a:p>
      </dgm:t>
    </dgm:pt>
    <dgm:pt modelId="{F4E5FC14-DC86-4F3B-A330-8FB8DBED6906}">
      <dgm:prSet/>
      <dgm:spPr>
        <a:solidFill>
          <a:srgbClr val="002060"/>
        </a:solidFill>
      </dgm:spPr>
      <dgm:t>
        <a:bodyPr/>
        <a:lstStyle/>
        <a:p>
          <a:r>
            <a:rPr lang="en-IN" b="0" u="sng">
              <a:solidFill>
                <a:schemeClr val="bg1"/>
              </a:solidFill>
              <a:hlinkClick xmlns:r="http://schemas.openxmlformats.org/officeDocument/2006/relationships" r:id="rId19">
                <a:extLst>
                  <a:ext uri="{A12FA001-AC4F-418D-AE19-62706E023703}">
                    <ahyp:hlinkClr xmlns:ahyp="http://schemas.microsoft.com/office/drawing/2018/hyperlinkcolor" val="tx"/>
                  </a:ext>
                </a:extLst>
              </a:hlinkClick>
            </a:rPr>
            <a:t>Transmission (T)</a:t>
          </a:r>
          <a:endParaRPr lang="en-US">
            <a:solidFill>
              <a:schemeClr val="bg1"/>
            </a:solidFill>
          </a:endParaRPr>
        </a:p>
      </dgm:t>
    </dgm:pt>
    <dgm:pt modelId="{095355B5-BB27-44A5-9E36-38503B42C4E3}" type="parTrans" cxnId="{480DCAAF-0A06-42E2-8E3F-164B7F98634F}">
      <dgm:prSet/>
      <dgm:spPr/>
      <dgm:t>
        <a:bodyPr/>
        <a:lstStyle/>
        <a:p>
          <a:endParaRPr lang="en-US"/>
        </a:p>
      </dgm:t>
    </dgm:pt>
    <dgm:pt modelId="{78BFEEAA-928B-4CE0-9F32-20EAE7B2BF0E}" type="sibTrans" cxnId="{480DCAAF-0A06-42E2-8E3F-164B7F98634F}">
      <dgm:prSet/>
      <dgm:spPr/>
      <dgm:t>
        <a:bodyPr/>
        <a:lstStyle/>
        <a:p>
          <a:endParaRPr lang="en-US"/>
        </a:p>
      </dgm:t>
    </dgm:pt>
    <dgm:pt modelId="{A9959013-96C2-48DF-9257-54ADDB24E05A}" type="pres">
      <dgm:prSet presAssocID="{C375B473-051D-41E9-805D-CC17EA4EE28F}" presName="diagram" presStyleCnt="0">
        <dgm:presLayoutVars>
          <dgm:dir/>
          <dgm:resizeHandles val="exact"/>
        </dgm:presLayoutVars>
      </dgm:prSet>
      <dgm:spPr/>
    </dgm:pt>
    <dgm:pt modelId="{7F8C7B7F-6D9E-46B2-A634-47A044D1DB6D}" type="pres">
      <dgm:prSet presAssocID="{1FB3AC89-EBA8-4A2B-B96D-A6BC663280C8}" presName="node" presStyleLbl="node1" presStyleIdx="0" presStyleCnt="19">
        <dgm:presLayoutVars>
          <dgm:bulletEnabled val="1"/>
        </dgm:presLayoutVars>
      </dgm:prSet>
      <dgm:spPr/>
    </dgm:pt>
    <dgm:pt modelId="{DEB57987-DC30-414B-B471-C797DE8EAF96}" type="pres">
      <dgm:prSet presAssocID="{19E60E6D-419B-4FEE-9FFD-6588A3ED657C}" presName="sibTrans" presStyleCnt="0"/>
      <dgm:spPr/>
    </dgm:pt>
    <dgm:pt modelId="{EEE10769-7C87-4D60-8721-187DA7D2EE26}" type="pres">
      <dgm:prSet presAssocID="{ED4CE9F6-F969-4C79-B830-696F36F98128}" presName="node" presStyleLbl="node1" presStyleIdx="1" presStyleCnt="19">
        <dgm:presLayoutVars>
          <dgm:bulletEnabled val="1"/>
        </dgm:presLayoutVars>
      </dgm:prSet>
      <dgm:spPr/>
    </dgm:pt>
    <dgm:pt modelId="{8E09FD2B-A3AC-4630-80D9-FA87D37616BC}" type="pres">
      <dgm:prSet presAssocID="{2408FCCD-6982-4C21-A6FA-C3D7AD074CA7}" presName="sibTrans" presStyleCnt="0"/>
      <dgm:spPr/>
    </dgm:pt>
    <dgm:pt modelId="{58109376-7347-48F3-A50E-C3BACAC1434A}" type="pres">
      <dgm:prSet presAssocID="{9B077036-AE9B-47CF-81EC-8BDA1EF25E5B}" presName="node" presStyleLbl="node1" presStyleIdx="2" presStyleCnt="19">
        <dgm:presLayoutVars>
          <dgm:bulletEnabled val="1"/>
        </dgm:presLayoutVars>
      </dgm:prSet>
      <dgm:spPr/>
    </dgm:pt>
    <dgm:pt modelId="{AC815151-D0DC-4A9A-B514-4F00D4ADBDFD}" type="pres">
      <dgm:prSet presAssocID="{BE82FD98-C301-4264-8AC0-29BC350B6BE4}" presName="sibTrans" presStyleCnt="0"/>
      <dgm:spPr/>
    </dgm:pt>
    <dgm:pt modelId="{5623321D-022C-4B4D-A145-6F50D9B9606F}" type="pres">
      <dgm:prSet presAssocID="{0002F062-D87B-4F7A-B09C-3BED01C8F41C}" presName="node" presStyleLbl="node1" presStyleIdx="3" presStyleCnt="19">
        <dgm:presLayoutVars>
          <dgm:bulletEnabled val="1"/>
        </dgm:presLayoutVars>
      </dgm:prSet>
      <dgm:spPr/>
    </dgm:pt>
    <dgm:pt modelId="{B3776A43-2E05-4F17-BF1F-A98FB2828FD3}" type="pres">
      <dgm:prSet presAssocID="{9D2662DF-7E1B-4D7B-AB85-355C8A5CCE25}" presName="sibTrans" presStyleCnt="0"/>
      <dgm:spPr/>
    </dgm:pt>
    <dgm:pt modelId="{F55644B9-D9AC-4FD1-B028-60F2F808A31B}" type="pres">
      <dgm:prSet presAssocID="{3506E4D7-EDDD-4D34-B672-90C420839209}" presName="node" presStyleLbl="node1" presStyleIdx="4" presStyleCnt="19">
        <dgm:presLayoutVars>
          <dgm:bulletEnabled val="1"/>
        </dgm:presLayoutVars>
      </dgm:prSet>
      <dgm:spPr/>
    </dgm:pt>
    <dgm:pt modelId="{2C6FFC48-38FF-4F34-9A69-108660E8BEDD}" type="pres">
      <dgm:prSet presAssocID="{9F8DC846-18E4-4290-A2E8-EEA86DF09FCF}" presName="sibTrans" presStyleCnt="0"/>
      <dgm:spPr/>
    </dgm:pt>
    <dgm:pt modelId="{8478FF09-EB8D-43F9-9FBD-B3A117C2FA0A}" type="pres">
      <dgm:prSet presAssocID="{E781508F-52B7-4F43-A697-64089F16FD13}" presName="node" presStyleLbl="node1" presStyleIdx="5" presStyleCnt="19">
        <dgm:presLayoutVars>
          <dgm:bulletEnabled val="1"/>
        </dgm:presLayoutVars>
      </dgm:prSet>
      <dgm:spPr/>
    </dgm:pt>
    <dgm:pt modelId="{BE800CDD-8627-4810-BBA6-90849D070201}" type="pres">
      <dgm:prSet presAssocID="{71F41EAC-86A9-4EB3-9553-01B328E783F1}" presName="sibTrans" presStyleCnt="0"/>
      <dgm:spPr/>
    </dgm:pt>
    <dgm:pt modelId="{11B8B266-7B6A-446C-B2CF-2DB75182D1E4}" type="pres">
      <dgm:prSet presAssocID="{13EC4C32-0AF0-4DE4-AE3A-357160348A43}" presName="node" presStyleLbl="node1" presStyleIdx="6" presStyleCnt="19">
        <dgm:presLayoutVars>
          <dgm:bulletEnabled val="1"/>
        </dgm:presLayoutVars>
      </dgm:prSet>
      <dgm:spPr/>
    </dgm:pt>
    <dgm:pt modelId="{DEAE7C6E-7094-462E-95F6-50D5AB9679E4}" type="pres">
      <dgm:prSet presAssocID="{B48E2322-CB9B-49BB-83EC-F3121F817DF8}" presName="sibTrans" presStyleCnt="0"/>
      <dgm:spPr/>
    </dgm:pt>
    <dgm:pt modelId="{7BF93AD0-7838-4A94-BBEB-D86F192E2611}" type="pres">
      <dgm:prSet presAssocID="{4EA9CD7D-F92B-4A51-8D8B-7877916054CF}" presName="node" presStyleLbl="node1" presStyleIdx="7" presStyleCnt="19">
        <dgm:presLayoutVars>
          <dgm:bulletEnabled val="1"/>
        </dgm:presLayoutVars>
      </dgm:prSet>
      <dgm:spPr/>
    </dgm:pt>
    <dgm:pt modelId="{1569E16B-E834-405B-8476-CFC5AE339336}" type="pres">
      <dgm:prSet presAssocID="{C628ABAB-D5A8-40D8-964A-DAE0AF3EE5FB}" presName="sibTrans" presStyleCnt="0"/>
      <dgm:spPr/>
    </dgm:pt>
    <dgm:pt modelId="{FA5696DB-F8DA-4E56-923B-BDD1BF45495F}" type="pres">
      <dgm:prSet presAssocID="{B578A13E-7FD3-42F7-957B-BFF1AAA602C9}" presName="node" presStyleLbl="node1" presStyleIdx="8" presStyleCnt="19">
        <dgm:presLayoutVars>
          <dgm:bulletEnabled val="1"/>
        </dgm:presLayoutVars>
      </dgm:prSet>
      <dgm:spPr/>
    </dgm:pt>
    <dgm:pt modelId="{ACA356E5-23FA-4EAC-8F82-46FB1D99588E}" type="pres">
      <dgm:prSet presAssocID="{7FCB0201-79E8-40F7-9A79-16BED0785606}" presName="sibTrans" presStyleCnt="0"/>
      <dgm:spPr/>
    </dgm:pt>
    <dgm:pt modelId="{08E67BF7-A10F-48EF-B8C2-C1383E44B544}" type="pres">
      <dgm:prSet presAssocID="{C54A45B3-F9A1-4054-95A9-6B814DB0F3E0}" presName="node" presStyleLbl="node1" presStyleIdx="9" presStyleCnt="19">
        <dgm:presLayoutVars>
          <dgm:bulletEnabled val="1"/>
        </dgm:presLayoutVars>
      </dgm:prSet>
      <dgm:spPr/>
    </dgm:pt>
    <dgm:pt modelId="{6CAC9BC9-700E-47E1-83CB-79D23ADEBF8A}" type="pres">
      <dgm:prSet presAssocID="{FFD49ACC-209B-4813-AD3D-CD2B38FCB1C0}" presName="sibTrans" presStyleCnt="0"/>
      <dgm:spPr/>
    </dgm:pt>
    <dgm:pt modelId="{3815DE04-B11D-479C-929F-694C01EC4A8E}" type="pres">
      <dgm:prSet presAssocID="{C899A436-AA23-4223-B5AE-4FC131FA38F3}" presName="node" presStyleLbl="node1" presStyleIdx="10" presStyleCnt="19">
        <dgm:presLayoutVars>
          <dgm:bulletEnabled val="1"/>
        </dgm:presLayoutVars>
      </dgm:prSet>
      <dgm:spPr/>
    </dgm:pt>
    <dgm:pt modelId="{36AA63D8-942F-4C76-948E-A786E6FEF166}" type="pres">
      <dgm:prSet presAssocID="{7963715C-D239-4EB4-8161-5D308F129179}" presName="sibTrans" presStyleCnt="0"/>
      <dgm:spPr/>
    </dgm:pt>
    <dgm:pt modelId="{80B0B660-69A6-40A0-8A22-70589A6AC9B9}" type="pres">
      <dgm:prSet presAssocID="{524C0D7E-AD35-487C-A4CE-7B4E9836BD7F}" presName="node" presStyleLbl="node1" presStyleIdx="11" presStyleCnt="19">
        <dgm:presLayoutVars>
          <dgm:bulletEnabled val="1"/>
        </dgm:presLayoutVars>
      </dgm:prSet>
      <dgm:spPr/>
    </dgm:pt>
    <dgm:pt modelId="{DDF146BB-24A1-4FB4-BF91-1218C7018FB1}" type="pres">
      <dgm:prSet presAssocID="{ADDB4A07-6843-4A71-B62C-B6A2C701EF03}" presName="sibTrans" presStyleCnt="0"/>
      <dgm:spPr/>
    </dgm:pt>
    <dgm:pt modelId="{1EED938B-E9D3-45F0-9484-DCB9D17896AB}" type="pres">
      <dgm:prSet presAssocID="{1BCBA68D-DBB2-49DD-B7F4-7ACF433FC07C}" presName="node" presStyleLbl="node1" presStyleIdx="12" presStyleCnt="19">
        <dgm:presLayoutVars>
          <dgm:bulletEnabled val="1"/>
        </dgm:presLayoutVars>
      </dgm:prSet>
      <dgm:spPr/>
    </dgm:pt>
    <dgm:pt modelId="{DA23D1F1-9B0B-4A80-9B1C-CA2BEBD5A5D8}" type="pres">
      <dgm:prSet presAssocID="{40EB00D5-5D49-4487-85DB-C983BEE74D3A}" presName="sibTrans" presStyleCnt="0"/>
      <dgm:spPr/>
    </dgm:pt>
    <dgm:pt modelId="{3D3290C1-A128-4155-B071-E8DFCD857295}" type="pres">
      <dgm:prSet presAssocID="{255CDBBC-8EFA-4BCE-B883-15CB316B9096}" presName="node" presStyleLbl="node1" presStyleIdx="13" presStyleCnt="19">
        <dgm:presLayoutVars>
          <dgm:bulletEnabled val="1"/>
        </dgm:presLayoutVars>
      </dgm:prSet>
      <dgm:spPr/>
    </dgm:pt>
    <dgm:pt modelId="{02A408B6-7410-4DAC-9648-4352611D9399}" type="pres">
      <dgm:prSet presAssocID="{D16F5260-B735-417C-83DC-FB1F7CB8C64E}" presName="sibTrans" presStyleCnt="0"/>
      <dgm:spPr/>
    </dgm:pt>
    <dgm:pt modelId="{FE3A2AD0-2C5E-425A-8E04-F6BABF218644}" type="pres">
      <dgm:prSet presAssocID="{CD77F60E-BF15-43E0-8AE2-E7299210579C}" presName="node" presStyleLbl="node1" presStyleIdx="14" presStyleCnt="19">
        <dgm:presLayoutVars>
          <dgm:bulletEnabled val="1"/>
        </dgm:presLayoutVars>
      </dgm:prSet>
      <dgm:spPr/>
    </dgm:pt>
    <dgm:pt modelId="{570D767F-D628-4009-8BE6-F2A47AF8F516}" type="pres">
      <dgm:prSet presAssocID="{F08DCB9A-E40F-4E07-B426-279A31A61081}" presName="sibTrans" presStyleCnt="0"/>
      <dgm:spPr/>
    </dgm:pt>
    <dgm:pt modelId="{CFB042ED-ABD8-4913-8D35-E9403B569F2C}" type="pres">
      <dgm:prSet presAssocID="{2276937E-8498-4B48-8BE7-6C8FD0DAC6DD}" presName="node" presStyleLbl="node1" presStyleIdx="15" presStyleCnt="19">
        <dgm:presLayoutVars>
          <dgm:bulletEnabled val="1"/>
        </dgm:presLayoutVars>
      </dgm:prSet>
      <dgm:spPr/>
    </dgm:pt>
    <dgm:pt modelId="{30DB8F6B-4175-4ACE-9BF1-F877ADEC6774}" type="pres">
      <dgm:prSet presAssocID="{3A265F20-5809-4C66-9D1E-EAFF3C0145A1}" presName="sibTrans" presStyleCnt="0"/>
      <dgm:spPr/>
    </dgm:pt>
    <dgm:pt modelId="{F4EBF512-330B-40EF-AD06-98003F6C766D}" type="pres">
      <dgm:prSet presAssocID="{A5A80F1E-0E63-4CFB-A8F5-E23CD299629B}" presName="node" presStyleLbl="node1" presStyleIdx="16" presStyleCnt="19">
        <dgm:presLayoutVars>
          <dgm:bulletEnabled val="1"/>
        </dgm:presLayoutVars>
      </dgm:prSet>
      <dgm:spPr/>
    </dgm:pt>
    <dgm:pt modelId="{39E975C8-2741-40C3-ABAD-CBF5DC88FC6F}" type="pres">
      <dgm:prSet presAssocID="{1B5F3330-72CF-4BD4-89DA-DF528AF128B7}" presName="sibTrans" presStyleCnt="0"/>
      <dgm:spPr/>
    </dgm:pt>
    <dgm:pt modelId="{05C68E0A-9B48-4228-8907-C22E085FEFD4}" type="pres">
      <dgm:prSet presAssocID="{FE538439-DE03-4BE4-93A6-7D64D51BDB54}" presName="node" presStyleLbl="node1" presStyleIdx="17" presStyleCnt="19">
        <dgm:presLayoutVars>
          <dgm:bulletEnabled val="1"/>
        </dgm:presLayoutVars>
      </dgm:prSet>
      <dgm:spPr/>
    </dgm:pt>
    <dgm:pt modelId="{5C9275C2-CF79-46DD-AF22-A3594CC48800}" type="pres">
      <dgm:prSet presAssocID="{60201EB6-B464-4DFF-9E9A-2E5E28BF058C}" presName="sibTrans" presStyleCnt="0"/>
      <dgm:spPr/>
    </dgm:pt>
    <dgm:pt modelId="{830502C7-7B0C-4466-8E95-77D7D4FFF2A7}" type="pres">
      <dgm:prSet presAssocID="{F4E5FC14-DC86-4F3B-A330-8FB8DBED6906}" presName="node" presStyleLbl="node1" presStyleIdx="18" presStyleCnt="19">
        <dgm:presLayoutVars>
          <dgm:bulletEnabled val="1"/>
        </dgm:presLayoutVars>
      </dgm:prSet>
      <dgm:spPr/>
    </dgm:pt>
  </dgm:ptLst>
  <dgm:cxnLst>
    <dgm:cxn modelId="{6477C100-D193-4631-80E3-5567C916BACF}" type="presOf" srcId="{C54A45B3-F9A1-4054-95A9-6B814DB0F3E0}" destId="{08E67BF7-A10F-48EF-B8C2-C1383E44B544}" srcOrd="0" destOrd="0" presId="urn:microsoft.com/office/officeart/2005/8/layout/default"/>
    <dgm:cxn modelId="{E770CA11-F05E-4BA9-AFF9-A436FC8637D8}" type="presOf" srcId="{C375B473-051D-41E9-805D-CC17EA4EE28F}" destId="{A9959013-96C2-48DF-9257-54ADDB24E05A}" srcOrd="0" destOrd="0" presId="urn:microsoft.com/office/officeart/2005/8/layout/default"/>
    <dgm:cxn modelId="{983D031E-8FE4-4154-9702-380446C01770}" type="presOf" srcId="{9B077036-AE9B-47CF-81EC-8BDA1EF25E5B}" destId="{58109376-7347-48F3-A50E-C3BACAC1434A}" srcOrd="0" destOrd="0" presId="urn:microsoft.com/office/officeart/2005/8/layout/default"/>
    <dgm:cxn modelId="{B3BCCE21-8E57-456E-83D2-2E4A7C404559}" type="presOf" srcId="{3506E4D7-EDDD-4D34-B672-90C420839209}" destId="{F55644B9-D9AC-4FD1-B028-60F2F808A31B}" srcOrd="0" destOrd="0" presId="urn:microsoft.com/office/officeart/2005/8/layout/default"/>
    <dgm:cxn modelId="{E41E8532-B6F0-4DE9-AF16-75CEAE7B86BD}" srcId="{C375B473-051D-41E9-805D-CC17EA4EE28F}" destId="{C54A45B3-F9A1-4054-95A9-6B814DB0F3E0}" srcOrd="9" destOrd="0" parTransId="{62161D41-2059-4E86-80B9-4C654E8AEADA}" sibTransId="{FFD49ACC-209B-4813-AD3D-CD2B38FCB1C0}"/>
    <dgm:cxn modelId="{49B9065F-7C3A-4CFB-97BC-0A4C5B0F028F}" type="presOf" srcId="{FE538439-DE03-4BE4-93A6-7D64D51BDB54}" destId="{05C68E0A-9B48-4228-8907-C22E085FEFD4}" srcOrd="0" destOrd="0" presId="urn:microsoft.com/office/officeart/2005/8/layout/default"/>
    <dgm:cxn modelId="{9893B241-6ACD-42BA-8C60-8551FF369062}" srcId="{C375B473-051D-41E9-805D-CC17EA4EE28F}" destId="{A5A80F1E-0E63-4CFB-A8F5-E23CD299629B}" srcOrd="16" destOrd="0" parTransId="{819D8344-7ADE-4208-ACCF-40B3B515EE35}" sibTransId="{1B5F3330-72CF-4BD4-89DA-DF528AF128B7}"/>
    <dgm:cxn modelId="{42210F67-CD79-402A-9BE2-1E1BBC109A49}" type="presOf" srcId="{1BCBA68D-DBB2-49DD-B7F4-7ACF433FC07C}" destId="{1EED938B-E9D3-45F0-9484-DCB9D17896AB}" srcOrd="0" destOrd="0" presId="urn:microsoft.com/office/officeart/2005/8/layout/default"/>
    <dgm:cxn modelId="{E714846C-9B9F-45B8-AABA-BE7084D14AE7}" type="presOf" srcId="{4EA9CD7D-F92B-4A51-8D8B-7877916054CF}" destId="{7BF93AD0-7838-4A94-BBEB-D86F192E2611}" srcOrd="0" destOrd="0" presId="urn:microsoft.com/office/officeart/2005/8/layout/default"/>
    <dgm:cxn modelId="{2685294F-5784-40EE-A69C-6B1B95CC1A1C}" srcId="{C375B473-051D-41E9-805D-CC17EA4EE28F}" destId="{1BCBA68D-DBB2-49DD-B7F4-7ACF433FC07C}" srcOrd="12" destOrd="0" parTransId="{2A59FA5E-C409-4663-A55C-3E1EFE879F3A}" sibTransId="{40EB00D5-5D49-4487-85DB-C983BEE74D3A}"/>
    <dgm:cxn modelId="{580BA951-C2BB-4BD5-A06D-6761D4DE9DD5}" type="presOf" srcId="{B578A13E-7FD3-42F7-957B-BFF1AAA602C9}" destId="{FA5696DB-F8DA-4E56-923B-BDD1BF45495F}" srcOrd="0" destOrd="0" presId="urn:microsoft.com/office/officeart/2005/8/layout/default"/>
    <dgm:cxn modelId="{AE6E7977-6E77-4BDA-8CD3-884B7A8D5A79}" type="presOf" srcId="{ED4CE9F6-F969-4C79-B830-696F36F98128}" destId="{EEE10769-7C87-4D60-8721-187DA7D2EE26}" srcOrd="0" destOrd="0" presId="urn:microsoft.com/office/officeart/2005/8/layout/default"/>
    <dgm:cxn modelId="{3EE98B7B-4F2A-42E3-BC87-C67D0BDE5D49}" srcId="{C375B473-051D-41E9-805D-CC17EA4EE28F}" destId="{13EC4C32-0AF0-4DE4-AE3A-357160348A43}" srcOrd="6" destOrd="0" parTransId="{7D0B2A9D-95B6-4942-899B-FB2BD09B8936}" sibTransId="{B48E2322-CB9B-49BB-83EC-F3121F817DF8}"/>
    <dgm:cxn modelId="{A79BE581-12A9-48D5-89D9-591FFAB0068E}" srcId="{C375B473-051D-41E9-805D-CC17EA4EE28F}" destId="{CD77F60E-BF15-43E0-8AE2-E7299210579C}" srcOrd="14" destOrd="0" parTransId="{D25EBFF1-0F2C-4AA3-8CC9-EC666B0DB751}" sibTransId="{F08DCB9A-E40F-4E07-B426-279A31A61081}"/>
    <dgm:cxn modelId="{E2F68285-3F3A-444F-B9C4-B9BB5B2E7B6B}" srcId="{C375B473-051D-41E9-805D-CC17EA4EE28F}" destId="{E781508F-52B7-4F43-A697-64089F16FD13}" srcOrd="5" destOrd="0" parTransId="{4D1A4748-ED52-488C-891C-27C37D86FF99}" sibTransId="{71F41EAC-86A9-4EB3-9553-01B328E783F1}"/>
    <dgm:cxn modelId="{B262908C-CF76-4B6B-B5B4-72EEB2D67F28}" type="presOf" srcId="{255CDBBC-8EFA-4BCE-B883-15CB316B9096}" destId="{3D3290C1-A128-4155-B071-E8DFCD857295}" srcOrd="0" destOrd="0" presId="urn:microsoft.com/office/officeart/2005/8/layout/default"/>
    <dgm:cxn modelId="{EAFA3790-AF3E-432C-A433-65910DCEFF87}" srcId="{C375B473-051D-41E9-805D-CC17EA4EE28F}" destId="{B578A13E-7FD3-42F7-957B-BFF1AAA602C9}" srcOrd="8" destOrd="0" parTransId="{17BF9932-71FF-4222-A670-AC756366E948}" sibTransId="{7FCB0201-79E8-40F7-9A79-16BED0785606}"/>
    <dgm:cxn modelId="{96A28E94-981D-41FE-B98F-EBB6BE56B83C}" type="presOf" srcId="{0002F062-D87B-4F7A-B09C-3BED01C8F41C}" destId="{5623321D-022C-4B4D-A145-6F50D9B9606F}" srcOrd="0" destOrd="0" presId="urn:microsoft.com/office/officeart/2005/8/layout/default"/>
    <dgm:cxn modelId="{D5F66495-1473-4112-9F70-1E1AA0614636}" srcId="{C375B473-051D-41E9-805D-CC17EA4EE28F}" destId="{FE538439-DE03-4BE4-93A6-7D64D51BDB54}" srcOrd="17" destOrd="0" parTransId="{38CD08D7-4CBB-4648-AA75-1F9E16886C15}" sibTransId="{60201EB6-B464-4DFF-9E9A-2E5E28BF058C}"/>
    <dgm:cxn modelId="{AB5DE596-2192-497C-8860-459CC8DBD0D4}" type="presOf" srcId="{A5A80F1E-0E63-4CFB-A8F5-E23CD299629B}" destId="{F4EBF512-330B-40EF-AD06-98003F6C766D}" srcOrd="0" destOrd="0" presId="urn:microsoft.com/office/officeart/2005/8/layout/default"/>
    <dgm:cxn modelId="{50F9BEA5-9C3B-4415-BA13-EEB03EC083E1}" type="presOf" srcId="{13EC4C32-0AF0-4DE4-AE3A-357160348A43}" destId="{11B8B266-7B6A-446C-B2CF-2DB75182D1E4}" srcOrd="0" destOrd="0" presId="urn:microsoft.com/office/officeart/2005/8/layout/default"/>
    <dgm:cxn modelId="{E8244FA6-8211-475F-86C7-9ABD60852F18}" srcId="{C375B473-051D-41E9-805D-CC17EA4EE28F}" destId="{C899A436-AA23-4223-B5AE-4FC131FA38F3}" srcOrd="10" destOrd="0" parTransId="{92D5E947-EFB2-459E-A93E-19567CFBCC99}" sibTransId="{7963715C-D239-4EB4-8161-5D308F129179}"/>
    <dgm:cxn modelId="{78804BAA-FF56-4869-A9D4-E085A7CD7EEC}" type="presOf" srcId="{1FB3AC89-EBA8-4A2B-B96D-A6BC663280C8}" destId="{7F8C7B7F-6D9E-46B2-A634-47A044D1DB6D}" srcOrd="0" destOrd="0" presId="urn:microsoft.com/office/officeart/2005/8/layout/default"/>
    <dgm:cxn modelId="{EABAB9AE-21BA-476B-8237-AC8672165F9C}" type="presOf" srcId="{C899A436-AA23-4223-B5AE-4FC131FA38F3}" destId="{3815DE04-B11D-479C-929F-694C01EC4A8E}" srcOrd="0" destOrd="0" presId="urn:microsoft.com/office/officeart/2005/8/layout/default"/>
    <dgm:cxn modelId="{460AC0AF-E855-415B-A907-E6D4AF0361FA}" srcId="{C375B473-051D-41E9-805D-CC17EA4EE28F}" destId="{255CDBBC-8EFA-4BCE-B883-15CB316B9096}" srcOrd="13" destOrd="0" parTransId="{8C4C346C-5EA9-4C49-B865-1BD35EF3559F}" sibTransId="{D16F5260-B735-417C-83DC-FB1F7CB8C64E}"/>
    <dgm:cxn modelId="{480DCAAF-0A06-42E2-8E3F-164B7F98634F}" srcId="{C375B473-051D-41E9-805D-CC17EA4EE28F}" destId="{F4E5FC14-DC86-4F3B-A330-8FB8DBED6906}" srcOrd="18" destOrd="0" parTransId="{095355B5-BB27-44A5-9E36-38503B42C4E3}" sibTransId="{78BFEEAA-928B-4CE0-9F32-20EAE7B2BF0E}"/>
    <dgm:cxn modelId="{15FDF9B3-07BE-49A1-B8C9-7C9C900CCC97}" srcId="{C375B473-051D-41E9-805D-CC17EA4EE28F}" destId="{0002F062-D87B-4F7A-B09C-3BED01C8F41C}" srcOrd="3" destOrd="0" parTransId="{2C2D69BB-3A0C-4DEF-A8FA-FA74DF16F051}" sibTransId="{9D2662DF-7E1B-4D7B-AB85-355C8A5CCE25}"/>
    <dgm:cxn modelId="{CC7D16B4-3339-422B-98AF-8AFBD843E4FF}" srcId="{C375B473-051D-41E9-805D-CC17EA4EE28F}" destId="{2276937E-8498-4B48-8BE7-6C8FD0DAC6DD}" srcOrd="15" destOrd="0" parTransId="{798E0231-3142-4136-A98F-26A80C0A24E0}" sibTransId="{3A265F20-5809-4C66-9D1E-EAFF3C0145A1}"/>
    <dgm:cxn modelId="{558B5EB7-4559-4EF7-ADB7-41FC5796080A}" type="presOf" srcId="{2276937E-8498-4B48-8BE7-6C8FD0DAC6DD}" destId="{CFB042ED-ABD8-4913-8D35-E9403B569F2C}" srcOrd="0" destOrd="0" presId="urn:microsoft.com/office/officeart/2005/8/layout/default"/>
    <dgm:cxn modelId="{8E65B6BA-AFBB-4085-8D31-B38DF9D6651F}" type="presOf" srcId="{524C0D7E-AD35-487C-A4CE-7B4E9836BD7F}" destId="{80B0B660-69A6-40A0-8A22-70589A6AC9B9}" srcOrd="0" destOrd="0" presId="urn:microsoft.com/office/officeart/2005/8/layout/default"/>
    <dgm:cxn modelId="{CD978ABB-EDB8-44AE-B49D-5F1DEBD0A7CD}" srcId="{C375B473-051D-41E9-805D-CC17EA4EE28F}" destId="{1FB3AC89-EBA8-4A2B-B96D-A6BC663280C8}" srcOrd="0" destOrd="0" parTransId="{40316ABB-2499-44EE-A2CD-F7561B4C93C3}" sibTransId="{19E60E6D-419B-4FEE-9FFD-6588A3ED657C}"/>
    <dgm:cxn modelId="{C58D77BD-B857-4948-97E4-1742A016F096}" srcId="{C375B473-051D-41E9-805D-CC17EA4EE28F}" destId="{524C0D7E-AD35-487C-A4CE-7B4E9836BD7F}" srcOrd="11" destOrd="0" parTransId="{0BC3BAC0-30A6-4463-92B0-D35249A853D4}" sibTransId="{ADDB4A07-6843-4A71-B62C-B6A2C701EF03}"/>
    <dgm:cxn modelId="{3E3FCDC6-A9AC-4196-8FC0-848914804044}" srcId="{C375B473-051D-41E9-805D-CC17EA4EE28F}" destId="{9B077036-AE9B-47CF-81EC-8BDA1EF25E5B}" srcOrd="2" destOrd="0" parTransId="{9D3F3824-B4F0-4B53-AF0A-D90322DBCAE7}" sibTransId="{BE82FD98-C301-4264-8AC0-29BC350B6BE4}"/>
    <dgm:cxn modelId="{BD2F3CC7-8093-4F1C-85A3-581ABB8537AD}" type="presOf" srcId="{F4E5FC14-DC86-4F3B-A330-8FB8DBED6906}" destId="{830502C7-7B0C-4466-8E95-77D7D4FFF2A7}" srcOrd="0" destOrd="0" presId="urn:microsoft.com/office/officeart/2005/8/layout/default"/>
    <dgm:cxn modelId="{488E1FCF-AC71-45EB-90B6-6685F94C6A9B}" srcId="{C375B473-051D-41E9-805D-CC17EA4EE28F}" destId="{4EA9CD7D-F92B-4A51-8D8B-7877916054CF}" srcOrd="7" destOrd="0" parTransId="{4E09FC96-19A2-403C-9305-6E2C67BA4C1D}" sibTransId="{C628ABAB-D5A8-40D8-964A-DAE0AF3EE5FB}"/>
    <dgm:cxn modelId="{CA5E1AD9-881C-43EA-816C-E87EBF14E2AC}" srcId="{C375B473-051D-41E9-805D-CC17EA4EE28F}" destId="{ED4CE9F6-F969-4C79-B830-696F36F98128}" srcOrd="1" destOrd="0" parTransId="{7B411BD2-8E7F-4840-9337-3F5029801F11}" sibTransId="{2408FCCD-6982-4C21-A6FA-C3D7AD074CA7}"/>
    <dgm:cxn modelId="{022FD9DF-AFC4-4808-96A2-114437F0D604}" type="presOf" srcId="{E781508F-52B7-4F43-A697-64089F16FD13}" destId="{8478FF09-EB8D-43F9-9FBD-B3A117C2FA0A}" srcOrd="0" destOrd="0" presId="urn:microsoft.com/office/officeart/2005/8/layout/default"/>
    <dgm:cxn modelId="{10481EE4-4751-4C08-876B-978D6C026312}" type="presOf" srcId="{CD77F60E-BF15-43E0-8AE2-E7299210579C}" destId="{FE3A2AD0-2C5E-425A-8E04-F6BABF218644}" srcOrd="0" destOrd="0" presId="urn:microsoft.com/office/officeart/2005/8/layout/default"/>
    <dgm:cxn modelId="{954800F1-18DA-4096-8B07-8A822B34EF59}" srcId="{C375B473-051D-41E9-805D-CC17EA4EE28F}" destId="{3506E4D7-EDDD-4D34-B672-90C420839209}" srcOrd="4" destOrd="0" parTransId="{CFCBC11E-D357-495D-9601-A628FCA38415}" sibTransId="{9F8DC846-18E4-4290-A2E8-EEA86DF09FCF}"/>
    <dgm:cxn modelId="{CD3727A4-8046-40FD-863A-35180D281286}" type="presParOf" srcId="{A9959013-96C2-48DF-9257-54ADDB24E05A}" destId="{7F8C7B7F-6D9E-46B2-A634-47A044D1DB6D}" srcOrd="0" destOrd="0" presId="urn:microsoft.com/office/officeart/2005/8/layout/default"/>
    <dgm:cxn modelId="{D16628DA-1A34-4EEE-B25F-2F640EBC79A7}" type="presParOf" srcId="{A9959013-96C2-48DF-9257-54ADDB24E05A}" destId="{DEB57987-DC30-414B-B471-C797DE8EAF96}" srcOrd="1" destOrd="0" presId="urn:microsoft.com/office/officeart/2005/8/layout/default"/>
    <dgm:cxn modelId="{50C1514B-758D-444B-87F0-A2CB5B13C901}" type="presParOf" srcId="{A9959013-96C2-48DF-9257-54ADDB24E05A}" destId="{EEE10769-7C87-4D60-8721-187DA7D2EE26}" srcOrd="2" destOrd="0" presId="urn:microsoft.com/office/officeart/2005/8/layout/default"/>
    <dgm:cxn modelId="{B5CB363E-A637-449A-92DB-6D36D81EA413}" type="presParOf" srcId="{A9959013-96C2-48DF-9257-54ADDB24E05A}" destId="{8E09FD2B-A3AC-4630-80D9-FA87D37616BC}" srcOrd="3" destOrd="0" presId="urn:microsoft.com/office/officeart/2005/8/layout/default"/>
    <dgm:cxn modelId="{7460E9C5-5B5F-48CF-A34E-61F8AF9E466E}" type="presParOf" srcId="{A9959013-96C2-48DF-9257-54ADDB24E05A}" destId="{58109376-7347-48F3-A50E-C3BACAC1434A}" srcOrd="4" destOrd="0" presId="urn:microsoft.com/office/officeart/2005/8/layout/default"/>
    <dgm:cxn modelId="{9A7C9AFF-EE32-42F4-873B-BEA7A5D5E963}" type="presParOf" srcId="{A9959013-96C2-48DF-9257-54ADDB24E05A}" destId="{AC815151-D0DC-4A9A-B514-4F00D4ADBDFD}" srcOrd="5" destOrd="0" presId="urn:microsoft.com/office/officeart/2005/8/layout/default"/>
    <dgm:cxn modelId="{EE9D09EA-4B64-46AF-8F57-3783B40C1EF2}" type="presParOf" srcId="{A9959013-96C2-48DF-9257-54ADDB24E05A}" destId="{5623321D-022C-4B4D-A145-6F50D9B9606F}" srcOrd="6" destOrd="0" presId="urn:microsoft.com/office/officeart/2005/8/layout/default"/>
    <dgm:cxn modelId="{9BFA959D-97FC-4877-B1A0-AE8424BC2C1B}" type="presParOf" srcId="{A9959013-96C2-48DF-9257-54ADDB24E05A}" destId="{B3776A43-2E05-4F17-BF1F-A98FB2828FD3}" srcOrd="7" destOrd="0" presId="urn:microsoft.com/office/officeart/2005/8/layout/default"/>
    <dgm:cxn modelId="{20C3DD81-1E22-47BD-90FF-1FF9D5B7B570}" type="presParOf" srcId="{A9959013-96C2-48DF-9257-54ADDB24E05A}" destId="{F55644B9-D9AC-4FD1-B028-60F2F808A31B}" srcOrd="8" destOrd="0" presId="urn:microsoft.com/office/officeart/2005/8/layout/default"/>
    <dgm:cxn modelId="{AE03BB18-2D09-4CB3-9947-DB4CC2BFA206}" type="presParOf" srcId="{A9959013-96C2-48DF-9257-54ADDB24E05A}" destId="{2C6FFC48-38FF-4F34-9A69-108660E8BEDD}" srcOrd="9" destOrd="0" presId="urn:microsoft.com/office/officeart/2005/8/layout/default"/>
    <dgm:cxn modelId="{C7428371-DDE7-4267-BE53-6ABD32575E61}" type="presParOf" srcId="{A9959013-96C2-48DF-9257-54ADDB24E05A}" destId="{8478FF09-EB8D-43F9-9FBD-B3A117C2FA0A}" srcOrd="10" destOrd="0" presId="urn:microsoft.com/office/officeart/2005/8/layout/default"/>
    <dgm:cxn modelId="{79CEDDDF-773B-40FA-B69D-5680590A2486}" type="presParOf" srcId="{A9959013-96C2-48DF-9257-54ADDB24E05A}" destId="{BE800CDD-8627-4810-BBA6-90849D070201}" srcOrd="11" destOrd="0" presId="urn:microsoft.com/office/officeart/2005/8/layout/default"/>
    <dgm:cxn modelId="{BD0A37B3-BA12-4C3D-84BC-7A994FAD582C}" type="presParOf" srcId="{A9959013-96C2-48DF-9257-54ADDB24E05A}" destId="{11B8B266-7B6A-446C-B2CF-2DB75182D1E4}" srcOrd="12" destOrd="0" presId="urn:microsoft.com/office/officeart/2005/8/layout/default"/>
    <dgm:cxn modelId="{C2ABA226-0DEC-4C0D-B3EB-61635C64BF8D}" type="presParOf" srcId="{A9959013-96C2-48DF-9257-54ADDB24E05A}" destId="{DEAE7C6E-7094-462E-95F6-50D5AB9679E4}" srcOrd="13" destOrd="0" presId="urn:microsoft.com/office/officeart/2005/8/layout/default"/>
    <dgm:cxn modelId="{443B509B-071B-4501-BAA9-BFB74569D6F6}" type="presParOf" srcId="{A9959013-96C2-48DF-9257-54ADDB24E05A}" destId="{7BF93AD0-7838-4A94-BBEB-D86F192E2611}" srcOrd="14" destOrd="0" presId="urn:microsoft.com/office/officeart/2005/8/layout/default"/>
    <dgm:cxn modelId="{C4637F64-54E8-4823-94DD-5FD05EC2DC14}" type="presParOf" srcId="{A9959013-96C2-48DF-9257-54ADDB24E05A}" destId="{1569E16B-E834-405B-8476-CFC5AE339336}" srcOrd="15" destOrd="0" presId="urn:microsoft.com/office/officeart/2005/8/layout/default"/>
    <dgm:cxn modelId="{CB97CF7E-AC5E-4FD5-A998-AEA7932B021C}" type="presParOf" srcId="{A9959013-96C2-48DF-9257-54ADDB24E05A}" destId="{FA5696DB-F8DA-4E56-923B-BDD1BF45495F}" srcOrd="16" destOrd="0" presId="urn:microsoft.com/office/officeart/2005/8/layout/default"/>
    <dgm:cxn modelId="{A07B57B5-CFD4-4972-82E4-6FD59DD600D0}" type="presParOf" srcId="{A9959013-96C2-48DF-9257-54ADDB24E05A}" destId="{ACA356E5-23FA-4EAC-8F82-46FB1D99588E}" srcOrd="17" destOrd="0" presId="urn:microsoft.com/office/officeart/2005/8/layout/default"/>
    <dgm:cxn modelId="{61164154-37DF-49CC-BD18-53C60654E9F5}" type="presParOf" srcId="{A9959013-96C2-48DF-9257-54ADDB24E05A}" destId="{08E67BF7-A10F-48EF-B8C2-C1383E44B544}" srcOrd="18" destOrd="0" presId="urn:microsoft.com/office/officeart/2005/8/layout/default"/>
    <dgm:cxn modelId="{4275523A-4AE8-48AD-970E-0B1A21540C98}" type="presParOf" srcId="{A9959013-96C2-48DF-9257-54ADDB24E05A}" destId="{6CAC9BC9-700E-47E1-83CB-79D23ADEBF8A}" srcOrd="19" destOrd="0" presId="urn:microsoft.com/office/officeart/2005/8/layout/default"/>
    <dgm:cxn modelId="{0D81ED44-2364-4EFA-AD4A-64BBAAE7ED03}" type="presParOf" srcId="{A9959013-96C2-48DF-9257-54ADDB24E05A}" destId="{3815DE04-B11D-479C-929F-694C01EC4A8E}" srcOrd="20" destOrd="0" presId="urn:microsoft.com/office/officeart/2005/8/layout/default"/>
    <dgm:cxn modelId="{931C748A-DA44-4624-B217-89D1B28E603C}" type="presParOf" srcId="{A9959013-96C2-48DF-9257-54ADDB24E05A}" destId="{36AA63D8-942F-4C76-948E-A786E6FEF166}" srcOrd="21" destOrd="0" presId="urn:microsoft.com/office/officeart/2005/8/layout/default"/>
    <dgm:cxn modelId="{5EAAC8C7-F7C6-4233-BE0A-3146E4FA292E}" type="presParOf" srcId="{A9959013-96C2-48DF-9257-54ADDB24E05A}" destId="{80B0B660-69A6-40A0-8A22-70589A6AC9B9}" srcOrd="22" destOrd="0" presId="urn:microsoft.com/office/officeart/2005/8/layout/default"/>
    <dgm:cxn modelId="{143F618A-C4C0-4E31-9227-1B897D0F5D25}" type="presParOf" srcId="{A9959013-96C2-48DF-9257-54ADDB24E05A}" destId="{DDF146BB-24A1-4FB4-BF91-1218C7018FB1}" srcOrd="23" destOrd="0" presId="urn:microsoft.com/office/officeart/2005/8/layout/default"/>
    <dgm:cxn modelId="{53B4FED1-0616-4BA4-9320-AD0D56AF2817}" type="presParOf" srcId="{A9959013-96C2-48DF-9257-54ADDB24E05A}" destId="{1EED938B-E9D3-45F0-9484-DCB9D17896AB}" srcOrd="24" destOrd="0" presId="urn:microsoft.com/office/officeart/2005/8/layout/default"/>
    <dgm:cxn modelId="{69BF1411-5D11-4BAE-86F0-A71FB7CBBFA8}" type="presParOf" srcId="{A9959013-96C2-48DF-9257-54ADDB24E05A}" destId="{DA23D1F1-9B0B-4A80-9B1C-CA2BEBD5A5D8}" srcOrd="25" destOrd="0" presId="urn:microsoft.com/office/officeart/2005/8/layout/default"/>
    <dgm:cxn modelId="{3404FEC8-262D-431F-AFFF-EA9B400817AF}" type="presParOf" srcId="{A9959013-96C2-48DF-9257-54ADDB24E05A}" destId="{3D3290C1-A128-4155-B071-E8DFCD857295}" srcOrd="26" destOrd="0" presId="urn:microsoft.com/office/officeart/2005/8/layout/default"/>
    <dgm:cxn modelId="{089CA683-1302-4664-ABFC-9069F39A391B}" type="presParOf" srcId="{A9959013-96C2-48DF-9257-54ADDB24E05A}" destId="{02A408B6-7410-4DAC-9648-4352611D9399}" srcOrd="27" destOrd="0" presId="urn:microsoft.com/office/officeart/2005/8/layout/default"/>
    <dgm:cxn modelId="{41781CF7-CED3-46B0-82C4-0AF95613DC44}" type="presParOf" srcId="{A9959013-96C2-48DF-9257-54ADDB24E05A}" destId="{FE3A2AD0-2C5E-425A-8E04-F6BABF218644}" srcOrd="28" destOrd="0" presId="urn:microsoft.com/office/officeart/2005/8/layout/default"/>
    <dgm:cxn modelId="{87A64CB7-3001-4C5D-A9B5-F095C0B2969E}" type="presParOf" srcId="{A9959013-96C2-48DF-9257-54ADDB24E05A}" destId="{570D767F-D628-4009-8BE6-F2A47AF8F516}" srcOrd="29" destOrd="0" presId="urn:microsoft.com/office/officeart/2005/8/layout/default"/>
    <dgm:cxn modelId="{A211D4B4-F1B2-4A2D-AF0C-60A6054BA6DB}" type="presParOf" srcId="{A9959013-96C2-48DF-9257-54ADDB24E05A}" destId="{CFB042ED-ABD8-4913-8D35-E9403B569F2C}" srcOrd="30" destOrd="0" presId="urn:microsoft.com/office/officeart/2005/8/layout/default"/>
    <dgm:cxn modelId="{C024A64E-60B1-4E83-8497-6FFB109E6688}" type="presParOf" srcId="{A9959013-96C2-48DF-9257-54ADDB24E05A}" destId="{30DB8F6B-4175-4ACE-9BF1-F877ADEC6774}" srcOrd="31" destOrd="0" presId="urn:microsoft.com/office/officeart/2005/8/layout/default"/>
    <dgm:cxn modelId="{E03A9AAF-4E6B-448D-9CA7-6119437562EF}" type="presParOf" srcId="{A9959013-96C2-48DF-9257-54ADDB24E05A}" destId="{F4EBF512-330B-40EF-AD06-98003F6C766D}" srcOrd="32" destOrd="0" presId="urn:microsoft.com/office/officeart/2005/8/layout/default"/>
    <dgm:cxn modelId="{E178F9E4-0442-4D0E-A699-272B11392799}" type="presParOf" srcId="{A9959013-96C2-48DF-9257-54ADDB24E05A}" destId="{39E975C8-2741-40C3-ABAD-CBF5DC88FC6F}" srcOrd="33" destOrd="0" presId="urn:microsoft.com/office/officeart/2005/8/layout/default"/>
    <dgm:cxn modelId="{CBE60EEF-D15B-44F5-9A9F-2552C447C94D}" type="presParOf" srcId="{A9959013-96C2-48DF-9257-54ADDB24E05A}" destId="{05C68E0A-9B48-4228-8907-C22E085FEFD4}" srcOrd="34" destOrd="0" presId="urn:microsoft.com/office/officeart/2005/8/layout/default"/>
    <dgm:cxn modelId="{C06452EA-7F27-4FAC-91E1-3353A2D5D40B}" type="presParOf" srcId="{A9959013-96C2-48DF-9257-54ADDB24E05A}" destId="{5C9275C2-CF79-46DD-AF22-A3594CC48800}" srcOrd="35" destOrd="0" presId="urn:microsoft.com/office/officeart/2005/8/layout/default"/>
    <dgm:cxn modelId="{C8EC31BC-4B60-4A34-8612-3B89074841F4}" type="presParOf" srcId="{A9959013-96C2-48DF-9257-54ADDB24E05A}" destId="{830502C7-7B0C-4466-8E95-77D7D4FFF2A7}" srcOrd="3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EEA2B3C-5A31-4B5F-B793-900E2464B3B3}"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IN"/>
        </a:p>
      </dgm:t>
    </dgm:pt>
    <dgm:pt modelId="{92DCC957-B87C-4EC4-A1CE-48114BFBBF88}">
      <dgm:prSet custT="1"/>
      <dgm:spPr>
        <a:solidFill>
          <a:schemeClr val="accent5">
            <a:lumMod val="75000"/>
          </a:schemeClr>
        </a:solidFill>
      </dgm:spPr>
      <dgm:t>
        <a:bodyPr/>
        <a:lstStyle/>
        <a:p>
          <a:pPr rtl="0"/>
          <a:r>
            <a:rPr lang="en-US" sz="1400" b="1" dirty="0"/>
            <a:t>Objectives</a:t>
          </a:r>
          <a:endParaRPr lang="en-IN" sz="1400" b="1" dirty="0"/>
        </a:p>
      </dgm:t>
    </dgm:pt>
    <dgm:pt modelId="{0FF902CD-2A48-4599-A021-4D778B3BAF87}" type="parTrans" cxnId="{B4E31023-A821-4398-84E7-9B3D53C230E4}">
      <dgm:prSet/>
      <dgm:spPr/>
      <dgm:t>
        <a:bodyPr/>
        <a:lstStyle/>
        <a:p>
          <a:endParaRPr lang="en-IN" sz="2000"/>
        </a:p>
      </dgm:t>
    </dgm:pt>
    <dgm:pt modelId="{56D575A6-84DE-4CED-9C90-17CED1CD07B5}" type="sibTrans" cxnId="{B4E31023-A821-4398-84E7-9B3D53C230E4}">
      <dgm:prSet/>
      <dgm:spPr/>
      <dgm:t>
        <a:bodyPr/>
        <a:lstStyle/>
        <a:p>
          <a:endParaRPr lang="en-IN" sz="2000"/>
        </a:p>
      </dgm:t>
    </dgm:pt>
    <dgm:pt modelId="{FC57D8AC-6758-4758-BE4C-23CF4CC99BDE}">
      <dgm:prSet custT="1"/>
      <dgm:spPr>
        <a:solidFill>
          <a:srgbClr val="002060"/>
        </a:solidFill>
      </dgm:spPr>
      <dgm:t>
        <a:bodyPr/>
        <a:lstStyle/>
        <a:p>
          <a:pPr rtl="0"/>
          <a:r>
            <a:rPr lang="en-IN" sz="1600" b="1"/>
            <a:t>Broadband for All</a:t>
          </a:r>
        </a:p>
      </dgm:t>
    </dgm:pt>
    <dgm:pt modelId="{31C28D02-5C50-4B18-A2F6-AF7DFBF759AB}" type="parTrans" cxnId="{C6F9EC2B-43D2-4522-93C4-7A2F0EEB9E15}">
      <dgm:prSet custT="1"/>
      <dgm:spPr/>
      <dgm:t>
        <a:bodyPr/>
        <a:lstStyle/>
        <a:p>
          <a:endParaRPr lang="en-IN" sz="600"/>
        </a:p>
      </dgm:t>
    </dgm:pt>
    <dgm:pt modelId="{27B439B6-0F29-4C16-A5B2-405DADF17842}" type="sibTrans" cxnId="{C6F9EC2B-43D2-4522-93C4-7A2F0EEB9E15}">
      <dgm:prSet/>
      <dgm:spPr/>
      <dgm:t>
        <a:bodyPr/>
        <a:lstStyle/>
        <a:p>
          <a:endParaRPr lang="en-IN" sz="2000"/>
        </a:p>
      </dgm:t>
    </dgm:pt>
    <dgm:pt modelId="{E8427AD5-E969-40E3-B6A1-251A1ABB1305}">
      <dgm:prSet custT="1"/>
      <dgm:spPr>
        <a:solidFill>
          <a:srgbClr val="002060"/>
        </a:solidFill>
      </dgm:spPr>
      <dgm:t>
        <a:bodyPr/>
        <a:lstStyle/>
        <a:p>
          <a:pPr rtl="0"/>
          <a:r>
            <a:rPr lang="en-IN" sz="1600" b="1" dirty="0"/>
            <a:t>4 Million Jobs</a:t>
          </a:r>
        </a:p>
      </dgm:t>
    </dgm:pt>
    <dgm:pt modelId="{9382FCF4-A92C-4C77-832A-53556C416CDF}" type="parTrans" cxnId="{30C378CA-FC3E-428B-92C2-C4C1F354DA32}">
      <dgm:prSet custT="1"/>
      <dgm:spPr/>
      <dgm:t>
        <a:bodyPr/>
        <a:lstStyle/>
        <a:p>
          <a:endParaRPr lang="en-IN" sz="600"/>
        </a:p>
      </dgm:t>
    </dgm:pt>
    <dgm:pt modelId="{82CEBC19-4845-4AEB-9609-37C1BC8FC49A}" type="sibTrans" cxnId="{30C378CA-FC3E-428B-92C2-C4C1F354DA32}">
      <dgm:prSet/>
      <dgm:spPr/>
      <dgm:t>
        <a:bodyPr/>
        <a:lstStyle/>
        <a:p>
          <a:endParaRPr lang="en-IN" sz="2000"/>
        </a:p>
      </dgm:t>
    </dgm:pt>
    <dgm:pt modelId="{9D79F252-3F1C-4429-8FE7-2726943E753E}">
      <dgm:prSet custT="1"/>
      <dgm:spPr>
        <a:solidFill>
          <a:srgbClr val="002060"/>
        </a:solidFill>
      </dgm:spPr>
      <dgm:t>
        <a:bodyPr/>
        <a:lstStyle/>
        <a:p>
          <a:pPr rtl="0"/>
          <a:r>
            <a:rPr lang="en-IN" sz="1600" b="1" dirty="0"/>
            <a:t>8% of India’s GDP</a:t>
          </a:r>
        </a:p>
      </dgm:t>
    </dgm:pt>
    <dgm:pt modelId="{B1ABA048-47FB-4AF8-9E99-63CC6BBDF89A}" type="parTrans" cxnId="{A4398E7C-133D-496A-A897-C7EC13CFB862}">
      <dgm:prSet custT="1"/>
      <dgm:spPr/>
      <dgm:t>
        <a:bodyPr/>
        <a:lstStyle/>
        <a:p>
          <a:endParaRPr lang="en-IN" sz="600"/>
        </a:p>
      </dgm:t>
    </dgm:pt>
    <dgm:pt modelId="{9F602C37-D03B-401C-B7FC-21A09F756380}" type="sibTrans" cxnId="{A4398E7C-133D-496A-A897-C7EC13CFB862}">
      <dgm:prSet/>
      <dgm:spPr/>
      <dgm:t>
        <a:bodyPr/>
        <a:lstStyle/>
        <a:p>
          <a:endParaRPr lang="en-IN" sz="2000"/>
        </a:p>
      </dgm:t>
    </dgm:pt>
    <dgm:pt modelId="{F637581C-33BB-4564-8019-CB60B583EE34}">
      <dgm:prSet custT="1"/>
      <dgm:spPr>
        <a:solidFill>
          <a:srgbClr val="002060"/>
        </a:solidFill>
      </dgm:spPr>
      <dgm:t>
        <a:bodyPr/>
        <a:lstStyle/>
        <a:p>
          <a:pPr rtl="0"/>
          <a:r>
            <a:rPr lang="en-IN" sz="1600" b="1" dirty="0"/>
            <a:t>IND to be in Top 50 Nations in IDI of ITU</a:t>
          </a:r>
        </a:p>
      </dgm:t>
    </dgm:pt>
    <dgm:pt modelId="{1EF46714-9A5D-4177-AD89-108B9EE0A73E}" type="parTrans" cxnId="{508E154D-287B-4271-9EC8-F606DB4FB6C6}">
      <dgm:prSet custT="1"/>
      <dgm:spPr/>
      <dgm:t>
        <a:bodyPr/>
        <a:lstStyle/>
        <a:p>
          <a:endParaRPr lang="en-IN" sz="600"/>
        </a:p>
      </dgm:t>
    </dgm:pt>
    <dgm:pt modelId="{4E98701B-DC69-44AD-8825-5CC074A3FB0C}" type="sibTrans" cxnId="{508E154D-287B-4271-9EC8-F606DB4FB6C6}">
      <dgm:prSet/>
      <dgm:spPr/>
      <dgm:t>
        <a:bodyPr/>
        <a:lstStyle/>
        <a:p>
          <a:endParaRPr lang="en-IN" sz="2000"/>
        </a:p>
      </dgm:t>
    </dgm:pt>
    <dgm:pt modelId="{B89A1443-AF74-40FD-8CDC-0BD2FF5B920B}">
      <dgm:prSet custT="1"/>
      <dgm:spPr>
        <a:solidFill>
          <a:srgbClr val="002060"/>
        </a:solidFill>
      </dgm:spPr>
      <dgm:t>
        <a:bodyPr/>
        <a:lstStyle/>
        <a:p>
          <a:pPr rtl="0"/>
          <a:r>
            <a:rPr lang="en-IN" sz="1600" b="1" dirty="0"/>
            <a:t>Enhancing contribution to Global Value Chains</a:t>
          </a:r>
        </a:p>
      </dgm:t>
    </dgm:pt>
    <dgm:pt modelId="{DF12662A-1C17-494F-8B9C-2F40B694077C}" type="parTrans" cxnId="{294CBA89-306A-4E86-96A9-18961659CB5B}">
      <dgm:prSet custT="1"/>
      <dgm:spPr/>
      <dgm:t>
        <a:bodyPr/>
        <a:lstStyle/>
        <a:p>
          <a:endParaRPr lang="en-IN" sz="600"/>
        </a:p>
      </dgm:t>
    </dgm:pt>
    <dgm:pt modelId="{D85B3FEE-B7C0-4375-A00A-7F49C3DE95F3}" type="sibTrans" cxnId="{294CBA89-306A-4E86-96A9-18961659CB5B}">
      <dgm:prSet/>
      <dgm:spPr/>
      <dgm:t>
        <a:bodyPr/>
        <a:lstStyle/>
        <a:p>
          <a:endParaRPr lang="en-IN" sz="2000"/>
        </a:p>
      </dgm:t>
    </dgm:pt>
    <dgm:pt modelId="{0938D111-A7AD-4738-BD56-68945C35F3C0}">
      <dgm:prSet custT="1"/>
      <dgm:spPr>
        <a:solidFill>
          <a:srgbClr val="002060"/>
        </a:solidFill>
      </dgm:spPr>
      <dgm:t>
        <a:bodyPr/>
        <a:lstStyle/>
        <a:p>
          <a:pPr rtl="0"/>
          <a:r>
            <a:rPr lang="en-IN" sz="1600" b="1" dirty="0"/>
            <a:t>Digital Sovereignty</a:t>
          </a:r>
        </a:p>
      </dgm:t>
    </dgm:pt>
    <dgm:pt modelId="{B820664C-7D59-44CD-A9CC-9A7F51AEAFCA}" type="parTrans" cxnId="{7797C043-692B-4D18-BC98-0B34D910B77B}">
      <dgm:prSet custT="1"/>
      <dgm:spPr/>
      <dgm:t>
        <a:bodyPr/>
        <a:lstStyle/>
        <a:p>
          <a:endParaRPr lang="en-IN" sz="600"/>
        </a:p>
      </dgm:t>
    </dgm:pt>
    <dgm:pt modelId="{AC64C6FE-6BB4-43D0-8F9C-0A3554A1F686}" type="sibTrans" cxnId="{7797C043-692B-4D18-BC98-0B34D910B77B}">
      <dgm:prSet/>
      <dgm:spPr/>
      <dgm:t>
        <a:bodyPr/>
        <a:lstStyle/>
        <a:p>
          <a:endParaRPr lang="en-IN" sz="2000"/>
        </a:p>
      </dgm:t>
    </dgm:pt>
    <dgm:pt modelId="{51B3D551-E8A9-4471-BCCB-69DAF89DDF1D}">
      <dgm:prSet/>
      <dgm:spPr/>
      <dgm:t>
        <a:bodyPr/>
        <a:lstStyle/>
        <a:p>
          <a:pPr rtl="0"/>
          <a:endParaRPr lang="en-IN" sz="2000"/>
        </a:p>
      </dgm:t>
    </dgm:pt>
    <dgm:pt modelId="{E4E42965-DEA6-442C-95E9-71C3C4677E81}" type="parTrans" cxnId="{22D54C0A-3179-45CB-A0B1-612E7D627987}">
      <dgm:prSet/>
      <dgm:spPr/>
      <dgm:t>
        <a:bodyPr/>
        <a:lstStyle/>
        <a:p>
          <a:endParaRPr lang="en-IN" sz="2000"/>
        </a:p>
      </dgm:t>
    </dgm:pt>
    <dgm:pt modelId="{2E4D4B89-7041-4183-82F2-317B28FDE7AC}" type="sibTrans" cxnId="{22D54C0A-3179-45CB-A0B1-612E7D627987}">
      <dgm:prSet/>
      <dgm:spPr/>
      <dgm:t>
        <a:bodyPr/>
        <a:lstStyle/>
        <a:p>
          <a:endParaRPr lang="en-IN" sz="2000"/>
        </a:p>
      </dgm:t>
    </dgm:pt>
    <dgm:pt modelId="{5C0DEED0-854F-472A-BCEF-5BC553BDB395}" type="pres">
      <dgm:prSet presAssocID="{4EEA2B3C-5A31-4B5F-B793-900E2464B3B3}" presName="Name0" presStyleCnt="0">
        <dgm:presLayoutVars>
          <dgm:chMax val="1"/>
          <dgm:dir/>
          <dgm:animLvl val="ctr"/>
          <dgm:resizeHandles val="exact"/>
        </dgm:presLayoutVars>
      </dgm:prSet>
      <dgm:spPr/>
    </dgm:pt>
    <dgm:pt modelId="{316BEE90-81FE-4E5B-BB48-7FACC6BE15ED}" type="pres">
      <dgm:prSet presAssocID="{92DCC957-B87C-4EC4-A1CE-48114BFBBF88}" presName="centerShape" presStyleLbl="node0" presStyleIdx="0" presStyleCnt="1" custScaleX="105858" custScaleY="105095"/>
      <dgm:spPr/>
    </dgm:pt>
    <dgm:pt modelId="{560803AA-E3B8-4AA8-9493-D71B9158CD9D}" type="pres">
      <dgm:prSet presAssocID="{31C28D02-5C50-4B18-A2F6-AF7DFBF759AB}" presName="parTrans" presStyleLbl="sibTrans2D1" presStyleIdx="0" presStyleCnt="6"/>
      <dgm:spPr/>
    </dgm:pt>
    <dgm:pt modelId="{03F80943-BEAA-47BA-8D00-FAB9E6767093}" type="pres">
      <dgm:prSet presAssocID="{31C28D02-5C50-4B18-A2F6-AF7DFBF759AB}" presName="connectorText" presStyleLbl="sibTrans2D1" presStyleIdx="0" presStyleCnt="6"/>
      <dgm:spPr/>
    </dgm:pt>
    <dgm:pt modelId="{647BB36C-4635-4FF8-BC14-925B3F129200}" type="pres">
      <dgm:prSet presAssocID="{FC57D8AC-6758-4758-BE4C-23CF4CC99BDE}" presName="node" presStyleLbl="node1" presStyleIdx="0" presStyleCnt="6" custScaleX="105858" custScaleY="105095">
        <dgm:presLayoutVars>
          <dgm:bulletEnabled val="1"/>
        </dgm:presLayoutVars>
      </dgm:prSet>
      <dgm:spPr/>
    </dgm:pt>
    <dgm:pt modelId="{36BE0153-53FE-4A6E-906E-0F081A14F8B0}" type="pres">
      <dgm:prSet presAssocID="{9382FCF4-A92C-4C77-832A-53556C416CDF}" presName="parTrans" presStyleLbl="sibTrans2D1" presStyleIdx="1" presStyleCnt="6"/>
      <dgm:spPr/>
    </dgm:pt>
    <dgm:pt modelId="{E0380272-B501-4546-826B-B46E511F4560}" type="pres">
      <dgm:prSet presAssocID="{9382FCF4-A92C-4C77-832A-53556C416CDF}" presName="connectorText" presStyleLbl="sibTrans2D1" presStyleIdx="1" presStyleCnt="6"/>
      <dgm:spPr/>
    </dgm:pt>
    <dgm:pt modelId="{1060783F-002A-446C-A9A9-D5B7A3B1754D}" type="pres">
      <dgm:prSet presAssocID="{E8427AD5-E969-40E3-B6A1-251A1ABB1305}" presName="node" presStyleLbl="node1" presStyleIdx="1" presStyleCnt="6">
        <dgm:presLayoutVars>
          <dgm:bulletEnabled val="1"/>
        </dgm:presLayoutVars>
      </dgm:prSet>
      <dgm:spPr/>
    </dgm:pt>
    <dgm:pt modelId="{425A00BD-E3AA-4329-89DC-588F92323E5C}" type="pres">
      <dgm:prSet presAssocID="{B1ABA048-47FB-4AF8-9E99-63CC6BBDF89A}" presName="parTrans" presStyleLbl="sibTrans2D1" presStyleIdx="2" presStyleCnt="6"/>
      <dgm:spPr/>
    </dgm:pt>
    <dgm:pt modelId="{B38C69A5-9622-4220-BCBF-41345CEC93CC}" type="pres">
      <dgm:prSet presAssocID="{B1ABA048-47FB-4AF8-9E99-63CC6BBDF89A}" presName="connectorText" presStyleLbl="sibTrans2D1" presStyleIdx="2" presStyleCnt="6"/>
      <dgm:spPr/>
    </dgm:pt>
    <dgm:pt modelId="{EC9F376C-19E3-4EBA-9C63-7F80D036A49F}" type="pres">
      <dgm:prSet presAssocID="{9D79F252-3F1C-4429-8FE7-2726943E753E}" presName="node" presStyleLbl="node1" presStyleIdx="2" presStyleCnt="6" custScaleX="105858" custScaleY="105095">
        <dgm:presLayoutVars>
          <dgm:bulletEnabled val="1"/>
        </dgm:presLayoutVars>
      </dgm:prSet>
      <dgm:spPr/>
    </dgm:pt>
    <dgm:pt modelId="{C3AFFD15-2E75-408F-9411-5D3863CD4FF5}" type="pres">
      <dgm:prSet presAssocID="{1EF46714-9A5D-4177-AD89-108B9EE0A73E}" presName="parTrans" presStyleLbl="sibTrans2D1" presStyleIdx="3" presStyleCnt="6"/>
      <dgm:spPr/>
    </dgm:pt>
    <dgm:pt modelId="{0BD1B2A4-7880-4795-9741-D0FF6F10B9DE}" type="pres">
      <dgm:prSet presAssocID="{1EF46714-9A5D-4177-AD89-108B9EE0A73E}" presName="connectorText" presStyleLbl="sibTrans2D1" presStyleIdx="3" presStyleCnt="6"/>
      <dgm:spPr/>
    </dgm:pt>
    <dgm:pt modelId="{AC95DA6F-86C3-463A-8893-D658A47662CB}" type="pres">
      <dgm:prSet presAssocID="{F637581C-33BB-4564-8019-CB60B583EE34}" presName="node" presStyleLbl="node1" presStyleIdx="3" presStyleCnt="6" custScaleX="105858" custScaleY="105095">
        <dgm:presLayoutVars>
          <dgm:bulletEnabled val="1"/>
        </dgm:presLayoutVars>
      </dgm:prSet>
      <dgm:spPr/>
    </dgm:pt>
    <dgm:pt modelId="{25AA840D-0E2D-4022-B5D2-88A76DCDF18C}" type="pres">
      <dgm:prSet presAssocID="{DF12662A-1C17-494F-8B9C-2F40B694077C}" presName="parTrans" presStyleLbl="sibTrans2D1" presStyleIdx="4" presStyleCnt="6"/>
      <dgm:spPr/>
    </dgm:pt>
    <dgm:pt modelId="{D9A0ADF4-5826-4AED-96AC-582D3882CFAC}" type="pres">
      <dgm:prSet presAssocID="{DF12662A-1C17-494F-8B9C-2F40B694077C}" presName="connectorText" presStyleLbl="sibTrans2D1" presStyleIdx="4" presStyleCnt="6"/>
      <dgm:spPr/>
    </dgm:pt>
    <dgm:pt modelId="{F747676F-0A3F-4F92-9EB5-7736CBBC07DD}" type="pres">
      <dgm:prSet presAssocID="{B89A1443-AF74-40FD-8CDC-0BD2FF5B920B}" presName="node" presStyleLbl="node1" presStyleIdx="4" presStyleCnt="6" custScaleX="105858" custScaleY="105095">
        <dgm:presLayoutVars>
          <dgm:bulletEnabled val="1"/>
        </dgm:presLayoutVars>
      </dgm:prSet>
      <dgm:spPr/>
    </dgm:pt>
    <dgm:pt modelId="{866E18E2-875F-46DB-84F6-CF0BD8E7DDDD}" type="pres">
      <dgm:prSet presAssocID="{B820664C-7D59-44CD-A9CC-9A7F51AEAFCA}" presName="parTrans" presStyleLbl="sibTrans2D1" presStyleIdx="5" presStyleCnt="6"/>
      <dgm:spPr/>
    </dgm:pt>
    <dgm:pt modelId="{499B51FF-8D68-4B69-ACA1-1966B21DBD91}" type="pres">
      <dgm:prSet presAssocID="{B820664C-7D59-44CD-A9CC-9A7F51AEAFCA}" presName="connectorText" presStyleLbl="sibTrans2D1" presStyleIdx="5" presStyleCnt="6"/>
      <dgm:spPr/>
    </dgm:pt>
    <dgm:pt modelId="{F0A98AAC-B29A-457C-BCC3-D2530AD62AAD}" type="pres">
      <dgm:prSet presAssocID="{0938D111-A7AD-4738-BD56-68945C35F3C0}" presName="node" presStyleLbl="node1" presStyleIdx="5" presStyleCnt="6" custScaleX="105858" custScaleY="105095">
        <dgm:presLayoutVars>
          <dgm:bulletEnabled val="1"/>
        </dgm:presLayoutVars>
      </dgm:prSet>
      <dgm:spPr/>
    </dgm:pt>
  </dgm:ptLst>
  <dgm:cxnLst>
    <dgm:cxn modelId="{3329D604-C29E-4F6B-8827-A5536DDC8220}" type="presOf" srcId="{B820664C-7D59-44CD-A9CC-9A7F51AEAFCA}" destId="{499B51FF-8D68-4B69-ACA1-1966B21DBD91}" srcOrd="1" destOrd="0" presId="urn:microsoft.com/office/officeart/2005/8/layout/radial5"/>
    <dgm:cxn modelId="{22D54C0A-3179-45CB-A0B1-612E7D627987}" srcId="{4EEA2B3C-5A31-4B5F-B793-900E2464B3B3}" destId="{51B3D551-E8A9-4471-BCCB-69DAF89DDF1D}" srcOrd="1" destOrd="0" parTransId="{E4E42965-DEA6-442C-95E9-71C3C4677E81}" sibTransId="{2E4D4B89-7041-4183-82F2-317B28FDE7AC}"/>
    <dgm:cxn modelId="{96AABF0C-BB68-45B4-9C01-22638EA80FA1}" type="presOf" srcId="{E8427AD5-E969-40E3-B6A1-251A1ABB1305}" destId="{1060783F-002A-446C-A9A9-D5B7A3B1754D}" srcOrd="0" destOrd="0" presId="urn:microsoft.com/office/officeart/2005/8/layout/radial5"/>
    <dgm:cxn modelId="{4AE4B716-00BB-4C7A-9ABE-1CB08011631F}" type="presOf" srcId="{4EEA2B3C-5A31-4B5F-B793-900E2464B3B3}" destId="{5C0DEED0-854F-472A-BCEF-5BC553BDB395}" srcOrd="0" destOrd="0" presId="urn:microsoft.com/office/officeart/2005/8/layout/radial5"/>
    <dgm:cxn modelId="{C3D9FC19-ADDD-405A-9594-D6E7497EEF72}" type="presOf" srcId="{F637581C-33BB-4564-8019-CB60B583EE34}" destId="{AC95DA6F-86C3-463A-8893-D658A47662CB}" srcOrd="0" destOrd="0" presId="urn:microsoft.com/office/officeart/2005/8/layout/radial5"/>
    <dgm:cxn modelId="{CEFDDA22-CE96-4F02-B351-3966EE4155D9}" type="presOf" srcId="{9382FCF4-A92C-4C77-832A-53556C416CDF}" destId="{E0380272-B501-4546-826B-B46E511F4560}" srcOrd="1" destOrd="0" presId="urn:microsoft.com/office/officeart/2005/8/layout/radial5"/>
    <dgm:cxn modelId="{B4E31023-A821-4398-84E7-9B3D53C230E4}" srcId="{4EEA2B3C-5A31-4B5F-B793-900E2464B3B3}" destId="{92DCC957-B87C-4EC4-A1CE-48114BFBBF88}" srcOrd="0" destOrd="0" parTransId="{0FF902CD-2A48-4599-A021-4D778B3BAF87}" sibTransId="{56D575A6-84DE-4CED-9C90-17CED1CD07B5}"/>
    <dgm:cxn modelId="{8E8A4724-FC10-4781-8A1B-95BF3C89F3B4}" type="presOf" srcId="{31C28D02-5C50-4B18-A2F6-AF7DFBF759AB}" destId="{560803AA-E3B8-4AA8-9493-D71B9158CD9D}" srcOrd="0" destOrd="0" presId="urn:microsoft.com/office/officeart/2005/8/layout/radial5"/>
    <dgm:cxn modelId="{C6F9EC2B-43D2-4522-93C4-7A2F0EEB9E15}" srcId="{92DCC957-B87C-4EC4-A1CE-48114BFBBF88}" destId="{FC57D8AC-6758-4758-BE4C-23CF4CC99BDE}" srcOrd="0" destOrd="0" parTransId="{31C28D02-5C50-4B18-A2F6-AF7DFBF759AB}" sibTransId="{27B439B6-0F29-4C16-A5B2-405DADF17842}"/>
    <dgm:cxn modelId="{FA95835B-957B-488E-BCDE-5B51294BE9A5}" type="presOf" srcId="{B1ABA048-47FB-4AF8-9E99-63CC6BBDF89A}" destId="{B38C69A5-9622-4220-BCBF-41345CEC93CC}" srcOrd="1" destOrd="0" presId="urn:microsoft.com/office/officeart/2005/8/layout/radial5"/>
    <dgm:cxn modelId="{7797C043-692B-4D18-BC98-0B34D910B77B}" srcId="{92DCC957-B87C-4EC4-A1CE-48114BFBBF88}" destId="{0938D111-A7AD-4738-BD56-68945C35F3C0}" srcOrd="5" destOrd="0" parTransId="{B820664C-7D59-44CD-A9CC-9A7F51AEAFCA}" sibTransId="{AC64C6FE-6BB4-43D0-8F9C-0A3554A1F686}"/>
    <dgm:cxn modelId="{508E154D-287B-4271-9EC8-F606DB4FB6C6}" srcId="{92DCC957-B87C-4EC4-A1CE-48114BFBBF88}" destId="{F637581C-33BB-4564-8019-CB60B583EE34}" srcOrd="3" destOrd="0" parTransId="{1EF46714-9A5D-4177-AD89-108B9EE0A73E}" sibTransId="{4E98701B-DC69-44AD-8825-5CC074A3FB0C}"/>
    <dgm:cxn modelId="{F911D178-7765-4FF0-A9E8-E2DB84DAB883}" type="presOf" srcId="{B1ABA048-47FB-4AF8-9E99-63CC6BBDF89A}" destId="{425A00BD-E3AA-4329-89DC-588F92323E5C}" srcOrd="0" destOrd="0" presId="urn:microsoft.com/office/officeart/2005/8/layout/radial5"/>
    <dgm:cxn modelId="{6A3BCB7B-BF00-464A-92ED-19B5D587F8F2}" type="presOf" srcId="{0938D111-A7AD-4738-BD56-68945C35F3C0}" destId="{F0A98AAC-B29A-457C-BCC3-D2530AD62AAD}" srcOrd="0" destOrd="0" presId="urn:microsoft.com/office/officeart/2005/8/layout/radial5"/>
    <dgm:cxn modelId="{A4398E7C-133D-496A-A897-C7EC13CFB862}" srcId="{92DCC957-B87C-4EC4-A1CE-48114BFBBF88}" destId="{9D79F252-3F1C-4429-8FE7-2726943E753E}" srcOrd="2" destOrd="0" parTransId="{B1ABA048-47FB-4AF8-9E99-63CC6BBDF89A}" sibTransId="{9F602C37-D03B-401C-B7FC-21A09F756380}"/>
    <dgm:cxn modelId="{92F7B781-76F3-4395-B3A4-874B4049E847}" type="presOf" srcId="{B89A1443-AF74-40FD-8CDC-0BD2FF5B920B}" destId="{F747676F-0A3F-4F92-9EB5-7736CBBC07DD}" srcOrd="0" destOrd="0" presId="urn:microsoft.com/office/officeart/2005/8/layout/radial5"/>
    <dgm:cxn modelId="{93C62284-CB65-42B2-809D-625826C95CC0}" type="presOf" srcId="{1EF46714-9A5D-4177-AD89-108B9EE0A73E}" destId="{C3AFFD15-2E75-408F-9411-5D3863CD4FF5}" srcOrd="0" destOrd="0" presId="urn:microsoft.com/office/officeart/2005/8/layout/radial5"/>
    <dgm:cxn modelId="{294CBA89-306A-4E86-96A9-18961659CB5B}" srcId="{92DCC957-B87C-4EC4-A1CE-48114BFBBF88}" destId="{B89A1443-AF74-40FD-8CDC-0BD2FF5B920B}" srcOrd="4" destOrd="0" parTransId="{DF12662A-1C17-494F-8B9C-2F40B694077C}" sibTransId="{D85B3FEE-B7C0-4375-A00A-7F49C3DE95F3}"/>
    <dgm:cxn modelId="{BE79238B-8549-4663-A037-D3BC27F771E6}" type="presOf" srcId="{B820664C-7D59-44CD-A9CC-9A7F51AEAFCA}" destId="{866E18E2-875F-46DB-84F6-CF0BD8E7DDDD}" srcOrd="0" destOrd="0" presId="urn:microsoft.com/office/officeart/2005/8/layout/radial5"/>
    <dgm:cxn modelId="{CA23C09E-189D-4B82-A92A-F29AD868839E}" type="presOf" srcId="{31C28D02-5C50-4B18-A2F6-AF7DFBF759AB}" destId="{03F80943-BEAA-47BA-8D00-FAB9E6767093}" srcOrd="1" destOrd="0" presId="urn:microsoft.com/office/officeart/2005/8/layout/radial5"/>
    <dgm:cxn modelId="{BB5BE6AA-452F-472D-9448-41D4BA369221}" type="presOf" srcId="{9382FCF4-A92C-4C77-832A-53556C416CDF}" destId="{36BE0153-53FE-4A6E-906E-0F081A14F8B0}" srcOrd="0" destOrd="0" presId="urn:microsoft.com/office/officeart/2005/8/layout/radial5"/>
    <dgm:cxn modelId="{C7556DAE-58E9-43FD-B059-7D5DF1C3283F}" type="presOf" srcId="{1EF46714-9A5D-4177-AD89-108B9EE0A73E}" destId="{0BD1B2A4-7880-4795-9741-D0FF6F10B9DE}" srcOrd="1" destOrd="0" presId="urn:microsoft.com/office/officeart/2005/8/layout/radial5"/>
    <dgm:cxn modelId="{F3672BCA-DC39-4B98-A3F2-6DC192798F84}" type="presOf" srcId="{FC57D8AC-6758-4758-BE4C-23CF4CC99BDE}" destId="{647BB36C-4635-4FF8-BC14-925B3F129200}" srcOrd="0" destOrd="0" presId="urn:microsoft.com/office/officeart/2005/8/layout/radial5"/>
    <dgm:cxn modelId="{30C378CA-FC3E-428B-92C2-C4C1F354DA32}" srcId="{92DCC957-B87C-4EC4-A1CE-48114BFBBF88}" destId="{E8427AD5-E969-40E3-B6A1-251A1ABB1305}" srcOrd="1" destOrd="0" parTransId="{9382FCF4-A92C-4C77-832A-53556C416CDF}" sibTransId="{82CEBC19-4845-4AEB-9609-37C1BC8FC49A}"/>
    <dgm:cxn modelId="{54C329CD-61CE-4D84-8D5C-ECBAEE1FB581}" type="presOf" srcId="{9D79F252-3F1C-4429-8FE7-2726943E753E}" destId="{EC9F376C-19E3-4EBA-9C63-7F80D036A49F}" srcOrd="0" destOrd="0" presId="urn:microsoft.com/office/officeart/2005/8/layout/radial5"/>
    <dgm:cxn modelId="{976C8ADE-F774-47DB-9033-E121F336773D}" type="presOf" srcId="{DF12662A-1C17-494F-8B9C-2F40B694077C}" destId="{D9A0ADF4-5826-4AED-96AC-582D3882CFAC}" srcOrd="1" destOrd="0" presId="urn:microsoft.com/office/officeart/2005/8/layout/radial5"/>
    <dgm:cxn modelId="{22F83BE7-DADA-4836-8482-AB71A10A30F0}" type="presOf" srcId="{92DCC957-B87C-4EC4-A1CE-48114BFBBF88}" destId="{316BEE90-81FE-4E5B-BB48-7FACC6BE15ED}" srcOrd="0" destOrd="0" presId="urn:microsoft.com/office/officeart/2005/8/layout/radial5"/>
    <dgm:cxn modelId="{B5943DF5-4E48-4C21-A834-6E10596166DA}" type="presOf" srcId="{DF12662A-1C17-494F-8B9C-2F40B694077C}" destId="{25AA840D-0E2D-4022-B5D2-88A76DCDF18C}" srcOrd="0" destOrd="0" presId="urn:microsoft.com/office/officeart/2005/8/layout/radial5"/>
    <dgm:cxn modelId="{EA56EA7F-487F-413F-80F1-D97EC30F4702}" type="presParOf" srcId="{5C0DEED0-854F-472A-BCEF-5BC553BDB395}" destId="{316BEE90-81FE-4E5B-BB48-7FACC6BE15ED}" srcOrd="0" destOrd="0" presId="urn:microsoft.com/office/officeart/2005/8/layout/radial5"/>
    <dgm:cxn modelId="{C9E907D4-C2E8-402C-B4FF-6A4CF24B7596}" type="presParOf" srcId="{5C0DEED0-854F-472A-BCEF-5BC553BDB395}" destId="{560803AA-E3B8-4AA8-9493-D71B9158CD9D}" srcOrd="1" destOrd="0" presId="urn:microsoft.com/office/officeart/2005/8/layout/radial5"/>
    <dgm:cxn modelId="{D52C30DA-AF64-4970-870D-5809516C7C62}" type="presParOf" srcId="{560803AA-E3B8-4AA8-9493-D71B9158CD9D}" destId="{03F80943-BEAA-47BA-8D00-FAB9E6767093}" srcOrd="0" destOrd="0" presId="urn:microsoft.com/office/officeart/2005/8/layout/radial5"/>
    <dgm:cxn modelId="{00F911BC-084C-4CB4-B73E-D9FEB6FC06CD}" type="presParOf" srcId="{5C0DEED0-854F-472A-BCEF-5BC553BDB395}" destId="{647BB36C-4635-4FF8-BC14-925B3F129200}" srcOrd="2" destOrd="0" presId="urn:microsoft.com/office/officeart/2005/8/layout/radial5"/>
    <dgm:cxn modelId="{545FD52B-51E4-4E54-91E1-3C645CC5F41F}" type="presParOf" srcId="{5C0DEED0-854F-472A-BCEF-5BC553BDB395}" destId="{36BE0153-53FE-4A6E-906E-0F081A14F8B0}" srcOrd="3" destOrd="0" presId="urn:microsoft.com/office/officeart/2005/8/layout/radial5"/>
    <dgm:cxn modelId="{C470237E-34C2-4D14-B141-26C6E9ABA225}" type="presParOf" srcId="{36BE0153-53FE-4A6E-906E-0F081A14F8B0}" destId="{E0380272-B501-4546-826B-B46E511F4560}" srcOrd="0" destOrd="0" presId="urn:microsoft.com/office/officeart/2005/8/layout/radial5"/>
    <dgm:cxn modelId="{62A72582-713A-4C86-B4AF-E71901D682A5}" type="presParOf" srcId="{5C0DEED0-854F-472A-BCEF-5BC553BDB395}" destId="{1060783F-002A-446C-A9A9-D5B7A3B1754D}" srcOrd="4" destOrd="0" presId="urn:microsoft.com/office/officeart/2005/8/layout/radial5"/>
    <dgm:cxn modelId="{372A40F7-9E06-4AF9-8BFB-92FA8F814BD1}" type="presParOf" srcId="{5C0DEED0-854F-472A-BCEF-5BC553BDB395}" destId="{425A00BD-E3AA-4329-89DC-588F92323E5C}" srcOrd="5" destOrd="0" presId="urn:microsoft.com/office/officeart/2005/8/layout/radial5"/>
    <dgm:cxn modelId="{ECB18279-21CA-4C1F-BEAC-EF5B7066DAFF}" type="presParOf" srcId="{425A00BD-E3AA-4329-89DC-588F92323E5C}" destId="{B38C69A5-9622-4220-BCBF-41345CEC93CC}" srcOrd="0" destOrd="0" presId="urn:microsoft.com/office/officeart/2005/8/layout/radial5"/>
    <dgm:cxn modelId="{C64E7E98-A927-4806-9207-233CD32B5323}" type="presParOf" srcId="{5C0DEED0-854F-472A-BCEF-5BC553BDB395}" destId="{EC9F376C-19E3-4EBA-9C63-7F80D036A49F}" srcOrd="6" destOrd="0" presId="urn:microsoft.com/office/officeart/2005/8/layout/radial5"/>
    <dgm:cxn modelId="{CA59EBD1-1A35-4851-9DC8-2BF52FF03C2E}" type="presParOf" srcId="{5C0DEED0-854F-472A-BCEF-5BC553BDB395}" destId="{C3AFFD15-2E75-408F-9411-5D3863CD4FF5}" srcOrd="7" destOrd="0" presId="urn:microsoft.com/office/officeart/2005/8/layout/radial5"/>
    <dgm:cxn modelId="{7D80CBBC-F9BB-4063-8DCD-2BC7EB7DD491}" type="presParOf" srcId="{C3AFFD15-2E75-408F-9411-5D3863CD4FF5}" destId="{0BD1B2A4-7880-4795-9741-D0FF6F10B9DE}" srcOrd="0" destOrd="0" presId="urn:microsoft.com/office/officeart/2005/8/layout/radial5"/>
    <dgm:cxn modelId="{4D416273-9072-48BC-ACA9-822E4D3DCAEF}" type="presParOf" srcId="{5C0DEED0-854F-472A-BCEF-5BC553BDB395}" destId="{AC95DA6F-86C3-463A-8893-D658A47662CB}" srcOrd="8" destOrd="0" presId="urn:microsoft.com/office/officeart/2005/8/layout/radial5"/>
    <dgm:cxn modelId="{010AB184-ACFC-4D15-BE5E-1DB7D8945936}" type="presParOf" srcId="{5C0DEED0-854F-472A-BCEF-5BC553BDB395}" destId="{25AA840D-0E2D-4022-B5D2-88A76DCDF18C}" srcOrd="9" destOrd="0" presId="urn:microsoft.com/office/officeart/2005/8/layout/radial5"/>
    <dgm:cxn modelId="{BB96439D-FA3C-49F0-B350-EBCAD7DE3971}" type="presParOf" srcId="{25AA840D-0E2D-4022-B5D2-88A76DCDF18C}" destId="{D9A0ADF4-5826-4AED-96AC-582D3882CFAC}" srcOrd="0" destOrd="0" presId="urn:microsoft.com/office/officeart/2005/8/layout/radial5"/>
    <dgm:cxn modelId="{CC667879-A28F-409E-8AFB-688986ECCF7E}" type="presParOf" srcId="{5C0DEED0-854F-472A-BCEF-5BC553BDB395}" destId="{F747676F-0A3F-4F92-9EB5-7736CBBC07DD}" srcOrd="10" destOrd="0" presId="urn:microsoft.com/office/officeart/2005/8/layout/radial5"/>
    <dgm:cxn modelId="{508B0A39-3961-4DCE-8059-B44B71E7D401}" type="presParOf" srcId="{5C0DEED0-854F-472A-BCEF-5BC553BDB395}" destId="{866E18E2-875F-46DB-84F6-CF0BD8E7DDDD}" srcOrd="11" destOrd="0" presId="urn:microsoft.com/office/officeart/2005/8/layout/radial5"/>
    <dgm:cxn modelId="{E2EE8FFA-F710-469D-AF9C-99491D584BC5}" type="presParOf" srcId="{866E18E2-875F-46DB-84F6-CF0BD8E7DDDD}" destId="{499B51FF-8D68-4B69-ACA1-1966B21DBD91}" srcOrd="0" destOrd="0" presId="urn:microsoft.com/office/officeart/2005/8/layout/radial5"/>
    <dgm:cxn modelId="{3DE6C206-29C8-47FC-8CE1-936151E03C01}" type="presParOf" srcId="{5C0DEED0-854F-472A-BCEF-5BC553BDB395}" destId="{F0A98AAC-B29A-457C-BCC3-D2530AD62AAD}" srcOrd="12"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284DC96-833F-4DBF-ACBF-15D419B88981}" type="doc">
      <dgm:prSet loTypeId="urn:microsoft.com/office/officeart/2005/8/layout/chart3" loCatId="cycle" qsTypeId="urn:microsoft.com/office/officeart/2005/8/quickstyle/simple1" qsCatId="simple" csTypeId="urn:microsoft.com/office/officeart/2005/8/colors/accent1_2" csCatId="accent1" phldr="1"/>
      <dgm:spPr/>
    </dgm:pt>
    <dgm:pt modelId="{942DE2F5-2516-47A1-8854-A15784F85BF4}">
      <dgm:prSet phldrT="[Text]" custT="1"/>
      <dgm:spPr>
        <a:solidFill>
          <a:srgbClr val="002060"/>
        </a:solidFill>
      </dgm:spPr>
      <dgm:t>
        <a:bodyPr/>
        <a:lstStyle/>
        <a:p>
          <a:r>
            <a:rPr lang="en-IN" sz="1800" b="0" dirty="0">
              <a:solidFill>
                <a:schemeClr val="bg1"/>
              </a:solidFill>
            </a:rPr>
            <a:t>Application Layer </a:t>
          </a:r>
          <a:r>
            <a:rPr lang="en-IN" sz="1800" b="0" dirty="0" err="1">
              <a:solidFill>
                <a:schemeClr val="bg1"/>
              </a:solidFill>
            </a:rPr>
            <a:t>Stds</a:t>
          </a:r>
          <a:r>
            <a:rPr lang="en-IN" sz="1800" b="0" dirty="0">
              <a:solidFill>
                <a:schemeClr val="bg1"/>
              </a:solidFill>
            </a:rPr>
            <a:t>.</a:t>
          </a:r>
        </a:p>
      </dgm:t>
    </dgm:pt>
    <dgm:pt modelId="{4AE57355-CEE6-4A60-8C53-B282C0FD85B9}" type="parTrans" cxnId="{F220C607-78A8-4AEB-A835-BAD6943B131A}">
      <dgm:prSet/>
      <dgm:spPr/>
      <dgm:t>
        <a:bodyPr/>
        <a:lstStyle/>
        <a:p>
          <a:endParaRPr lang="en-IN"/>
        </a:p>
      </dgm:t>
    </dgm:pt>
    <dgm:pt modelId="{A3919ECE-185E-4665-8328-D335DE31D730}" type="sibTrans" cxnId="{F220C607-78A8-4AEB-A835-BAD6943B131A}">
      <dgm:prSet/>
      <dgm:spPr/>
      <dgm:t>
        <a:bodyPr/>
        <a:lstStyle/>
        <a:p>
          <a:endParaRPr lang="en-IN"/>
        </a:p>
      </dgm:t>
    </dgm:pt>
    <dgm:pt modelId="{1C945530-519F-4E4B-BF4F-6447609B0B19}">
      <dgm:prSet phldrT="[Text]"/>
      <dgm:spPr>
        <a:solidFill>
          <a:srgbClr val="002060"/>
        </a:solidFill>
      </dgm:spPr>
      <dgm:t>
        <a:bodyPr/>
        <a:lstStyle/>
        <a:p>
          <a:r>
            <a:rPr lang="en-IN" dirty="0"/>
            <a:t>Spectrum</a:t>
          </a:r>
        </a:p>
      </dgm:t>
    </dgm:pt>
    <dgm:pt modelId="{8C91CF35-2E3B-4192-881C-BF07F77FF5AB}" type="sibTrans" cxnId="{FB839908-E8A3-4AEE-9BB0-FF53A1B56492}">
      <dgm:prSet/>
      <dgm:spPr/>
      <dgm:t>
        <a:bodyPr/>
        <a:lstStyle/>
        <a:p>
          <a:endParaRPr lang="en-IN"/>
        </a:p>
      </dgm:t>
    </dgm:pt>
    <dgm:pt modelId="{0891329F-D61A-4DF2-90D9-7DE2A5158F34}" type="parTrans" cxnId="{FB839908-E8A3-4AEE-9BB0-FF53A1B56492}">
      <dgm:prSet/>
      <dgm:spPr/>
      <dgm:t>
        <a:bodyPr/>
        <a:lstStyle/>
        <a:p>
          <a:endParaRPr lang="en-IN"/>
        </a:p>
      </dgm:t>
    </dgm:pt>
    <dgm:pt modelId="{40FC6D36-E642-4E99-91D4-DB5F2A86A9A5}">
      <dgm:prSet/>
      <dgm:spPr>
        <a:solidFill>
          <a:srgbClr val="002060"/>
        </a:solidFill>
      </dgm:spPr>
      <dgm:t>
        <a:bodyPr/>
        <a:lstStyle/>
        <a:p>
          <a:r>
            <a:rPr lang="en-IN" dirty="0"/>
            <a:t>Major Trials &amp; Technology Development</a:t>
          </a:r>
        </a:p>
      </dgm:t>
    </dgm:pt>
    <dgm:pt modelId="{131D6247-B186-46FB-8F2C-C613722A2D16}" type="parTrans" cxnId="{6D9447FB-247B-448B-A800-7BA4F50E5693}">
      <dgm:prSet/>
      <dgm:spPr/>
      <dgm:t>
        <a:bodyPr/>
        <a:lstStyle/>
        <a:p>
          <a:endParaRPr lang="en-IN"/>
        </a:p>
      </dgm:t>
    </dgm:pt>
    <dgm:pt modelId="{9BF5487C-63DE-4388-A86B-BC87E5712957}" type="sibTrans" cxnId="{6D9447FB-247B-448B-A800-7BA4F50E5693}">
      <dgm:prSet/>
      <dgm:spPr/>
      <dgm:t>
        <a:bodyPr/>
        <a:lstStyle/>
        <a:p>
          <a:endParaRPr lang="en-IN"/>
        </a:p>
      </dgm:t>
    </dgm:pt>
    <dgm:pt modelId="{7D05FCBA-76AC-4A46-861A-386EF2C455FF}">
      <dgm:prSet/>
      <dgm:spPr>
        <a:solidFill>
          <a:srgbClr val="002060"/>
        </a:solidFill>
      </dgm:spPr>
      <dgm:t>
        <a:bodyPr/>
        <a:lstStyle/>
        <a:p>
          <a:r>
            <a:rPr lang="en-IN" dirty="0"/>
            <a:t>Education &amp; Awareness</a:t>
          </a:r>
        </a:p>
      </dgm:t>
    </dgm:pt>
    <dgm:pt modelId="{4A7AD568-6A60-41C2-990C-DD6080BD555C}" type="parTrans" cxnId="{9A3A7F8F-DFCE-4DEF-B53C-812B6972E5E2}">
      <dgm:prSet/>
      <dgm:spPr/>
      <dgm:t>
        <a:bodyPr/>
        <a:lstStyle/>
        <a:p>
          <a:endParaRPr lang="en-IN"/>
        </a:p>
      </dgm:t>
    </dgm:pt>
    <dgm:pt modelId="{7074B22F-734B-42DE-8778-AFF22F703603}" type="sibTrans" cxnId="{9A3A7F8F-DFCE-4DEF-B53C-812B6972E5E2}">
      <dgm:prSet/>
      <dgm:spPr/>
      <dgm:t>
        <a:bodyPr/>
        <a:lstStyle/>
        <a:p>
          <a:endParaRPr lang="en-IN"/>
        </a:p>
      </dgm:t>
    </dgm:pt>
    <dgm:pt modelId="{92829BC8-5090-4D0B-841E-B5ADE0C5CDF2}">
      <dgm:prSet custT="1"/>
      <dgm:spPr>
        <a:solidFill>
          <a:srgbClr val="002060"/>
        </a:solidFill>
      </dgm:spPr>
      <dgm:t>
        <a:bodyPr/>
        <a:lstStyle/>
        <a:p>
          <a:r>
            <a:rPr lang="en-IN" sz="1600" dirty="0"/>
            <a:t> </a:t>
          </a:r>
          <a:r>
            <a:rPr lang="en-IN" sz="1800" b="0" dirty="0">
              <a:solidFill>
                <a:schemeClr val="bg1"/>
              </a:solidFill>
            </a:rPr>
            <a:t>Use Case Labs</a:t>
          </a:r>
        </a:p>
      </dgm:t>
    </dgm:pt>
    <dgm:pt modelId="{DBDD7EA7-335E-48F1-8F00-48BC9EF1D996}" type="parTrans" cxnId="{DD3F1D27-7FF0-401A-BD82-D56367C39C73}">
      <dgm:prSet/>
      <dgm:spPr/>
      <dgm:t>
        <a:bodyPr/>
        <a:lstStyle/>
        <a:p>
          <a:endParaRPr lang="en-IN"/>
        </a:p>
      </dgm:t>
    </dgm:pt>
    <dgm:pt modelId="{0BD3687A-2BEF-4178-96DD-ADFCD32F3D80}" type="sibTrans" cxnId="{DD3F1D27-7FF0-401A-BD82-D56367C39C73}">
      <dgm:prSet/>
      <dgm:spPr/>
      <dgm:t>
        <a:bodyPr/>
        <a:lstStyle/>
        <a:p>
          <a:endParaRPr lang="en-IN"/>
        </a:p>
      </dgm:t>
    </dgm:pt>
    <dgm:pt modelId="{9E8928F7-DB3B-4EBA-A7CB-1D2602C7133C}">
      <dgm:prSet/>
      <dgm:spPr>
        <a:solidFill>
          <a:srgbClr val="002060"/>
        </a:solidFill>
      </dgm:spPr>
      <dgm:t>
        <a:bodyPr/>
        <a:lstStyle/>
        <a:p>
          <a:r>
            <a:rPr lang="en-IN" dirty="0"/>
            <a:t>Regulatory</a:t>
          </a:r>
        </a:p>
      </dgm:t>
    </dgm:pt>
    <dgm:pt modelId="{BF83C376-29B7-4190-BDD9-692D37AEE993}" type="parTrans" cxnId="{33F290C8-799B-4FB6-A2FE-12BC60D600F8}">
      <dgm:prSet/>
      <dgm:spPr/>
      <dgm:t>
        <a:bodyPr/>
        <a:lstStyle/>
        <a:p>
          <a:endParaRPr lang="en-IN"/>
        </a:p>
      </dgm:t>
    </dgm:pt>
    <dgm:pt modelId="{60EB8303-86C0-447A-8273-8392C3AEB435}" type="sibTrans" cxnId="{33F290C8-799B-4FB6-A2FE-12BC60D600F8}">
      <dgm:prSet/>
      <dgm:spPr/>
      <dgm:t>
        <a:bodyPr/>
        <a:lstStyle/>
        <a:p>
          <a:endParaRPr lang="en-IN"/>
        </a:p>
      </dgm:t>
    </dgm:pt>
    <dgm:pt modelId="{ED3BFD7B-E86C-4794-A0EF-6611FFA4C32D}">
      <dgm:prSet phldrT="[Text]" custT="1"/>
      <dgm:spPr>
        <a:solidFill>
          <a:srgbClr val="002060"/>
        </a:solidFill>
      </dgm:spPr>
      <dgm:t>
        <a:bodyPr/>
        <a:lstStyle/>
        <a:p>
          <a:r>
            <a:rPr lang="en-IN" sz="1800" b="0" dirty="0">
              <a:solidFill>
                <a:schemeClr val="bg1"/>
              </a:solidFill>
            </a:rPr>
            <a:t>Participation in International </a:t>
          </a:r>
          <a:r>
            <a:rPr lang="en-IN" sz="1800" b="0" dirty="0" err="1">
              <a:solidFill>
                <a:schemeClr val="bg1"/>
              </a:solidFill>
            </a:rPr>
            <a:t>Stds</a:t>
          </a:r>
          <a:r>
            <a:rPr lang="en-IN" sz="2000" b="0" dirty="0">
              <a:solidFill>
                <a:schemeClr val="bg1"/>
              </a:solidFill>
            </a:rPr>
            <a:t>.</a:t>
          </a:r>
        </a:p>
      </dgm:t>
    </dgm:pt>
    <dgm:pt modelId="{5FFBC37A-1A35-41B4-8A01-9836D79E0F5C}" type="sibTrans" cxnId="{65DBD319-C5C3-4314-B880-ED6A681BAED5}">
      <dgm:prSet/>
      <dgm:spPr/>
      <dgm:t>
        <a:bodyPr/>
        <a:lstStyle/>
        <a:p>
          <a:endParaRPr lang="en-IN"/>
        </a:p>
      </dgm:t>
    </dgm:pt>
    <dgm:pt modelId="{0E330C0A-1F1F-4821-9821-C0F39F539E92}" type="parTrans" cxnId="{65DBD319-C5C3-4314-B880-ED6A681BAED5}">
      <dgm:prSet/>
      <dgm:spPr/>
      <dgm:t>
        <a:bodyPr/>
        <a:lstStyle/>
        <a:p>
          <a:endParaRPr lang="en-IN"/>
        </a:p>
      </dgm:t>
    </dgm:pt>
    <dgm:pt modelId="{2C49F39A-24BF-415C-9C77-CAD20DFDED6A}" type="pres">
      <dgm:prSet presAssocID="{E284DC96-833F-4DBF-ACBF-15D419B88981}" presName="compositeShape" presStyleCnt="0">
        <dgm:presLayoutVars>
          <dgm:chMax val="7"/>
          <dgm:dir/>
          <dgm:resizeHandles val="exact"/>
        </dgm:presLayoutVars>
      </dgm:prSet>
      <dgm:spPr/>
    </dgm:pt>
    <dgm:pt modelId="{9ACCD88A-37DA-40A0-A69C-591A52114F1E}" type="pres">
      <dgm:prSet presAssocID="{E284DC96-833F-4DBF-ACBF-15D419B88981}" presName="wedge1" presStyleLbl="node1" presStyleIdx="0" presStyleCnt="7" custScaleX="100345" custScaleY="99157" custLinFactNeighborX="24142" custLinFactNeighborY="2275"/>
      <dgm:spPr/>
    </dgm:pt>
    <dgm:pt modelId="{04321A2B-C076-46CE-9A69-755BC4633BD7}" type="pres">
      <dgm:prSet presAssocID="{E284DC96-833F-4DBF-ACBF-15D419B88981}" presName="wedge1Tx" presStyleLbl="node1" presStyleIdx="0" presStyleCnt="7">
        <dgm:presLayoutVars>
          <dgm:chMax val="0"/>
          <dgm:chPref val="0"/>
          <dgm:bulletEnabled val="1"/>
        </dgm:presLayoutVars>
      </dgm:prSet>
      <dgm:spPr/>
    </dgm:pt>
    <dgm:pt modelId="{4A1CCE01-F570-4515-B819-1544FA0350A0}" type="pres">
      <dgm:prSet presAssocID="{E284DC96-833F-4DBF-ACBF-15D419B88981}" presName="wedge2" presStyleLbl="node1" presStyleIdx="1" presStyleCnt="7" custLinFactNeighborX="26356" custLinFactNeighborY="-3269"/>
      <dgm:spPr/>
    </dgm:pt>
    <dgm:pt modelId="{7D9C7605-E6CA-4B7E-B2F1-6068AA6DED5A}" type="pres">
      <dgm:prSet presAssocID="{E284DC96-833F-4DBF-ACBF-15D419B88981}" presName="wedge2Tx" presStyleLbl="node1" presStyleIdx="1" presStyleCnt="7">
        <dgm:presLayoutVars>
          <dgm:chMax val="0"/>
          <dgm:chPref val="0"/>
          <dgm:bulletEnabled val="1"/>
        </dgm:presLayoutVars>
      </dgm:prSet>
      <dgm:spPr/>
    </dgm:pt>
    <dgm:pt modelId="{B2FDACD5-4DD2-4453-BB00-C18CCE36DCBB}" type="pres">
      <dgm:prSet presAssocID="{E284DC96-833F-4DBF-ACBF-15D419B88981}" presName="wedge3" presStyleLbl="node1" presStyleIdx="2" presStyleCnt="7" custLinFactNeighborX="26356" custLinFactNeighborY="-3288"/>
      <dgm:spPr/>
    </dgm:pt>
    <dgm:pt modelId="{5681EC34-F9CC-45A8-B246-2E5E76A679FB}" type="pres">
      <dgm:prSet presAssocID="{E284DC96-833F-4DBF-ACBF-15D419B88981}" presName="wedge3Tx" presStyleLbl="node1" presStyleIdx="2" presStyleCnt="7">
        <dgm:presLayoutVars>
          <dgm:chMax val="0"/>
          <dgm:chPref val="0"/>
          <dgm:bulletEnabled val="1"/>
        </dgm:presLayoutVars>
      </dgm:prSet>
      <dgm:spPr/>
    </dgm:pt>
    <dgm:pt modelId="{D5FE6693-47E8-4BE8-9589-21FE2C162465}" type="pres">
      <dgm:prSet presAssocID="{E284DC96-833F-4DBF-ACBF-15D419B88981}" presName="wedge4" presStyleLbl="node1" presStyleIdx="3" presStyleCnt="7" custLinFactNeighborX="26356" custLinFactNeighborY="-3269"/>
      <dgm:spPr/>
    </dgm:pt>
    <dgm:pt modelId="{08CB0388-D44D-43AE-B2C6-F163AA1B5FE9}" type="pres">
      <dgm:prSet presAssocID="{E284DC96-833F-4DBF-ACBF-15D419B88981}" presName="wedge4Tx" presStyleLbl="node1" presStyleIdx="3" presStyleCnt="7">
        <dgm:presLayoutVars>
          <dgm:chMax val="0"/>
          <dgm:chPref val="0"/>
          <dgm:bulletEnabled val="1"/>
        </dgm:presLayoutVars>
      </dgm:prSet>
      <dgm:spPr/>
    </dgm:pt>
    <dgm:pt modelId="{BD32D601-F848-4A3E-961A-F50687306DAA}" type="pres">
      <dgm:prSet presAssocID="{E284DC96-833F-4DBF-ACBF-15D419B88981}" presName="wedge5" presStyleLbl="node1" presStyleIdx="4" presStyleCnt="7" custLinFactNeighborX="26356" custLinFactNeighborY="-3288"/>
      <dgm:spPr/>
    </dgm:pt>
    <dgm:pt modelId="{594B91D6-E1E3-492B-81F1-22516B010EB3}" type="pres">
      <dgm:prSet presAssocID="{E284DC96-833F-4DBF-ACBF-15D419B88981}" presName="wedge5Tx" presStyleLbl="node1" presStyleIdx="4" presStyleCnt="7">
        <dgm:presLayoutVars>
          <dgm:chMax val="0"/>
          <dgm:chPref val="0"/>
          <dgm:bulletEnabled val="1"/>
        </dgm:presLayoutVars>
      </dgm:prSet>
      <dgm:spPr/>
    </dgm:pt>
    <dgm:pt modelId="{530670C8-1A62-4750-ABDD-D79DE65FDDD7}" type="pres">
      <dgm:prSet presAssocID="{E284DC96-833F-4DBF-ACBF-15D419B88981}" presName="wedge6" presStyleLbl="node1" presStyleIdx="5" presStyleCnt="7" custScaleX="101520" custScaleY="99389" custLinFactNeighborX="26406" custLinFactNeighborY="-3691"/>
      <dgm:spPr/>
    </dgm:pt>
    <dgm:pt modelId="{D5B1C0B8-3D56-49ED-96CF-71EBCB45F2E7}" type="pres">
      <dgm:prSet presAssocID="{E284DC96-833F-4DBF-ACBF-15D419B88981}" presName="wedge6Tx" presStyleLbl="node1" presStyleIdx="5" presStyleCnt="7">
        <dgm:presLayoutVars>
          <dgm:chMax val="0"/>
          <dgm:chPref val="0"/>
          <dgm:bulletEnabled val="1"/>
        </dgm:presLayoutVars>
      </dgm:prSet>
      <dgm:spPr/>
    </dgm:pt>
    <dgm:pt modelId="{3B50B29D-E730-4EB8-B852-2C34AF5A1107}" type="pres">
      <dgm:prSet presAssocID="{E284DC96-833F-4DBF-ACBF-15D419B88981}" presName="wedge7" presStyleLbl="node1" presStyleIdx="6" presStyleCnt="7" custScaleX="99012" custScaleY="98697" custLinFactNeighborX="26653" custLinFactNeighborY="-3696"/>
      <dgm:spPr/>
    </dgm:pt>
    <dgm:pt modelId="{D0AD1410-1754-4613-94A5-51E501124CF6}" type="pres">
      <dgm:prSet presAssocID="{E284DC96-833F-4DBF-ACBF-15D419B88981}" presName="wedge7Tx" presStyleLbl="node1" presStyleIdx="6" presStyleCnt="7">
        <dgm:presLayoutVars>
          <dgm:chMax val="0"/>
          <dgm:chPref val="0"/>
          <dgm:bulletEnabled val="1"/>
        </dgm:presLayoutVars>
      </dgm:prSet>
      <dgm:spPr/>
    </dgm:pt>
  </dgm:ptLst>
  <dgm:cxnLst>
    <dgm:cxn modelId="{6EB1BB00-DA28-49F8-8F0D-F553E8CFF6F1}" type="presOf" srcId="{E284DC96-833F-4DBF-ACBF-15D419B88981}" destId="{2C49F39A-24BF-415C-9C77-CAD20DFDED6A}" srcOrd="0" destOrd="0" presId="urn:microsoft.com/office/officeart/2005/8/layout/chart3"/>
    <dgm:cxn modelId="{F220C607-78A8-4AEB-A835-BAD6943B131A}" srcId="{E284DC96-833F-4DBF-ACBF-15D419B88981}" destId="{942DE2F5-2516-47A1-8854-A15784F85BF4}" srcOrd="5" destOrd="0" parTransId="{4AE57355-CEE6-4A60-8C53-B282C0FD85B9}" sibTransId="{A3919ECE-185E-4665-8328-D335DE31D730}"/>
    <dgm:cxn modelId="{FB839908-E8A3-4AEE-9BB0-FF53A1B56492}" srcId="{E284DC96-833F-4DBF-ACBF-15D419B88981}" destId="{1C945530-519F-4E4B-BF4F-6447609B0B19}" srcOrd="0" destOrd="0" parTransId="{0891329F-D61A-4DF2-90D9-7DE2A5158F34}" sibTransId="{8C91CF35-2E3B-4192-881C-BF07F77FF5AB}"/>
    <dgm:cxn modelId="{C0607319-98C7-47FE-ACD6-19A5FA6C4317}" type="presOf" srcId="{92829BC8-5090-4D0B-841E-B5ADE0C5CDF2}" destId="{D5FE6693-47E8-4BE8-9589-21FE2C162465}" srcOrd="0" destOrd="0" presId="urn:microsoft.com/office/officeart/2005/8/layout/chart3"/>
    <dgm:cxn modelId="{65DBD319-C5C3-4314-B880-ED6A681BAED5}" srcId="{E284DC96-833F-4DBF-ACBF-15D419B88981}" destId="{ED3BFD7B-E86C-4794-A0EF-6611FFA4C32D}" srcOrd="6" destOrd="0" parTransId="{0E330C0A-1F1F-4821-9821-C0F39F539E92}" sibTransId="{5FFBC37A-1A35-41B4-8A01-9836D79E0F5C}"/>
    <dgm:cxn modelId="{1E3B991E-5CE9-4E81-9674-08BC05C76BFF}" type="presOf" srcId="{40FC6D36-E642-4E99-91D4-DB5F2A86A9A5}" destId="{594B91D6-E1E3-492B-81F1-22516B010EB3}" srcOrd="1" destOrd="0" presId="urn:microsoft.com/office/officeart/2005/8/layout/chart3"/>
    <dgm:cxn modelId="{DD3F1D27-7FF0-401A-BD82-D56367C39C73}" srcId="{E284DC96-833F-4DBF-ACBF-15D419B88981}" destId="{92829BC8-5090-4D0B-841E-B5ADE0C5CDF2}" srcOrd="3" destOrd="0" parTransId="{DBDD7EA7-335E-48F1-8F00-48BC9EF1D996}" sibTransId="{0BD3687A-2BEF-4178-96DD-ADFCD32F3D80}"/>
    <dgm:cxn modelId="{EC37C45B-6E59-4CA8-B8F3-AA3A61F2EF45}" type="presOf" srcId="{7D05FCBA-76AC-4A46-861A-386EF2C455FF}" destId="{B2FDACD5-4DD2-4453-BB00-C18CCE36DCBB}" srcOrd="0" destOrd="0" presId="urn:microsoft.com/office/officeart/2005/8/layout/chart3"/>
    <dgm:cxn modelId="{960B1062-65B4-48C8-BD8D-768C729A2A59}" type="presOf" srcId="{9E8928F7-DB3B-4EBA-A7CB-1D2602C7133C}" destId="{7D9C7605-E6CA-4B7E-B2F1-6068AA6DED5A}" srcOrd="1" destOrd="0" presId="urn:microsoft.com/office/officeart/2005/8/layout/chart3"/>
    <dgm:cxn modelId="{58F7B576-61CC-4053-9EB4-6A3DA3C2549B}" type="presOf" srcId="{942DE2F5-2516-47A1-8854-A15784F85BF4}" destId="{D5B1C0B8-3D56-49ED-96CF-71EBCB45F2E7}" srcOrd="1" destOrd="0" presId="urn:microsoft.com/office/officeart/2005/8/layout/chart3"/>
    <dgm:cxn modelId="{9A3A7F8F-DFCE-4DEF-B53C-812B6972E5E2}" srcId="{E284DC96-833F-4DBF-ACBF-15D419B88981}" destId="{7D05FCBA-76AC-4A46-861A-386EF2C455FF}" srcOrd="2" destOrd="0" parTransId="{4A7AD568-6A60-41C2-990C-DD6080BD555C}" sibTransId="{7074B22F-734B-42DE-8778-AFF22F703603}"/>
    <dgm:cxn modelId="{8C07A3A1-EC04-48C0-8541-DDEA65CE938A}" type="presOf" srcId="{ED3BFD7B-E86C-4794-A0EF-6611FFA4C32D}" destId="{3B50B29D-E730-4EB8-B852-2C34AF5A1107}" srcOrd="0" destOrd="0" presId="urn:microsoft.com/office/officeart/2005/8/layout/chart3"/>
    <dgm:cxn modelId="{AD5FB4A5-F9FB-485C-8FDB-2AB3D9F77F93}" type="presOf" srcId="{1C945530-519F-4E4B-BF4F-6447609B0B19}" destId="{04321A2B-C076-46CE-9A69-755BC4633BD7}" srcOrd="1" destOrd="0" presId="urn:microsoft.com/office/officeart/2005/8/layout/chart3"/>
    <dgm:cxn modelId="{33F290C8-799B-4FB6-A2FE-12BC60D600F8}" srcId="{E284DC96-833F-4DBF-ACBF-15D419B88981}" destId="{9E8928F7-DB3B-4EBA-A7CB-1D2602C7133C}" srcOrd="1" destOrd="0" parTransId="{BF83C376-29B7-4190-BDD9-692D37AEE993}" sibTransId="{60EB8303-86C0-447A-8273-8392C3AEB435}"/>
    <dgm:cxn modelId="{23674CD5-F83A-4928-9CD1-EE1E0C66A48C}" type="presOf" srcId="{92829BC8-5090-4D0B-841E-B5ADE0C5CDF2}" destId="{08CB0388-D44D-43AE-B2C6-F163AA1B5FE9}" srcOrd="1" destOrd="0" presId="urn:microsoft.com/office/officeart/2005/8/layout/chart3"/>
    <dgm:cxn modelId="{294587DD-680E-4BD8-AFBF-CB6F103F6273}" type="presOf" srcId="{7D05FCBA-76AC-4A46-861A-386EF2C455FF}" destId="{5681EC34-F9CC-45A8-B246-2E5E76A679FB}" srcOrd="1" destOrd="0" presId="urn:microsoft.com/office/officeart/2005/8/layout/chart3"/>
    <dgm:cxn modelId="{E1A5C6DF-41F1-418D-99DE-C8B6E35DBAF8}" type="presOf" srcId="{942DE2F5-2516-47A1-8854-A15784F85BF4}" destId="{530670C8-1A62-4750-ABDD-D79DE65FDDD7}" srcOrd="0" destOrd="0" presId="urn:microsoft.com/office/officeart/2005/8/layout/chart3"/>
    <dgm:cxn modelId="{6EE24FE7-C377-4A64-8B07-2FB7521E908B}" type="presOf" srcId="{ED3BFD7B-E86C-4794-A0EF-6611FFA4C32D}" destId="{D0AD1410-1754-4613-94A5-51E501124CF6}" srcOrd="1" destOrd="0" presId="urn:microsoft.com/office/officeart/2005/8/layout/chart3"/>
    <dgm:cxn modelId="{A336F7E9-7ECB-4E98-8427-60913B83EB1D}" type="presOf" srcId="{40FC6D36-E642-4E99-91D4-DB5F2A86A9A5}" destId="{BD32D601-F848-4A3E-961A-F50687306DAA}" srcOrd="0" destOrd="0" presId="urn:microsoft.com/office/officeart/2005/8/layout/chart3"/>
    <dgm:cxn modelId="{4D847FF2-C7A3-442F-9A5A-EC441D6522EE}" type="presOf" srcId="{1C945530-519F-4E4B-BF4F-6447609B0B19}" destId="{9ACCD88A-37DA-40A0-A69C-591A52114F1E}" srcOrd="0" destOrd="0" presId="urn:microsoft.com/office/officeart/2005/8/layout/chart3"/>
    <dgm:cxn modelId="{6D9447FB-247B-448B-A800-7BA4F50E5693}" srcId="{E284DC96-833F-4DBF-ACBF-15D419B88981}" destId="{40FC6D36-E642-4E99-91D4-DB5F2A86A9A5}" srcOrd="4" destOrd="0" parTransId="{131D6247-B186-46FB-8F2C-C613722A2D16}" sibTransId="{9BF5487C-63DE-4388-A86B-BC87E5712957}"/>
    <dgm:cxn modelId="{137427FD-0DB3-4322-BDBA-67F2FA0E4C6F}" type="presOf" srcId="{9E8928F7-DB3B-4EBA-A7CB-1D2602C7133C}" destId="{4A1CCE01-F570-4515-B819-1544FA0350A0}" srcOrd="0" destOrd="0" presId="urn:microsoft.com/office/officeart/2005/8/layout/chart3"/>
    <dgm:cxn modelId="{194AD96F-E1E3-4BE7-A95C-15B9898C7CC3}" type="presParOf" srcId="{2C49F39A-24BF-415C-9C77-CAD20DFDED6A}" destId="{9ACCD88A-37DA-40A0-A69C-591A52114F1E}" srcOrd="0" destOrd="0" presId="urn:microsoft.com/office/officeart/2005/8/layout/chart3"/>
    <dgm:cxn modelId="{EB5C4366-FB90-4346-9701-D74B16329D3C}" type="presParOf" srcId="{2C49F39A-24BF-415C-9C77-CAD20DFDED6A}" destId="{04321A2B-C076-46CE-9A69-755BC4633BD7}" srcOrd="1" destOrd="0" presId="urn:microsoft.com/office/officeart/2005/8/layout/chart3"/>
    <dgm:cxn modelId="{53B1E3B3-5F86-4A6B-96B7-19CFD2EEB4F0}" type="presParOf" srcId="{2C49F39A-24BF-415C-9C77-CAD20DFDED6A}" destId="{4A1CCE01-F570-4515-B819-1544FA0350A0}" srcOrd="2" destOrd="0" presId="urn:microsoft.com/office/officeart/2005/8/layout/chart3"/>
    <dgm:cxn modelId="{77FDEDC5-F404-4948-A818-DC30C3B2EE6A}" type="presParOf" srcId="{2C49F39A-24BF-415C-9C77-CAD20DFDED6A}" destId="{7D9C7605-E6CA-4B7E-B2F1-6068AA6DED5A}" srcOrd="3" destOrd="0" presId="urn:microsoft.com/office/officeart/2005/8/layout/chart3"/>
    <dgm:cxn modelId="{8CA02D19-B5E6-4229-A1F8-261FECA68952}" type="presParOf" srcId="{2C49F39A-24BF-415C-9C77-CAD20DFDED6A}" destId="{B2FDACD5-4DD2-4453-BB00-C18CCE36DCBB}" srcOrd="4" destOrd="0" presId="urn:microsoft.com/office/officeart/2005/8/layout/chart3"/>
    <dgm:cxn modelId="{4E37C487-664A-48FA-8729-510CC004FE5B}" type="presParOf" srcId="{2C49F39A-24BF-415C-9C77-CAD20DFDED6A}" destId="{5681EC34-F9CC-45A8-B246-2E5E76A679FB}" srcOrd="5" destOrd="0" presId="urn:microsoft.com/office/officeart/2005/8/layout/chart3"/>
    <dgm:cxn modelId="{465D3F05-BCC7-43BD-9885-195544C9062A}" type="presParOf" srcId="{2C49F39A-24BF-415C-9C77-CAD20DFDED6A}" destId="{D5FE6693-47E8-4BE8-9589-21FE2C162465}" srcOrd="6" destOrd="0" presId="urn:microsoft.com/office/officeart/2005/8/layout/chart3"/>
    <dgm:cxn modelId="{BFA5B226-3522-4265-A016-387998F12F4F}" type="presParOf" srcId="{2C49F39A-24BF-415C-9C77-CAD20DFDED6A}" destId="{08CB0388-D44D-43AE-B2C6-F163AA1B5FE9}" srcOrd="7" destOrd="0" presId="urn:microsoft.com/office/officeart/2005/8/layout/chart3"/>
    <dgm:cxn modelId="{2A41035D-9B44-4FA7-A8D3-7EEE4C303B0D}" type="presParOf" srcId="{2C49F39A-24BF-415C-9C77-CAD20DFDED6A}" destId="{BD32D601-F848-4A3E-961A-F50687306DAA}" srcOrd="8" destOrd="0" presId="urn:microsoft.com/office/officeart/2005/8/layout/chart3"/>
    <dgm:cxn modelId="{D16E68F5-E32F-4CD3-A21D-45276B20A886}" type="presParOf" srcId="{2C49F39A-24BF-415C-9C77-CAD20DFDED6A}" destId="{594B91D6-E1E3-492B-81F1-22516B010EB3}" srcOrd="9" destOrd="0" presId="urn:microsoft.com/office/officeart/2005/8/layout/chart3"/>
    <dgm:cxn modelId="{44DF9014-0B86-4592-B8EF-CEF51E55B532}" type="presParOf" srcId="{2C49F39A-24BF-415C-9C77-CAD20DFDED6A}" destId="{530670C8-1A62-4750-ABDD-D79DE65FDDD7}" srcOrd="10" destOrd="0" presId="urn:microsoft.com/office/officeart/2005/8/layout/chart3"/>
    <dgm:cxn modelId="{7B0E65F4-3633-4EA2-90FF-4EC7FD6A8687}" type="presParOf" srcId="{2C49F39A-24BF-415C-9C77-CAD20DFDED6A}" destId="{D5B1C0B8-3D56-49ED-96CF-71EBCB45F2E7}" srcOrd="11" destOrd="0" presId="urn:microsoft.com/office/officeart/2005/8/layout/chart3"/>
    <dgm:cxn modelId="{AE6540BC-A0E2-494D-B253-3FC78288CC6E}" type="presParOf" srcId="{2C49F39A-24BF-415C-9C77-CAD20DFDED6A}" destId="{3B50B29D-E730-4EB8-B852-2C34AF5A1107}" srcOrd="12" destOrd="0" presId="urn:microsoft.com/office/officeart/2005/8/layout/chart3"/>
    <dgm:cxn modelId="{952342A4-DEDD-4B79-AD0F-0A1229242561}" type="presParOf" srcId="{2C49F39A-24BF-415C-9C77-CAD20DFDED6A}" destId="{D0AD1410-1754-4613-94A5-51E501124CF6}" srcOrd="13" destOrd="0" presId="urn:microsoft.com/office/officeart/2005/8/layout/chart3"/>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CA649AD-A13D-47BC-83FE-F9A727A38110}"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en-IN"/>
        </a:p>
      </dgm:t>
    </dgm:pt>
    <dgm:pt modelId="{743D0CF2-9251-46C7-AF90-897E3ED95D87}">
      <dgm:prSet phldrT="[Text]"/>
      <dgm:spPr>
        <a:solidFill>
          <a:srgbClr val="FFC000"/>
        </a:solidFill>
      </dgm:spPr>
      <dgm:t>
        <a:bodyPr/>
        <a:lstStyle/>
        <a:p>
          <a:r>
            <a:rPr lang="en-IN" dirty="0">
              <a:solidFill>
                <a:schemeClr val="tx1"/>
              </a:solidFill>
              <a:latin typeface="Century Gothic" panose="020B0502020202020204" pitchFamily="34" charset="0"/>
            </a:rPr>
            <a:t>Agriculture</a:t>
          </a:r>
        </a:p>
      </dgm:t>
    </dgm:pt>
    <dgm:pt modelId="{250B6A28-884F-4A3D-9C16-19068C09EC20}" type="parTrans" cxnId="{C720654B-1568-468D-B61B-8783E1516A90}">
      <dgm:prSet/>
      <dgm:spPr/>
      <dgm:t>
        <a:bodyPr/>
        <a:lstStyle/>
        <a:p>
          <a:endParaRPr lang="en-IN">
            <a:latin typeface="Century Gothic" panose="020B0502020202020204" pitchFamily="34" charset="0"/>
          </a:endParaRPr>
        </a:p>
      </dgm:t>
    </dgm:pt>
    <dgm:pt modelId="{64B2C03F-7012-420C-B045-0A6FBD695687}" type="sibTrans" cxnId="{C720654B-1568-468D-B61B-8783E1516A90}">
      <dgm:prSet/>
      <dgm:spPr/>
      <dgm:t>
        <a:bodyPr/>
        <a:lstStyle/>
        <a:p>
          <a:endParaRPr lang="en-IN">
            <a:latin typeface="Century Gothic" panose="020B0502020202020204" pitchFamily="34" charset="0"/>
          </a:endParaRPr>
        </a:p>
      </dgm:t>
    </dgm:pt>
    <dgm:pt modelId="{236BF5CD-E74A-4CFF-93BE-CD565AA67A6F}">
      <dgm:prSet phldrT="[Text]"/>
      <dgm:spPr>
        <a:solidFill>
          <a:srgbClr val="00B050"/>
        </a:solidFill>
      </dgm:spPr>
      <dgm:t>
        <a:bodyPr/>
        <a:lstStyle/>
        <a:p>
          <a:r>
            <a:rPr lang="en-IN" dirty="0">
              <a:latin typeface="Century Gothic" panose="020B0502020202020204" pitchFamily="34" charset="0"/>
            </a:rPr>
            <a:t>Education</a:t>
          </a:r>
        </a:p>
      </dgm:t>
    </dgm:pt>
    <dgm:pt modelId="{850442D2-12D8-4970-B936-F3B076819F9A}" type="parTrans" cxnId="{81C45ECA-B23A-4DBE-B96E-C1FD6BA819B5}">
      <dgm:prSet/>
      <dgm:spPr/>
      <dgm:t>
        <a:bodyPr/>
        <a:lstStyle/>
        <a:p>
          <a:endParaRPr lang="en-IN">
            <a:latin typeface="Century Gothic" panose="020B0502020202020204" pitchFamily="34" charset="0"/>
          </a:endParaRPr>
        </a:p>
      </dgm:t>
    </dgm:pt>
    <dgm:pt modelId="{F5A5AD72-FF52-48B8-84B6-F88D84324344}" type="sibTrans" cxnId="{81C45ECA-B23A-4DBE-B96E-C1FD6BA819B5}">
      <dgm:prSet/>
      <dgm:spPr/>
      <dgm:t>
        <a:bodyPr/>
        <a:lstStyle/>
        <a:p>
          <a:endParaRPr lang="en-IN">
            <a:latin typeface="Century Gothic" panose="020B0502020202020204" pitchFamily="34" charset="0"/>
          </a:endParaRPr>
        </a:p>
      </dgm:t>
    </dgm:pt>
    <dgm:pt modelId="{01922EE1-A451-468B-B7B3-A5F3CC10BBDE}">
      <dgm:prSet phldrT="[Text]"/>
      <dgm:spPr>
        <a:solidFill>
          <a:schemeClr val="accent2">
            <a:lumMod val="40000"/>
            <a:lumOff val="60000"/>
          </a:schemeClr>
        </a:solidFill>
      </dgm:spPr>
      <dgm:t>
        <a:bodyPr/>
        <a:lstStyle/>
        <a:p>
          <a:r>
            <a:rPr lang="en-IN" dirty="0">
              <a:solidFill>
                <a:schemeClr val="tx1"/>
              </a:solidFill>
              <a:latin typeface="Century Gothic" panose="020B0502020202020204" pitchFamily="34" charset="0"/>
            </a:rPr>
            <a:t>Infrastructure</a:t>
          </a:r>
        </a:p>
      </dgm:t>
    </dgm:pt>
    <dgm:pt modelId="{5373A713-E757-42B5-A7D4-00973DD2BC70}" type="parTrans" cxnId="{9284051E-4E15-4B58-BC1F-13DC18FDBD8C}">
      <dgm:prSet/>
      <dgm:spPr/>
      <dgm:t>
        <a:bodyPr/>
        <a:lstStyle/>
        <a:p>
          <a:endParaRPr lang="en-IN">
            <a:latin typeface="Century Gothic" panose="020B0502020202020204" pitchFamily="34" charset="0"/>
          </a:endParaRPr>
        </a:p>
      </dgm:t>
    </dgm:pt>
    <dgm:pt modelId="{F5438413-5484-4048-8697-1B0B67D15CEB}" type="sibTrans" cxnId="{9284051E-4E15-4B58-BC1F-13DC18FDBD8C}">
      <dgm:prSet/>
      <dgm:spPr/>
      <dgm:t>
        <a:bodyPr/>
        <a:lstStyle/>
        <a:p>
          <a:endParaRPr lang="en-IN">
            <a:latin typeface="Century Gothic" panose="020B0502020202020204" pitchFamily="34" charset="0"/>
          </a:endParaRPr>
        </a:p>
      </dgm:t>
    </dgm:pt>
    <dgm:pt modelId="{4556BEF1-78A1-4D93-93D9-191D242883DD}">
      <dgm:prSet phldrT="[Text]"/>
      <dgm:spPr>
        <a:solidFill>
          <a:schemeClr val="accent2"/>
        </a:solidFill>
      </dgm:spPr>
      <dgm:t>
        <a:bodyPr/>
        <a:lstStyle/>
        <a:p>
          <a:r>
            <a:rPr lang="en-IN" dirty="0">
              <a:latin typeface="Century Gothic" panose="020B0502020202020204" pitchFamily="34" charset="0"/>
            </a:rPr>
            <a:t>Transportation</a:t>
          </a:r>
        </a:p>
      </dgm:t>
    </dgm:pt>
    <dgm:pt modelId="{76BF0CB3-662E-4C27-A154-7F658A9B3035}" type="parTrans" cxnId="{2DA31541-72E1-4F7C-9475-71CB3042959A}">
      <dgm:prSet/>
      <dgm:spPr/>
      <dgm:t>
        <a:bodyPr/>
        <a:lstStyle/>
        <a:p>
          <a:endParaRPr lang="en-IN">
            <a:latin typeface="Century Gothic" panose="020B0502020202020204" pitchFamily="34" charset="0"/>
          </a:endParaRPr>
        </a:p>
      </dgm:t>
    </dgm:pt>
    <dgm:pt modelId="{778195B3-8B12-4D58-ADD3-BB5962618641}" type="sibTrans" cxnId="{2DA31541-72E1-4F7C-9475-71CB3042959A}">
      <dgm:prSet/>
      <dgm:spPr/>
      <dgm:t>
        <a:bodyPr/>
        <a:lstStyle/>
        <a:p>
          <a:endParaRPr lang="en-IN">
            <a:latin typeface="Century Gothic" panose="020B0502020202020204" pitchFamily="34" charset="0"/>
          </a:endParaRPr>
        </a:p>
      </dgm:t>
    </dgm:pt>
    <dgm:pt modelId="{9A564EA3-0EAC-403B-99EE-F91C23FCF2DD}">
      <dgm:prSet phldrT="[Text]"/>
      <dgm:spPr>
        <a:solidFill>
          <a:schemeClr val="accent1">
            <a:lumMod val="60000"/>
            <a:lumOff val="40000"/>
          </a:schemeClr>
        </a:solidFill>
      </dgm:spPr>
      <dgm:t>
        <a:bodyPr/>
        <a:lstStyle/>
        <a:p>
          <a:r>
            <a:rPr lang="en-IN" dirty="0">
              <a:solidFill>
                <a:schemeClr val="tx1"/>
              </a:solidFill>
              <a:latin typeface="Century Gothic" panose="020B0502020202020204" pitchFamily="34" charset="0"/>
            </a:rPr>
            <a:t>Healthcare</a:t>
          </a:r>
        </a:p>
      </dgm:t>
    </dgm:pt>
    <dgm:pt modelId="{4B9FE9D2-7421-4878-9231-532D5F365596}" type="parTrans" cxnId="{6B0A9155-A486-4692-A5E4-E43A03A3DF1F}">
      <dgm:prSet/>
      <dgm:spPr/>
      <dgm:t>
        <a:bodyPr/>
        <a:lstStyle/>
        <a:p>
          <a:endParaRPr lang="en-IN">
            <a:latin typeface="Century Gothic" panose="020B0502020202020204" pitchFamily="34" charset="0"/>
          </a:endParaRPr>
        </a:p>
      </dgm:t>
    </dgm:pt>
    <dgm:pt modelId="{592E71E6-2742-41FC-94CC-B3923E4901F2}" type="sibTrans" cxnId="{6B0A9155-A486-4692-A5E4-E43A03A3DF1F}">
      <dgm:prSet/>
      <dgm:spPr/>
      <dgm:t>
        <a:bodyPr/>
        <a:lstStyle/>
        <a:p>
          <a:endParaRPr lang="en-IN">
            <a:latin typeface="Century Gothic" panose="020B0502020202020204" pitchFamily="34" charset="0"/>
          </a:endParaRPr>
        </a:p>
      </dgm:t>
    </dgm:pt>
    <dgm:pt modelId="{E301F0E0-153E-46F5-A0C9-9BACB1B076B6}" type="pres">
      <dgm:prSet presAssocID="{8CA649AD-A13D-47BC-83FE-F9A727A38110}" presName="cycle" presStyleCnt="0">
        <dgm:presLayoutVars>
          <dgm:dir/>
          <dgm:resizeHandles val="exact"/>
        </dgm:presLayoutVars>
      </dgm:prSet>
      <dgm:spPr/>
    </dgm:pt>
    <dgm:pt modelId="{5AF912AB-BBD9-4780-A781-2891708859F3}" type="pres">
      <dgm:prSet presAssocID="{743D0CF2-9251-46C7-AF90-897E3ED95D87}" presName="node" presStyleLbl="node1" presStyleIdx="0" presStyleCnt="5">
        <dgm:presLayoutVars>
          <dgm:bulletEnabled val="1"/>
        </dgm:presLayoutVars>
      </dgm:prSet>
      <dgm:spPr/>
    </dgm:pt>
    <dgm:pt modelId="{6D19A208-F249-412D-8E76-DA448EADF6C1}" type="pres">
      <dgm:prSet presAssocID="{743D0CF2-9251-46C7-AF90-897E3ED95D87}" presName="spNode" presStyleCnt="0"/>
      <dgm:spPr/>
    </dgm:pt>
    <dgm:pt modelId="{41E0D8C4-C611-4366-96F9-8E035CEB6E79}" type="pres">
      <dgm:prSet presAssocID="{64B2C03F-7012-420C-B045-0A6FBD695687}" presName="sibTrans" presStyleLbl="sibTrans1D1" presStyleIdx="0" presStyleCnt="5"/>
      <dgm:spPr/>
    </dgm:pt>
    <dgm:pt modelId="{11A3BDE6-D75A-44FF-AA41-C94ADE7928A3}" type="pres">
      <dgm:prSet presAssocID="{236BF5CD-E74A-4CFF-93BE-CD565AA67A6F}" presName="node" presStyleLbl="node1" presStyleIdx="1" presStyleCnt="5">
        <dgm:presLayoutVars>
          <dgm:bulletEnabled val="1"/>
        </dgm:presLayoutVars>
      </dgm:prSet>
      <dgm:spPr/>
    </dgm:pt>
    <dgm:pt modelId="{745738F7-D743-4344-8098-2513BC759CBC}" type="pres">
      <dgm:prSet presAssocID="{236BF5CD-E74A-4CFF-93BE-CD565AA67A6F}" presName="spNode" presStyleCnt="0"/>
      <dgm:spPr/>
    </dgm:pt>
    <dgm:pt modelId="{F096EEE2-91EE-4844-85DC-94405C274FF5}" type="pres">
      <dgm:prSet presAssocID="{F5A5AD72-FF52-48B8-84B6-F88D84324344}" presName="sibTrans" presStyleLbl="sibTrans1D1" presStyleIdx="1" presStyleCnt="5"/>
      <dgm:spPr/>
    </dgm:pt>
    <dgm:pt modelId="{A350FED3-B8A6-47D2-A0C4-7CA77226386B}" type="pres">
      <dgm:prSet presAssocID="{01922EE1-A451-468B-B7B3-A5F3CC10BBDE}" presName="node" presStyleLbl="node1" presStyleIdx="2" presStyleCnt="5">
        <dgm:presLayoutVars>
          <dgm:bulletEnabled val="1"/>
        </dgm:presLayoutVars>
      </dgm:prSet>
      <dgm:spPr/>
    </dgm:pt>
    <dgm:pt modelId="{B2776B45-74E3-4509-9157-A0FB821CD35A}" type="pres">
      <dgm:prSet presAssocID="{01922EE1-A451-468B-B7B3-A5F3CC10BBDE}" presName="spNode" presStyleCnt="0"/>
      <dgm:spPr/>
    </dgm:pt>
    <dgm:pt modelId="{1B7879DC-8596-49F2-8324-B92DE55A7B6E}" type="pres">
      <dgm:prSet presAssocID="{F5438413-5484-4048-8697-1B0B67D15CEB}" presName="sibTrans" presStyleLbl="sibTrans1D1" presStyleIdx="2" presStyleCnt="5"/>
      <dgm:spPr/>
    </dgm:pt>
    <dgm:pt modelId="{60C1C463-5578-400A-AFE4-26B7B596F819}" type="pres">
      <dgm:prSet presAssocID="{4556BEF1-78A1-4D93-93D9-191D242883DD}" presName="node" presStyleLbl="node1" presStyleIdx="3" presStyleCnt="5">
        <dgm:presLayoutVars>
          <dgm:bulletEnabled val="1"/>
        </dgm:presLayoutVars>
      </dgm:prSet>
      <dgm:spPr/>
    </dgm:pt>
    <dgm:pt modelId="{67D9436A-9807-41B4-A393-513DD2C714FA}" type="pres">
      <dgm:prSet presAssocID="{4556BEF1-78A1-4D93-93D9-191D242883DD}" presName="spNode" presStyleCnt="0"/>
      <dgm:spPr/>
    </dgm:pt>
    <dgm:pt modelId="{82FDA1A1-9CED-4D3B-BCF6-DB8D5088E7AF}" type="pres">
      <dgm:prSet presAssocID="{778195B3-8B12-4D58-ADD3-BB5962618641}" presName="sibTrans" presStyleLbl="sibTrans1D1" presStyleIdx="3" presStyleCnt="5"/>
      <dgm:spPr/>
    </dgm:pt>
    <dgm:pt modelId="{9627722E-FF97-4F84-9D70-D90A9CE234D3}" type="pres">
      <dgm:prSet presAssocID="{9A564EA3-0EAC-403B-99EE-F91C23FCF2DD}" presName="node" presStyleLbl="node1" presStyleIdx="4" presStyleCnt="5">
        <dgm:presLayoutVars>
          <dgm:bulletEnabled val="1"/>
        </dgm:presLayoutVars>
      </dgm:prSet>
      <dgm:spPr/>
    </dgm:pt>
    <dgm:pt modelId="{F335DC22-B5B7-47D4-9400-8C1533712C9B}" type="pres">
      <dgm:prSet presAssocID="{9A564EA3-0EAC-403B-99EE-F91C23FCF2DD}" presName="spNode" presStyleCnt="0"/>
      <dgm:spPr/>
    </dgm:pt>
    <dgm:pt modelId="{6E981146-0E79-4A5F-AB98-5ADD0F5AEDF1}" type="pres">
      <dgm:prSet presAssocID="{592E71E6-2742-41FC-94CC-B3923E4901F2}" presName="sibTrans" presStyleLbl="sibTrans1D1" presStyleIdx="4" presStyleCnt="5"/>
      <dgm:spPr/>
    </dgm:pt>
  </dgm:ptLst>
  <dgm:cxnLst>
    <dgm:cxn modelId="{9284051E-4E15-4B58-BC1F-13DC18FDBD8C}" srcId="{8CA649AD-A13D-47BC-83FE-F9A727A38110}" destId="{01922EE1-A451-468B-B7B3-A5F3CC10BBDE}" srcOrd="2" destOrd="0" parTransId="{5373A713-E757-42B5-A7D4-00973DD2BC70}" sibTransId="{F5438413-5484-4048-8697-1B0B67D15CEB}"/>
    <dgm:cxn modelId="{2A906934-F0B5-4A1D-8911-D2FD9DD51B37}" type="presOf" srcId="{F5A5AD72-FF52-48B8-84B6-F88D84324344}" destId="{F096EEE2-91EE-4844-85DC-94405C274FF5}" srcOrd="0" destOrd="0" presId="urn:microsoft.com/office/officeart/2005/8/layout/cycle6"/>
    <dgm:cxn modelId="{2DA31541-72E1-4F7C-9475-71CB3042959A}" srcId="{8CA649AD-A13D-47BC-83FE-F9A727A38110}" destId="{4556BEF1-78A1-4D93-93D9-191D242883DD}" srcOrd="3" destOrd="0" parTransId="{76BF0CB3-662E-4C27-A154-7F658A9B3035}" sibTransId="{778195B3-8B12-4D58-ADD3-BB5962618641}"/>
    <dgm:cxn modelId="{AB373568-46DA-4DD8-9443-9A8E5F73A2F7}" type="presOf" srcId="{236BF5CD-E74A-4CFF-93BE-CD565AA67A6F}" destId="{11A3BDE6-D75A-44FF-AA41-C94ADE7928A3}" srcOrd="0" destOrd="0" presId="urn:microsoft.com/office/officeart/2005/8/layout/cycle6"/>
    <dgm:cxn modelId="{C720654B-1568-468D-B61B-8783E1516A90}" srcId="{8CA649AD-A13D-47BC-83FE-F9A727A38110}" destId="{743D0CF2-9251-46C7-AF90-897E3ED95D87}" srcOrd="0" destOrd="0" parTransId="{250B6A28-884F-4A3D-9C16-19068C09EC20}" sibTransId="{64B2C03F-7012-420C-B045-0A6FBD695687}"/>
    <dgm:cxn modelId="{F4602675-8A8F-4E63-B200-61D15B7E7731}" type="presOf" srcId="{01922EE1-A451-468B-B7B3-A5F3CC10BBDE}" destId="{A350FED3-B8A6-47D2-A0C4-7CA77226386B}" srcOrd="0" destOrd="0" presId="urn:microsoft.com/office/officeart/2005/8/layout/cycle6"/>
    <dgm:cxn modelId="{6B0A9155-A486-4692-A5E4-E43A03A3DF1F}" srcId="{8CA649AD-A13D-47BC-83FE-F9A727A38110}" destId="{9A564EA3-0EAC-403B-99EE-F91C23FCF2DD}" srcOrd="4" destOrd="0" parTransId="{4B9FE9D2-7421-4878-9231-532D5F365596}" sibTransId="{592E71E6-2742-41FC-94CC-B3923E4901F2}"/>
    <dgm:cxn modelId="{FB186B7F-155B-4A24-8681-F59E79D2012D}" type="presOf" srcId="{64B2C03F-7012-420C-B045-0A6FBD695687}" destId="{41E0D8C4-C611-4366-96F9-8E035CEB6E79}" srcOrd="0" destOrd="0" presId="urn:microsoft.com/office/officeart/2005/8/layout/cycle6"/>
    <dgm:cxn modelId="{B710BE8D-A650-4DE7-8A02-AFD275E0BEBD}" type="presOf" srcId="{778195B3-8B12-4D58-ADD3-BB5962618641}" destId="{82FDA1A1-9CED-4D3B-BCF6-DB8D5088E7AF}" srcOrd="0" destOrd="0" presId="urn:microsoft.com/office/officeart/2005/8/layout/cycle6"/>
    <dgm:cxn modelId="{7CAEE697-5841-40A9-AA36-1FCCE81F946C}" type="presOf" srcId="{4556BEF1-78A1-4D93-93D9-191D242883DD}" destId="{60C1C463-5578-400A-AFE4-26B7B596F819}" srcOrd="0" destOrd="0" presId="urn:microsoft.com/office/officeart/2005/8/layout/cycle6"/>
    <dgm:cxn modelId="{0CD543AE-5B2C-40CA-BDAA-AC46F2B4A566}" type="presOf" srcId="{8CA649AD-A13D-47BC-83FE-F9A727A38110}" destId="{E301F0E0-153E-46F5-A0C9-9BACB1B076B6}" srcOrd="0" destOrd="0" presId="urn:microsoft.com/office/officeart/2005/8/layout/cycle6"/>
    <dgm:cxn modelId="{87A866AF-39B1-41BB-A0F2-E0A6195D900E}" type="presOf" srcId="{743D0CF2-9251-46C7-AF90-897E3ED95D87}" destId="{5AF912AB-BBD9-4780-A781-2891708859F3}" srcOrd="0" destOrd="0" presId="urn:microsoft.com/office/officeart/2005/8/layout/cycle6"/>
    <dgm:cxn modelId="{15B8A3B3-44AB-4D32-AA5A-4F459D28164A}" type="presOf" srcId="{9A564EA3-0EAC-403B-99EE-F91C23FCF2DD}" destId="{9627722E-FF97-4F84-9D70-D90A9CE234D3}" srcOrd="0" destOrd="0" presId="urn:microsoft.com/office/officeart/2005/8/layout/cycle6"/>
    <dgm:cxn modelId="{81C45ECA-B23A-4DBE-B96E-C1FD6BA819B5}" srcId="{8CA649AD-A13D-47BC-83FE-F9A727A38110}" destId="{236BF5CD-E74A-4CFF-93BE-CD565AA67A6F}" srcOrd="1" destOrd="0" parTransId="{850442D2-12D8-4970-B936-F3B076819F9A}" sibTransId="{F5A5AD72-FF52-48B8-84B6-F88D84324344}"/>
    <dgm:cxn modelId="{9A330FCF-7E27-40F7-9F8D-98AE011AA95C}" type="presOf" srcId="{F5438413-5484-4048-8697-1B0B67D15CEB}" destId="{1B7879DC-8596-49F2-8324-B92DE55A7B6E}" srcOrd="0" destOrd="0" presId="urn:microsoft.com/office/officeart/2005/8/layout/cycle6"/>
    <dgm:cxn modelId="{ECCA47EA-2D54-4D8A-8E28-EAFEA7195343}" type="presOf" srcId="{592E71E6-2742-41FC-94CC-B3923E4901F2}" destId="{6E981146-0E79-4A5F-AB98-5ADD0F5AEDF1}" srcOrd="0" destOrd="0" presId="urn:microsoft.com/office/officeart/2005/8/layout/cycle6"/>
    <dgm:cxn modelId="{4C02F7E1-5656-49C3-A6E4-D519EE1C6863}" type="presParOf" srcId="{E301F0E0-153E-46F5-A0C9-9BACB1B076B6}" destId="{5AF912AB-BBD9-4780-A781-2891708859F3}" srcOrd="0" destOrd="0" presId="urn:microsoft.com/office/officeart/2005/8/layout/cycle6"/>
    <dgm:cxn modelId="{1CCA7896-259F-4D9B-938C-ED2DC072F753}" type="presParOf" srcId="{E301F0E0-153E-46F5-A0C9-9BACB1B076B6}" destId="{6D19A208-F249-412D-8E76-DA448EADF6C1}" srcOrd="1" destOrd="0" presId="urn:microsoft.com/office/officeart/2005/8/layout/cycle6"/>
    <dgm:cxn modelId="{1CDB38BE-1221-465B-8C13-08D06FBA51B1}" type="presParOf" srcId="{E301F0E0-153E-46F5-A0C9-9BACB1B076B6}" destId="{41E0D8C4-C611-4366-96F9-8E035CEB6E79}" srcOrd="2" destOrd="0" presId="urn:microsoft.com/office/officeart/2005/8/layout/cycle6"/>
    <dgm:cxn modelId="{6D256122-5C49-4E9C-8674-FF6F3535CE09}" type="presParOf" srcId="{E301F0E0-153E-46F5-A0C9-9BACB1B076B6}" destId="{11A3BDE6-D75A-44FF-AA41-C94ADE7928A3}" srcOrd="3" destOrd="0" presId="urn:microsoft.com/office/officeart/2005/8/layout/cycle6"/>
    <dgm:cxn modelId="{2211F5F6-AD05-4698-A48B-0A94A145809A}" type="presParOf" srcId="{E301F0E0-153E-46F5-A0C9-9BACB1B076B6}" destId="{745738F7-D743-4344-8098-2513BC759CBC}" srcOrd="4" destOrd="0" presId="urn:microsoft.com/office/officeart/2005/8/layout/cycle6"/>
    <dgm:cxn modelId="{02B2C7C4-BE0E-44D1-9A60-83FAC36C1FA3}" type="presParOf" srcId="{E301F0E0-153E-46F5-A0C9-9BACB1B076B6}" destId="{F096EEE2-91EE-4844-85DC-94405C274FF5}" srcOrd="5" destOrd="0" presId="urn:microsoft.com/office/officeart/2005/8/layout/cycle6"/>
    <dgm:cxn modelId="{4990DD8D-A467-42BA-A3D2-32E18C83A551}" type="presParOf" srcId="{E301F0E0-153E-46F5-A0C9-9BACB1B076B6}" destId="{A350FED3-B8A6-47D2-A0C4-7CA77226386B}" srcOrd="6" destOrd="0" presId="urn:microsoft.com/office/officeart/2005/8/layout/cycle6"/>
    <dgm:cxn modelId="{5E805B47-D339-4E41-88AF-99DA71489571}" type="presParOf" srcId="{E301F0E0-153E-46F5-A0C9-9BACB1B076B6}" destId="{B2776B45-74E3-4509-9157-A0FB821CD35A}" srcOrd="7" destOrd="0" presId="urn:microsoft.com/office/officeart/2005/8/layout/cycle6"/>
    <dgm:cxn modelId="{E28BAF58-2998-4F2A-974E-CBBAF6BC06FE}" type="presParOf" srcId="{E301F0E0-153E-46F5-A0C9-9BACB1B076B6}" destId="{1B7879DC-8596-49F2-8324-B92DE55A7B6E}" srcOrd="8" destOrd="0" presId="urn:microsoft.com/office/officeart/2005/8/layout/cycle6"/>
    <dgm:cxn modelId="{1E53CE30-07BC-4636-A992-E46702FB4763}" type="presParOf" srcId="{E301F0E0-153E-46F5-A0C9-9BACB1B076B6}" destId="{60C1C463-5578-400A-AFE4-26B7B596F819}" srcOrd="9" destOrd="0" presId="urn:microsoft.com/office/officeart/2005/8/layout/cycle6"/>
    <dgm:cxn modelId="{46BA9839-4985-42B0-BCA6-5EF458E8B52F}" type="presParOf" srcId="{E301F0E0-153E-46F5-A0C9-9BACB1B076B6}" destId="{67D9436A-9807-41B4-A393-513DD2C714FA}" srcOrd="10" destOrd="0" presId="urn:microsoft.com/office/officeart/2005/8/layout/cycle6"/>
    <dgm:cxn modelId="{1291C05E-8262-410A-A05B-AD5C5808D86E}" type="presParOf" srcId="{E301F0E0-153E-46F5-A0C9-9BACB1B076B6}" destId="{82FDA1A1-9CED-4D3B-BCF6-DB8D5088E7AF}" srcOrd="11" destOrd="0" presId="urn:microsoft.com/office/officeart/2005/8/layout/cycle6"/>
    <dgm:cxn modelId="{86DDEFB1-3A02-44F1-A3BD-E0983D972704}" type="presParOf" srcId="{E301F0E0-153E-46F5-A0C9-9BACB1B076B6}" destId="{9627722E-FF97-4F84-9D70-D90A9CE234D3}" srcOrd="12" destOrd="0" presId="urn:microsoft.com/office/officeart/2005/8/layout/cycle6"/>
    <dgm:cxn modelId="{B2A8ECD3-D886-403F-87EE-BC9CBB82EC19}" type="presParOf" srcId="{E301F0E0-153E-46F5-A0C9-9BACB1B076B6}" destId="{F335DC22-B5B7-47D4-9400-8C1533712C9B}" srcOrd="13" destOrd="0" presId="urn:microsoft.com/office/officeart/2005/8/layout/cycle6"/>
    <dgm:cxn modelId="{29EB617E-5368-4249-9456-859FD019DE9E}" type="presParOf" srcId="{E301F0E0-153E-46F5-A0C9-9BACB1B076B6}" destId="{6E981146-0E79-4A5F-AB98-5ADD0F5AEDF1}" srcOrd="14"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564B35F-F3CD-42DA-8A53-50A724F7FD6B}" type="doc">
      <dgm:prSet loTypeId="urn:microsoft.com/office/officeart/2011/layout/HexagonRadial" loCatId="cycle" qsTypeId="urn:microsoft.com/office/officeart/2005/8/quickstyle/simple1" qsCatId="simple" csTypeId="urn:microsoft.com/office/officeart/2005/8/colors/accent1_2" csCatId="accent1" phldr="1"/>
      <dgm:spPr/>
      <dgm:t>
        <a:bodyPr/>
        <a:lstStyle/>
        <a:p>
          <a:endParaRPr lang="en-US"/>
        </a:p>
      </dgm:t>
    </dgm:pt>
    <dgm:pt modelId="{7480E3B6-5E7E-4DFA-9907-4F1E1DB58AE8}">
      <dgm:prSet phldrT="[Text]" custT="1"/>
      <dgm:spPr>
        <a:solidFill>
          <a:schemeClr val="accent3">
            <a:lumMod val="20000"/>
            <a:lumOff val="80000"/>
          </a:schemeClr>
        </a:solidFill>
        <a:ln>
          <a:solidFill>
            <a:schemeClr val="bg2">
              <a:lumMod val="75000"/>
            </a:schemeClr>
          </a:solidFill>
        </a:ln>
      </dgm:spPr>
      <dgm:t>
        <a:bodyPr/>
        <a:lstStyle/>
        <a:p>
          <a:pPr>
            <a:buNone/>
          </a:pPr>
          <a:r>
            <a:rPr lang="en-US" sz="2000" b="1" dirty="0">
              <a:solidFill>
                <a:srgbClr val="002060"/>
              </a:solidFill>
              <a:latin typeface="Calibri" panose="020F0502020204030204" pitchFamily="34" charset="0"/>
              <a:cs typeface="Calibri" panose="020F0502020204030204" pitchFamily="34" charset="0"/>
            </a:rPr>
            <a:t>Foreign Organizations</a:t>
          </a:r>
          <a:endParaRPr lang="en-US" sz="2000" dirty="0">
            <a:solidFill>
              <a:srgbClr val="002060"/>
            </a:solidFill>
          </a:endParaRPr>
        </a:p>
      </dgm:t>
    </dgm:pt>
    <dgm:pt modelId="{D3C17621-CAD2-49B1-AE20-B304608337E2}" type="parTrans" cxnId="{4EC2DDD8-D4D0-42B1-8C53-A4E40253D436}">
      <dgm:prSet/>
      <dgm:spPr/>
      <dgm:t>
        <a:bodyPr/>
        <a:lstStyle/>
        <a:p>
          <a:endParaRPr lang="en-US"/>
        </a:p>
      </dgm:t>
    </dgm:pt>
    <dgm:pt modelId="{3AD049D2-6BF8-4D0E-AACF-1AC56230C6F4}" type="sibTrans" cxnId="{4EC2DDD8-D4D0-42B1-8C53-A4E40253D436}">
      <dgm:prSet/>
      <dgm:spPr/>
      <dgm:t>
        <a:bodyPr/>
        <a:lstStyle/>
        <a:p>
          <a:endParaRPr lang="en-US"/>
        </a:p>
      </dgm:t>
    </dgm:pt>
    <dgm:pt modelId="{15BB2D22-13C1-404F-A9DE-026E640A302D}">
      <dgm:prSet phldrT="[Text]" custT="1"/>
      <dgm:spPr>
        <a:solidFill>
          <a:schemeClr val="accent3">
            <a:lumMod val="20000"/>
            <a:lumOff val="80000"/>
          </a:schemeClr>
        </a:solidFill>
        <a:ln>
          <a:solidFill>
            <a:schemeClr val="bg1"/>
          </a:solidFill>
        </a:ln>
      </dgm:spPr>
      <dgm:t>
        <a:bodyPr/>
        <a:lstStyle/>
        <a:p>
          <a:pPr>
            <a:buNone/>
          </a:pPr>
          <a:r>
            <a:rPr lang="en-US" sz="1800" b="1" dirty="0">
              <a:latin typeface="Calibri" panose="020F0502020204030204" pitchFamily="34" charset="0"/>
              <a:cs typeface="Calibri" panose="020F0502020204030204" pitchFamily="34" charset="0"/>
              <a:hlinkClick xmlns:r="http://schemas.openxmlformats.org/officeDocument/2006/relationships" r:id="rId1"/>
            </a:rPr>
            <a:t>ASTM International-India</a:t>
          </a:r>
          <a:endParaRPr lang="en-US" sz="1800" dirty="0"/>
        </a:p>
      </dgm:t>
    </dgm:pt>
    <dgm:pt modelId="{DB467B57-4116-443D-A19D-BA7786DACB1D}" type="parTrans" cxnId="{E253D2C6-FCCF-4774-861B-250964B84C61}">
      <dgm:prSet/>
      <dgm:spPr/>
      <dgm:t>
        <a:bodyPr/>
        <a:lstStyle/>
        <a:p>
          <a:endParaRPr lang="en-US"/>
        </a:p>
      </dgm:t>
    </dgm:pt>
    <dgm:pt modelId="{26612BC4-506D-43E2-9C8C-C06312E5E1FE}" type="sibTrans" cxnId="{E253D2C6-FCCF-4774-861B-250964B84C61}">
      <dgm:prSet/>
      <dgm:spPr/>
      <dgm:t>
        <a:bodyPr/>
        <a:lstStyle/>
        <a:p>
          <a:endParaRPr lang="en-US"/>
        </a:p>
      </dgm:t>
    </dgm:pt>
    <dgm:pt modelId="{E24E5639-B720-4017-B25A-2979A532E4B0}">
      <dgm:prSet phldrT="[Text]" custT="1"/>
      <dgm:spPr>
        <a:solidFill>
          <a:schemeClr val="accent3">
            <a:lumMod val="20000"/>
            <a:lumOff val="80000"/>
          </a:schemeClr>
        </a:solidFill>
        <a:ln>
          <a:solidFill>
            <a:schemeClr val="bg1"/>
          </a:solidFill>
        </a:ln>
      </dgm:spPr>
      <dgm:t>
        <a:bodyPr/>
        <a:lstStyle/>
        <a:p>
          <a:pPr>
            <a:buNone/>
          </a:pPr>
          <a:r>
            <a:rPr lang="en-US" sz="1800" b="1" dirty="0">
              <a:latin typeface="Calibri" panose="020F0502020204030204" pitchFamily="34" charset="0"/>
              <a:cs typeface="Calibri" panose="020F0502020204030204" pitchFamily="34" charset="0"/>
              <a:hlinkClick xmlns:r="http://schemas.openxmlformats.org/officeDocument/2006/relationships" r:id="rId2"/>
            </a:rPr>
            <a:t>IEEE, India</a:t>
          </a:r>
          <a:endParaRPr lang="en-US" sz="1800" dirty="0"/>
        </a:p>
      </dgm:t>
    </dgm:pt>
    <dgm:pt modelId="{57368AC7-47CD-45F7-9360-069C59648D3C}" type="parTrans" cxnId="{09B5C7A3-0D72-4D46-90F4-BFB51800F25A}">
      <dgm:prSet/>
      <dgm:spPr/>
      <dgm:t>
        <a:bodyPr/>
        <a:lstStyle/>
        <a:p>
          <a:endParaRPr lang="en-US"/>
        </a:p>
      </dgm:t>
    </dgm:pt>
    <dgm:pt modelId="{EB031026-03FB-4127-8DF1-5D063A1CBC75}" type="sibTrans" cxnId="{09B5C7A3-0D72-4D46-90F4-BFB51800F25A}">
      <dgm:prSet/>
      <dgm:spPr/>
      <dgm:t>
        <a:bodyPr/>
        <a:lstStyle/>
        <a:p>
          <a:endParaRPr lang="en-US"/>
        </a:p>
      </dgm:t>
    </dgm:pt>
    <dgm:pt modelId="{08B3D90D-6FF5-4BC3-AC05-534A136E11A6}">
      <dgm:prSet phldrT="[Text]" custT="1"/>
      <dgm:spPr>
        <a:solidFill>
          <a:schemeClr val="accent3">
            <a:lumMod val="20000"/>
            <a:lumOff val="80000"/>
          </a:schemeClr>
        </a:solidFill>
        <a:ln>
          <a:solidFill>
            <a:schemeClr val="bg1"/>
          </a:solidFill>
        </a:ln>
      </dgm:spPr>
      <dgm:t>
        <a:bodyPr/>
        <a:lstStyle/>
        <a:p>
          <a:pPr>
            <a:buNone/>
          </a:pPr>
          <a:r>
            <a:rPr lang="en-US" sz="1800" b="1" dirty="0">
              <a:latin typeface="Calibri" panose="020F0502020204030204" pitchFamily="34" charset="0"/>
              <a:cs typeface="Calibri" panose="020F0502020204030204" pitchFamily="34" charset="0"/>
              <a:hlinkClick xmlns:r="http://schemas.openxmlformats.org/officeDocument/2006/relationships" r:id="rId3"/>
            </a:rPr>
            <a:t>VDE</a:t>
          </a:r>
          <a:endParaRPr lang="en-US" sz="1800" dirty="0"/>
        </a:p>
      </dgm:t>
    </dgm:pt>
    <dgm:pt modelId="{00DC371D-8175-466D-BE92-EEFD4427CD26}" type="parTrans" cxnId="{26C77690-E241-4615-BBDB-86BDF17C0BC6}">
      <dgm:prSet/>
      <dgm:spPr/>
      <dgm:t>
        <a:bodyPr/>
        <a:lstStyle/>
        <a:p>
          <a:endParaRPr lang="en-US"/>
        </a:p>
      </dgm:t>
    </dgm:pt>
    <dgm:pt modelId="{55F2FFB8-5AFE-40B7-A2C7-9A980720DC33}" type="sibTrans" cxnId="{26C77690-E241-4615-BBDB-86BDF17C0BC6}">
      <dgm:prSet/>
      <dgm:spPr/>
      <dgm:t>
        <a:bodyPr/>
        <a:lstStyle/>
        <a:p>
          <a:endParaRPr lang="en-US"/>
        </a:p>
      </dgm:t>
    </dgm:pt>
    <dgm:pt modelId="{73EE08D2-B459-452F-8C9D-221477B607F8}">
      <dgm:prSet phldrT="[Text]" custT="1"/>
      <dgm:spPr>
        <a:solidFill>
          <a:schemeClr val="accent3">
            <a:lumMod val="20000"/>
            <a:lumOff val="80000"/>
          </a:schemeClr>
        </a:solidFill>
        <a:ln>
          <a:solidFill>
            <a:schemeClr val="bg1"/>
          </a:solidFill>
        </a:ln>
      </dgm:spPr>
      <dgm:t>
        <a:bodyPr/>
        <a:lstStyle/>
        <a:p>
          <a:r>
            <a:rPr lang="en-US" sz="1800" b="1" dirty="0">
              <a:solidFill>
                <a:schemeClr val="bg1"/>
              </a:solidFill>
              <a:latin typeface="Calibri" panose="020F0502020204030204" pitchFamily="34" charset="0"/>
              <a:cs typeface="Calibri" panose="020F0502020204030204" pitchFamily="34" charset="0"/>
              <a:hlinkClick xmlns:r="http://schemas.openxmlformats.org/officeDocument/2006/relationships" r:id="rId4"/>
            </a:rPr>
            <a:t>Project Management Institute (PMI-ANSI</a:t>
          </a:r>
          <a:endParaRPr lang="en-US" sz="1800" dirty="0">
            <a:solidFill>
              <a:schemeClr val="bg1"/>
            </a:solidFill>
          </a:endParaRPr>
        </a:p>
      </dgm:t>
    </dgm:pt>
    <dgm:pt modelId="{11C9786D-041B-4D79-BCB9-1FF220B173CA}" type="parTrans" cxnId="{51380976-9074-4D23-8AB4-B12DD72C3762}">
      <dgm:prSet/>
      <dgm:spPr/>
      <dgm:t>
        <a:bodyPr/>
        <a:lstStyle/>
        <a:p>
          <a:endParaRPr lang="en-US"/>
        </a:p>
      </dgm:t>
    </dgm:pt>
    <dgm:pt modelId="{E7A3F0DA-C968-4A67-ADED-9522218CE1BC}" type="sibTrans" cxnId="{51380976-9074-4D23-8AB4-B12DD72C3762}">
      <dgm:prSet/>
      <dgm:spPr/>
      <dgm:t>
        <a:bodyPr/>
        <a:lstStyle/>
        <a:p>
          <a:endParaRPr lang="en-US"/>
        </a:p>
      </dgm:t>
    </dgm:pt>
    <dgm:pt modelId="{416ADA78-67EC-46BF-963B-E962FFDF2F13}">
      <dgm:prSet phldrT="[Text]" custT="1"/>
      <dgm:spPr>
        <a:solidFill>
          <a:schemeClr val="accent3">
            <a:lumMod val="20000"/>
            <a:lumOff val="80000"/>
          </a:schemeClr>
        </a:solidFill>
        <a:ln>
          <a:solidFill>
            <a:schemeClr val="bg1"/>
          </a:solidFill>
        </a:ln>
      </dgm:spPr>
      <dgm:t>
        <a:bodyPr/>
        <a:lstStyle/>
        <a:p>
          <a:pPr>
            <a:buNone/>
          </a:pPr>
          <a:r>
            <a:rPr lang="en-US" sz="1800" b="1" dirty="0">
              <a:latin typeface="Calibri" panose="020F0502020204030204" pitchFamily="34" charset="0"/>
              <a:cs typeface="Calibri" panose="020F0502020204030204" pitchFamily="34" charset="0"/>
              <a:hlinkClick xmlns:r="http://schemas.openxmlformats.org/officeDocument/2006/relationships" r:id="rId5"/>
            </a:rPr>
            <a:t>DQS Certification India Pvt. Ltd. (DQS-AFNOR)</a:t>
          </a:r>
          <a:endParaRPr lang="en-US" sz="1800" dirty="0"/>
        </a:p>
      </dgm:t>
    </dgm:pt>
    <dgm:pt modelId="{443B20AF-C0B7-4C7F-903D-77C1F338D1C5}" type="parTrans" cxnId="{F4EF5EC6-E4F8-4F4E-9DE9-D51A56DEB887}">
      <dgm:prSet/>
      <dgm:spPr/>
      <dgm:t>
        <a:bodyPr/>
        <a:lstStyle/>
        <a:p>
          <a:endParaRPr lang="en-US"/>
        </a:p>
      </dgm:t>
    </dgm:pt>
    <dgm:pt modelId="{54B9A504-BF68-4F00-975C-88A92A7F4F47}" type="sibTrans" cxnId="{F4EF5EC6-E4F8-4F4E-9DE9-D51A56DEB887}">
      <dgm:prSet/>
      <dgm:spPr/>
      <dgm:t>
        <a:bodyPr/>
        <a:lstStyle/>
        <a:p>
          <a:endParaRPr lang="en-US"/>
        </a:p>
      </dgm:t>
    </dgm:pt>
    <dgm:pt modelId="{4FCDA1DE-4C0D-4B6F-9FDA-C2469BA3AD64}">
      <dgm:prSet phldrT="[Text]" custT="1"/>
      <dgm:spPr>
        <a:solidFill>
          <a:schemeClr val="accent3">
            <a:lumMod val="20000"/>
            <a:lumOff val="80000"/>
          </a:schemeClr>
        </a:solidFill>
        <a:ln>
          <a:solidFill>
            <a:schemeClr val="bg1"/>
          </a:solidFill>
        </a:ln>
      </dgm:spPr>
      <dgm:t>
        <a:bodyPr/>
        <a:lstStyle/>
        <a:p>
          <a:pPr>
            <a:buNone/>
          </a:pPr>
          <a:r>
            <a:rPr lang="en-US" sz="1800" b="1" dirty="0">
              <a:latin typeface="Calibri" panose="020F0502020204030204" pitchFamily="34" charset="0"/>
              <a:cs typeface="Calibri" panose="020F0502020204030204" pitchFamily="34" charset="0"/>
              <a:hlinkClick xmlns:r="http://schemas.openxmlformats.org/officeDocument/2006/relationships" r:id="rId6"/>
            </a:rPr>
            <a:t>BIS Group India Pvt. Ltd. (BSI)</a:t>
          </a:r>
          <a:endParaRPr lang="en-US" sz="1800" dirty="0">
            <a:latin typeface="Calibri" panose="020F0502020204030204" pitchFamily="34" charset="0"/>
            <a:cs typeface="Calibri" panose="020F0502020204030204" pitchFamily="34" charset="0"/>
          </a:endParaRPr>
        </a:p>
      </dgm:t>
    </dgm:pt>
    <dgm:pt modelId="{F8856532-CEC8-4F8D-9F46-77FF88000958}" type="parTrans" cxnId="{F0139AA5-E628-4227-B080-2F4BBD7BA622}">
      <dgm:prSet/>
      <dgm:spPr/>
      <dgm:t>
        <a:bodyPr/>
        <a:lstStyle/>
        <a:p>
          <a:endParaRPr lang="en-US"/>
        </a:p>
      </dgm:t>
    </dgm:pt>
    <dgm:pt modelId="{5B4B40A6-63A3-4497-BD5D-9399C0FB8EF0}" type="sibTrans" cxnId="{F0139AA5-E628-4227-B080-2F4BBD7BA622}">
      <dgm:prSet/>
      <dgm:spPr/>
      <dgm:t>
        <a:bodyPr/>
        <a:lstStyle/>
        <a:p>
          <a:endParaRPr lang="en-US"/>
        </a:p>
      </dgm:t>
    </dgm:pt>
    <dgm:pt modelId="{7DC7F54E-7ACC-47AC-B856-374B209001BD}">
      <dgm:prSet/>
      <dgm:spPr/>
      <dgm:t>
        <a:bodyPr/>
        <a:lstStyle/>
        <a:p>
          <a:endParaRPr lang="en-US"/>
        </a:p>
      </dgm:t>
    </dgm:pt>
    <dgm:pt modelId="{2C96A73F-8888-4F03-A526-BEBFCD595FEF}" type="parTrans" cxnId="{94B42AD2-7E1B-4933-A882-4334997FB8AE}">
      <dgm:prSet/>
      <dgm:spPr/>
      <dgm:t>
        <a:bodyPr/>
        <a:lstStyle/>
        <a:p>
          <a:endParaRPr lang="en-US"/>
        </a:p>
      </dgm:t>
    </dgm:pt>
    <dgm:pt modelId="{D6589CD8-0B96-4C5B-AEE9-95D8D731D52A}" type="sibTrans" cxnId="{94B42AD2-7E1B-4933-A882-4334997FB8AE}">
      <dgm:prSet/>
      <dgm:spPr/>
      <dgm:t>
        <a:bodyPr/>
        <a:lstStyle/>
        <a:p>
          <a:endParaRPr lang="en-US"/>
        </a:p>
      </dgm:t>
    </dgm:pt>
    <dgm:pt modelId="{C540F60D-9E1D-4BF9-A114-97A2478EE50E}" type="pres">
      <dgm:prSet presAssocID="{4564B35F-F3CD-42DA-8A53-50A724F7FD6B}" presName="Name0" presStyleCnt="0">
        <dgm:presLayoutVars>
          <dgm:chMax val="1"/>
          <dgm:chPref val="1"/>
          <dgm:dir/>
          <dgm:animOne val="branch"/>
          <dgm:animLvl val="lvl"/>
        </dgm:presLayoutVars>
      </dgm:prSet>
      <dgm:spPr/>
    </dgm:pt>
    <dgm:pt modelId="{909E6708-38E5-4D57-9EDB-09330BC86653}" type="pres">
      <dgm:prSet presAssocID="{7480E3B6-5E7E-4DFA-9907-4F1E1DB58AE8}" presName="Parent" presStyleLbl="node0" presStyleIdx="0" presStyleCnt="1" custScaleX="98915" custScaleY="93145">
        <dgm:presLayoutVars>
          <dgm:chMax val="6"/>
          <dgm:chPref val="6"/>
        </dgm:presLayoutVars>
      </dgm:prSet>
      <dgm:spPr/>
    </dgm:pt>
    <dgm:pt modelId="{AB9C60F3-706A-4891-86C2-A43974266CAC}" type="pres">
      <dgm:prSet presAssocID="{15BB2D22-13C1-404F-A9DE-026E640A302D}" presName="Accent1" presStyleCnt="0"/>
      <dgm:spPr/>
    </dgm:pt>
    <dgm:pt modelId="{D302EF7B-59AD-427A-822F-E6FC81B850F2}" type="pres">
      <dgm:prSet presAssocID="{15BB2D22-13C1-404F-A9DE-026E640A302D}" presName="Accent" presStyleLbl="bgShp" presStyleIdx="0" presStyleCnt="6"/>
      <dgm:spPr/>
    </dgm:pt>
    <dgm:pt modelId="{FDCFDBF7-5385-490D-8165-0E4FCBFAADC7}" type="pres">
      <dgm:prSet presAssocID="{15BB2D22-13C1-404F-A9DE-026E640A302D}" presName="Child1" presStyleLbl="node1" presStyleIdx="0" presStyleCnt="6" custScaleX="119050" custScaleY="95407">
        <dgm:presLayoutVars>
          <dgm:chMax val="0"/>
          <dgm:chPref val="0"/>
          <dgm:bulletEnabled val="1"/>
        </dgm:presLayoutVars>
      </dgm:prSet>
      <dgm:spPr/>
    </dgm:pt>
    <dgm:pt modelId="{745C057A-5DA5-4DBD-917F-090C9156018A}" type="pres">
      <dgm:prSet presAssocID="{E24E5639-B720-4017-B25A-2979A532E4B0}" presName="Accent2" presStyleCnt="0"/>
      <dgm:spPr/>
    </dgm:pt>
    <dgm:pt modelId="{F0521103-B78D-4C98-8A53-AFD1983A68C7}" type="pres">
      <dgm:prSet presAssocID="{E24E5639-B720-4017-B25A-2979A532E4B0}" presName="Accent" presStyleLbl="bgShp" presStyleIdx="1" presStyleCnt="6" custScaleY="104336" custLinFactX="-229042" custLinFactNeighborX="-300000" custLinFactNeighborY="-23083"/>
      <dgm:spPr>
        <a:noFill/>
      </dgm:spPr>
    </dgm:pt>
    <dgm:pt modelId="{5A8E7AA2-B496-40B4-9DAC-FA0EE96117E9}" type="pres">
      <dgm:prSet presAssocID="{E24E5639-B720-4017-B25A-2979A532E4B0}" presName="Child2" presStyleLbl="node1" presStyleIdx="1" presStyleCnt="6" custScaleX="109427" custScaleY="101100" custLinFactNeighborX="8324" custLinFactNeighborY="-168">
        <dgm:presLayoutVars>
          <dgm:chMax val="0"/>
          <dgm:chPref val="0"/>
          <dgm:bulletEnabled val="1"/>
        </dgm:presLayoutVars>
      </dgm:prSet>
      <dgm:spPr/>
    </dgm:pt>
    <dgm:pt modelId="{2BA915E8-9542-4FD5-9E61-77F72419D26E}" type="pres">
      <dgm:prSet presAssocID="{08B3D90D-6FF5-4BC3-AC05-534A136E11A6}" presName="Accent3" presStyleCnt="0"/>
      <dgm:spPr/>
    </dgm:pt>
    <dgm:pt modelId="{E0E72E2C-8C65-4052-B285-D113BDB6C74B}" type="pres">
      <dgm:prSet presAssocID="{08B3D90D-6FF5-4BC3-AC05-534A136E11A6}" presName="Accent" presStyleLbl="bgShp" presStyleIdx="2" presStyleCnt="6" custLinFactX="-300000" custLinFactY="-100000" custLinFactNeighborX="-338430" custLinFactNeighborY="-114669"/>
      <dgm:spPr>
        <a:noFill/>
      </dgm:spPr>
    </dgm:pt>
    <dgm:pt modelId="{40077905-E3AF-43E7-B774-DF3908F97448}" type="pres">
      <dgm:prSet presAssocID="{08B3D90D-6FF5-4BC3-AC05-534A136E11A6}" presName="Child3" presStyleLbl="node1" presStyleIdx="2" presStyleCnt="6" custScaleX="105193" custScaleY="103986" custLinFactNeighborX="10740" custLinFactNeighborY="-6209">
        <dgm:presLayoutVars>
          <dgm:chMax val="0"/>
          <dgm:chPref val="0"/>
          <dgm:bulletEnabled val="1"/>
        </dgm:presLayoutVars>
      </dgm:prSet>
      <dgm:spPr/>
    </dgm:pt>
    <dgm:pt modelId="{17258ACD-BD30-42F3-83F5-8ECF4454FEDE}" type="pres">
      <dgm:prSet presAssocID="{73EE08D2-B459-452F-8C9D-221477B607F8}" presName="Accent4" presStyleCnt="0"/>
      <dgm:spPr/>
    </dgm:pt>
    <dgm:pt modelId="{A5A70046-BFA5-4FAD-A8EF-BA620F40BD85}" type="pres">
      <dgm:prSet presAssocID="{73EE08D2-B459-452F-8C9D-221477B607F8}" presName="Accent" presStyleLbl="bgShp" presStyleIdx="3" presStyleCnt="6" custScaleX="90492" custScaleY="119478" custLinFactX="-252909" custLinFactY="-200000" custLinFactNeighborX="-300000" custLinFactNeighborY="-231646"/>
      <dgm:spPr>
        <a:noFill/>
      </dgm:spPr>
    </dgm:pt>
    <dgm:pt modelId="{EA397392-D8E9-4899-8416-4C6F77BF44EB}" type="pres">
      <dgm:prSet presAssocID="{73EE08D2-B459-452F-8C9D-221477B607F8}" presName="Child4" presStyleLbl="node1" presStyleIdx="3" presStyleCnt="6" custScaleX="114060" custScaleY="89459" custLinFactNeighborX="4276" custLinFactNeighborY="-7143">
        <dgm:presLayoutVars>
          <dgm:chMax val="0"/>
          <dgm:chPref val="0"/>
          <dgm:bulletEnabled val="1"/>
        </dgm:presLayoutVars>
      </dgm:prSet>
      <dgm:spPr/>
    </dgm:pt>
    <dgm:pt modelId="{53E09236-C69F-4385-9781-F2C5D7A0FCC5}" type="pres">
      <dgm:prSet presAssocID="{416ADA78-67EC-46BF-963B-E962FFDF2F13}" presName="Accent5" presStyleCnt="0"/>
      <dgm:spPr/>
    </dgm:pt>
    <dgm:pt modelId="{C94BD194-FD59-4D8A-9E06-009B64929FEA}" type="pres">
      <dgm:prSet presAssocID="{416ADA78-67EC-46BF-963B-E962FFDF2F13}" presName="Accent" presStyleLbl="bgShp" presStyleIdx="4" presStyleCnt="6" custScaleY="96525" custLinFactX="-157473" custLinFactY="-190820" custLinFactNeighborX="-200000" custLinFactNeighborY="-200000"/>
      <dgm:spPr>
        <a:noFill/>
      </dgm:spPr>
    </dgm:pt>
    <dgm:pt modelId="{5043B666-1EB4-403D-B6AC-FF534C733CCC}" type="pres">
      <dgm:prSet presAssocID="{416ADA78-67EC-46BF-963B-E962FFDF2F13}" presName="Child5" presStyleLbl="node1" presStyleIdx="4" presStyleCnt="6" custScaleX="116919" custScaleY="109489" custLinFactNeighborX="-11622" custLinFactNeighborY="-368">
        <dgm:presLayoutVars>
          <dgm:chMax val="0"/>
          <dgm:chPref val="0"/>
          <dgm:bulletEnabled val="1"/>
        </dgm:presLayoutVars>
      </dgm:prSet>
      <dgm:spPr/>
    </dgm:pt>
    <dgm:pt modelId="{7EA1E63B-685E-42AF-8F59-746696DDC3C0}" type="pres">
      <dgm:prSet presAssocID="{4FCDA1DE-4C0D-4B6F-9FDA-C2469BA3AD64}" presName="Accent6" presStyleCnt="0"/>
      <dgm:spPr/>
    </dgm:pt>
    <dgm:pt modelId="{21085EB9-0541-4864-A5D7-5A5C8F60B167}" type="pres">
      <dgm:prSet presAssocID="{4FCDA1DE-4C0D-4B6F-9FDA-C2469BA3AD64}" presName="Accent" presStyleLbl="bgShp" presStyleIdx="5" presStyleCnt="6" custScaleX="99047" custScaleY="93710" custLinFactX="-187473" custLinFactNeighborX="-200000" custLinFactNeighborY="-68100"/>
      <dgm:spPr>
        <a:noFill/>
      </dgm:spPr>
    </dgm:pt>
    <dgm:pt modelId="{C1D7E937-3DB0-4BAE-8A02-A5B0072FEC8A}" type="pres">
      <dgm:prSet presAssocID="{4FCDA1DE-4C0D-4B6F-9FDA-C2469BA3AD64}" presName="Child6" presStyleLbl="node1" presStyleIdx="5" presStyleCnt="6" custScaleX="117670" custScaleY="104800" custLinFactNeighborX="-12076" custLinFactNeighborY="0">
        <dgm:presLayoutVars>
          <dgm:chMax val="0"/>
          <dgm:chPref val="0"/>
          <dgm:bulletEnabled val="1"/>
        </dgm:presLayoutVars>
      </dgm:prSet>
      <dgm:spPr/>
    </dgm:pt>
  </dgm:ptLst>
  <dgm:cxnLst>
    <dgm:cxn modelId="{A004C947-9AAC-46CF-9BB7-89BD1CCAE527}" type="presOf" srcId="{73EE08D2-B459-452F-8C9D-221477B607F8}" destId="{EA397392-D8E9-4899-8416-4C6F77BF44EB}" srcOrd="0" destOrd="0" presId="urn:microsoft.com/office/officeart/2011/layout/HexagonRadial"/>
    <dgm:cxn modelId="{FD280D6C-1151-429E-8E07-8BD1E8A0BC57}" type="presOf" srcId="{416ADA78-67EC-46BF-963B-E962FFDF2F13}" destId="{5043B666-1EB4-403D-B6AC-FF534C733CCC}" srcOrd="0" destOrd="0" presId="urn:microsoft.com/office/officeart/2011/layout/HexagonRadial"/>
    <dgm:cxn modelId="{C42DAA51-7BAB-4D83-B07E-8615B9BCDF8B}" type="presOf" srcId="{15BB2D22-13C1-404F-A9DE-026E640A302D}" destId="{FDCFDBF7-5385-490D-8165-0E4FCBFAADC7}" srcOrd="0" destOrd="0" presId="urn:microsoft.com/office/officeart/2011/layout/HexagonRadial"/>
    <dgm:cxn modelId="{51380976-9074-4D23-8AB4-B12DD72C3762}" srcId="{7480E3B6-5E7E-4DFA-9907-4F1E1DB58AE8}" destId="{73EE08D2-B459-452F-8C9D-221477B607F8}" srcOrd="3" destOrd="0" parTransId="{11C9786D-041B-4D79-BCB9-1FF220B173CA}" sibTransId="{E7A3F0DA-C968-4A67-ADED-9522218CE1BC}"/>
    <dgm:cxn modelId="{13705759-19FB-4012-BF82-9607750B5748}" type="presOf" srcId="{4564B35F-F3CD-42DA-8A53-50A724F7FD6B}" destId="{C540F60D-9E1D-4BF9-A114-97A2478EE50E}" srcOrd="0" destOrd="0" presId="urn:microsoft.com/office/officeart/2011/layout/HexagonRadial"/>
    <dgm:cxn modelId="{26C77690-E241-4615-BBDB-86BDF17C0BC6}" srcId="{7480E3B6-5E7E-4DFA-9907-4F1E1DB58AE8}" destId="{08B3D90D-6FF5-4BC3-AC05-534A136E11A6}" srcOrd="2" destOrd="0" parTransId="{00DC371D-8175-466D-BE92-EEFD4427CD26}" sibTransId="{55F2FFB8-5AFE-40B7-A2C7-9A980720DC33}"/>
    <dgm:cxn modelId="{415223A2-1178-4118-B5B9-7CFC2E71243C}" type="presOf" srcId="{E24E5639-B720-4017-B25A-2979A532E4B0}" destId="{5A8E7AA2-B496-40B4-9DAC-FA0EE96117E9}" srcOrd="0" destOrd="0" presId="urn:microsoft.com/office/officeart/2011/layout/HexagonRadial"/>
    <dgm:cxn modelId="{09B5C7A3-0D72-4D46-90F4-BFB51800F25A}" srcId="{7480E3B6-5E7E-4DFA-9907-4F1E1DB58AE8}" destId="{E24E5639-B720-4017-B25A-2979A532E4B0}" srcOrd="1" destOrd="0" parTransId="{57368AC7-47CD-45F7-9360-069C59648D3C}" sibTransId="{EB031026-03FB-4127-8DF1-5D063A1CBC75}"/>
    <dgm:cxn modelId="{F0139AA5-E628-4227-B080-2F4BBD7BA622}" srcId="{7480E3B6-5E7E-4DFA-9907-4F1E1DB58AE8}" destId="{4FCDA1DE-4C0D-4B6F-9FDA-C2469BA3AD64}" srcOrd="5" destOrd="0" parTransId="{F8856532-CEC8-4F8D-9F46-77FF88000958}" sibTransId="{5B4B40A6-63A3-4497-BD5D-9399C0FB8EF0}"/>
    <dgm:cxn modelId="{789733B7-FE0B-476A-A1D2-DE1C7916C813}" type="presOf" srcId="{7480E3B6-5E7E-4DFA-9907-4F1E1DB58AE8}" destId="{909E6708-38E5-4D57-9EDB-09330BC86653}" srcOrd="0" destOrd="0" presId="urn:microsoft.com/office/officeart/2011/layout/HexagonRadial"/>
    <dgm:cxn modelId="{6430FABC-3264-4435-AC7D-FE8D160C53ED}" type="presOf" srcId="{4FCDA1DE-4C0D-4B6F-9FDA-C2469BA3AD64}" destId="{C1D7E937-3DB0-4BAE-8A02-A5B0072FEC8A}" srcOrd="0" destOrd="0" presId="urn:microsoft.com/office/officeart/2011/layout/HexagonRadial"/>
    <dgm:cxn modelId="{F4EF5EC6-E4F8-4F4E-9DE9-D51A56DEB887}" srcId="{7480E3B6-5E7E-4DFA-9907-4F1E1DB58AE8}" destId="{416ADA78-67EC-46BF-963B-E962FFDF2F13}" srcOrd="4" destOrd="0" parTransId="{443B20AF-C0B7-4C7F-903D-77C1F338D1C5}" sibTransId="{54B9A504-BF68-4F00-975C-88A92A7F4F47}"/>
    <dgm:cxn modelId="{E253D2C6-FCCF-4774-861B-250964B84C61}" srcId="{7480E3B6-5E7E-4DFA-9907-4F1E1DB58AE8}" destId="{15BB2D22-13C1-404F-A9DE-026E640A302D}" srcOrd="0" destOrd="0" parTransId="{DB467B57-4116-443D-A19D-BA7786DACB1D}" sibTransId="{26612BC4-506D-43E2-9C8C-C06312E5E1FE}"/>
    <dgm:cxn modelId="{94B42AD2-7E1B-4933-A882-4334997FB8AE}" srcId="{7480E3B6-5E7E-4DFA-9907-4F1E1DB58AE8}" destId="{7DC7F54E-7ACC-47AC-B856-374B209001BD}" srcOrd="6" destOrd="0" parTransId="{2C96A73F-8888-4F03-A526-BEBFCD595FEF}" sibTransId="{D6589CD8-0B96-4C5B-AEE9-95D8D731D52A}"/>
    <dgm:cxn modelId="{4EC2DDD8-D4D0-42B1-8C53-A4E40253D436}" srcId="{4564B35F-F3CD-42DA-8A53-50A724F7FD6B}" destId="{7480E3B6-5E7E-4DFA-9907-4F1E1DB58AE8}" srcOrd="0" destOrd="0" parTransId="{D3C17621-CAD2-49B1-AE20-B304608337E2}" sibTransId="{3AD049D2-6BF8-4D0E-AACF-1AC56230C6F4}"/>
    <dgm:cxn modelId="{DFC86DEA-A443-4037-9188-8A638F8700AD}" type="presOf" srcId="{08B3D90D-6FF5-4BC3-AC05-534A136E11A6}" destId="{40077905-E3AF-43E7-B774-DF3908F97448}" srcOrd="0" destOrd="0" presId="urn:microsoft.com/office/officeart/2011/layout/HexagonRadial"/>
    <dgm:cxn modelId="{096DB9C7-159C-4BD3-9B69-709812BCCC1B}" type="presParOf" srcId="{C540F60D-9E1D-4BF9-A114-97A2478EE50E}" destId="{909E6708-38E5-4D57-9EDB-09330BC86653}" srcOrd="0" destOrd="0" presId="urn:microsoft.com/office/officeart/2011/layout/HexagonRadial"/>
    <dgm:cxn modelId="{AE91514B-6F14-4ECC-BCCB-F95E6DD53E7D}" type="presParOf" srcId="{C540F60D-9E1D-4BF9-A114-97A2478EE50E}" destId="{AB9C60F3-706A-4891-86C2-A43974266CAC}" srcOrd="1" destOrd="0" presId="urn:microsoft.com/office/officeart/2011/layout/HexagonRadial"/>
    <dgm:cxn modelId="{4D78BEA7-B2C8-4EF2-A6B8-7C499E7A49E7}" type="presParOf" srcId="{AB9C60F3-706A-4891-86C2-A43974266CAC}" destId="{D302EF7B-59AD-427A-822F-E6FC81B850F2}" srcOrd="0" destOrd="0" presId="urn:microsoft.com/office/officeart/2011/layout/HexagonRadial"/>
    <dgm:cxn modelId="{C91EE870-29C9-46DC-B60A-9513D28CF32F}" type="presParOf" srcId="{C540F60D-9E1D-4BF9-A114-97A2478EE50E}" destId="{FDCFDBF7-5385-490D-8165-0E4FCBFAADC7}" srcOrd="2" destOrd="0" presId="urn:microsoft.com/office/officeart/2011/layout/HexagonRadial"/>
    <dgm:cxn modelId="{CCFB00DB-BA52-43BC-8D5F-7317CB78F555}" type="presParOf" srcId="{C540F60D-9E1D-4BF9-A114-97A2478EE50E}" destId="{745C057A-5DA5-4DBD-917F-090C9156018A}" srcOrd="3" destOrd="0" presId="urn:microsoft.com/office/officeart/2011/layout/HexagonRadial"/>
    <dgm:cxn modelId="{B77132B6-BBC4-47ED-8FF7-27BBA5A352B0}" type="presParOf" srcId="{745C057A-5DA5-4DBD-917F-090C9156018A}" destId="{F0521103-B78D-4C98-8A53-AFD1983A68C7}" srcOrd="0" destOrd="0" presId="urn:microsoft.com/office/officeart/2011/layout/HexagonRadial"/>
    <dgm:cxn modelId="{8B31E103-97B4-4709-8BAF-E4788923F289}" type="presParOf" srcId="{C540F60D-9E1D-4BF9-A114-97A2478EE50E}" destId="{5A8E7AA2-B496-40B4-9DAC-FA0EE96117E9}" srcOrd="4" destOrd="0" presId="urn:microsoft.com/office/officeart/2011/layout/HexagonRadial"/>
    <dgm:cxn modelId="{3FCB660F-FC27-48FD-907F-1EA258118FD4}" type="presParOf" srcId="{C540F60D-9E1D-4BF9-A114-97A2478EE50E}" destId="{2BA915E8-9542-4FD5-9E61-77F72419D26E}" srcOrd="5" destOrd="0" presId="urn:microsoft.com/office/officeart/2011/layout/HexagonRadial"/>
    <dgm:cxn modelId="{1EFA9F9A-9F0E-42D6-B5C0-B57004DE1E88}" type="presParOf" srcId="{2BA915E8-9542-4FD5-9E61-77F72419D26E}" destId="{E0E72E2C-8C65-4052-B285-D113BDB6C74B}" srcOrd="0" destOrd="0" presId="urn:microsoft.com/office/officeart/2011/layout/HexagonRadial"/>
    <dgm:cxn modelId="{B264106D-47A5-4360-B91E-380B36AEE300}" type="presParOf" srcId="{C540F60D-9E1D-4BF9-A114-97A2478EE50E}" destId="{40077905-E3AF-43E7-B774-DF3908F97448}" srcOrd="6" destOrd="0" presId="urn:microsoft.com/office/officeart/2011/layout/HexagonRadial"/>
    <dgm:cxn modelId="{BDC2818C-2739-4F99-A77C-A767338363AE}" type="presParOf" srcId="{C540F60D-9E1D-4BF9-A114-97A2478EE50E}" destId="{17258ACD-BD30-42F3-83F5-8ECF4454FEDE}" srcOrd="7" destOrd="0" presId="urn:microsoft.com/office/officeart/2011/layout/HexagonRadial"/>
    <dgm:cxn modelId="{512FABB2-66EF-4D5F-B097-F51C3E5011E3}" type="presParOf" srcId="{17258ACD-BD30-42F3-83F5-8ECF4454FEDE}" destId="{A5A70046-BFA5-4FAD-A8EF-BA620F40BD85}" srcOrd="0" destOrd="0" presId="urn:microsoft.com/office/officeart/2011/layout/HexagonRadial"/>
    <dgm:cxn modelId="{DD447E34-657F-4DC2-87C1-8EF29659E573}" type="presParOf" srcId="{C540F60D-9E1D-4BF9-A114-97A2478EE50E}" destId="{EA397392-D8E9-4899-8416-4C6F77BF44EB}" srcOrd="8" destOrd="0" presId="urn:microsoft.com/office/officeart/2011/layout/HexagonRadial"/>
    <dgm:cxn modelId="{492DA70C-0213-410C-A16A-3B7A9ABF9898}" type="presParOf" srcId="{C540F60D-9E1D-4BF9-A114-97A2478EE50E}" destId="{53E09236-C69F-4385-9781-F2C5D7A0FCC5}" srcOrd="9" destOrd="0" presId="urn:microsoft.com/office/officeart/2011/layout/HexagonRadial"/>
    <dgm:cxn modelId="{5A869B88-EA49-4938-B423-2A7BAA3FA438}" type="presParOf" srcId="{53E09236-C69F-4385-9781-F2C5D7A0FCC5}" destId="{C94BD194-FD59-4D8A-9E06-009B64929FEA}" srcOrd="0" destOrd="0" presId="urn:microsoft.com/office/officeart/2011/layout/HexagonRadial"/>
    <dgm:cxn modelId="{1788CABE-59E7-4D43-A794-C768D90489C8}" type="presParOf" srcId="{C540F60D-9E1D-4BF9-A114-97A2478EE50E}" destId="{5043B666-1EB4-403D-B6AC-FF534C733CCC}" srcOrd="10" destOrd="0" presId="urn:microsoft.com/office/officeart/2011/layout/HexagonRadial"/>
    <dgm:cxn modelId="{B141F059-F7C0-4EC9-97E7-918266590239}" type="presParOf" srcId="{C540F60D-9E1D-4BF9-A114-97A2478EE50E}" destId="{7EA1E63B-685E-42AF-8F59-746696DDC3C0}" srcOrd="11" destOrd="0" presId="urn:microsoft.com/office/officeart/2011/layout/HexagonRadial"/>
    <dgm:cxn modelId="{D4D51214-01D5-41E9-BF13-305BA2512E82}" type="presParOf" srcId="{7EA1E63B-685E-42AF-8F59-746696DDC3C0}" destId="{21085EB9-0541-4864-A5D7-5A5C8F60B167}" srcOrd="0" destOrd="0" presId="urn:microsoft.com/office/officeart/2011/layout/HexagonRadial"/>
    <dgm:cxn modelId="{50A9CD5C-642B-455C-9819-FBD6084AFD21}" type="presParOf" srcId="{C540F60D-9E1D-4BF9-A114-97A2478EE50E}" destId="{C1D7E937-3DB0-4BAE-8A02-A5B0072FEC8A}" srcOrd="12"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282145-9617-4367-9D18-F6BFE03D2ABD}">
      <dsp:nvSpPr>
        <dsp:cNvPr id="0" name=""/>
        <dsp:cNvSpPr/>
      </dsp:nvSpPr>
      <dsp:spPr>
        <a:xfrm rot="5400000">
          <a:off x="-652700" y="652700"/>
          <a:ext cx="4351338" cy="3045936"/>
        </a:xfrm>
        <a:prstGeom prst="chevron">
          <a:avLst/>
        </a:prstGeom>
        <a:solidFill>
          <a:srgbClr val="00206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en-US" sz="3100" b="1" kern="1200" dirty="0">
              <a:latin typeface="Century Gothic" panose="020B0502020202020204" pitchFamily="34" charset="0"/>
            </a:rPr>
            <a:t>Indian Standardization</a:t>
          </a:r>
          <a:endParaRPr lang="en-IN" sz="3100" kern="1200" dirty="0">
            <a:latin typeface="Century Gothic" panose="020B0502020202020204" pitchFamily="34" charset="0"/>
          </a:endParaRPr>
        </a:p>
      </dsp:txBody>
      <dsp:txXfrm rot="-5400000">
        <a:off x="1" y="1522967"/>
        <a:ext cx="3045936" cy="1305402"/>
      </dsp:txXfrm>
    </dsp:sp>
    <dsp:sp modelId="{659BB77E-9894-4ABC-820E-56E97905FD88}">
      <dsp:nvSpPr>
        <dsp:cNvPr id="0" name=""/>
        <dsp:cNvSpPr/>
      </dsp:nvSpPr>
      <dsp:spPr>
        <a:xfrm rot="5400000">
          <a:off x="5366583" y="-2320646"/>
          <a:ext cx="2828369" cy="746966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6248" tIns="18415" rIns="18415" bIns="18415" numCol="1" spcCol="1270" anchor="ctr" anchorCtr="0">
          <a:noAutofit/>
        </a:bodyPr>
        <a:lstStyle/>
        <a:p>
          <a:pPr marL="285750" lvl="1" indent="-285750" algn="l" defTabSz="1289050">
            <a:lnSpc>
              <a:spcPct val="90000"/>
            </a:lnSpc>
            <a:spcBef>
              <a:spcPct val="0"/>
            </a:spcBef>
            <a:spcAft>
              <a:spcPct val="15000"/>
            </a:spcAft>
            <a:buChar char="•"/>
          </a:pPr>
          <a:r>
            <a:rPr lang="en-US" sz="2900" b="1" kern="1200" dirty="0">
              <a:solidFill>
                <a:srgbClr val="002060"/>
              </a:solidFill>
              <a:latin typeface="Century Gothic" panose="020B0502020202020204" pitchFamily="34" charset="0"/>
            </a:rPr>
            <a:t>Bureau of Indian standards (BIS)</a:t>
          </a:r>
          <a:endParaRPr lang="en-IN" sz="2900" kern="1200" dirty="0">
            <a:solidFill>
              <a:srgbClr val="002060"/>
            </a:solidFill>
            <a:latin typeface="Century Gothic" panose="020B0502020202020204" pitchFamily="34" charset="0"/>
          </a:endParaRPr>
        </a:p>
        <a:p>
          <a:pPr marL="285750" lvl="1" indent="-285750" algn="l" defTabSz="1289050">
            <a:lnSpc>
              <a:spcPct val="90000"/>
            </a:lnSpc>
            <a:spcBef>
              <a:spcPct val="0"/>
            </a:spcBef>
            <a:spcAft>
              <a:spcPct val="15000"/>
            </a:spcAft>
            <a:buChar char="•"/>
          </a:pPr>
          <a:r>
            <a:rPr lang="en-US" sz="2900" b="1" kern="1200" dirty="0">
              <a:solidFill>
                <a:srgbClr val="002060"/>
              </a:solidFill>
              <a:latin typeface="Century Gothic" panose="020B0502020202020204" pitchFamily="34" charset="0"/>
            </a:rPr>
            <a:t>Telecommunication Standards Development Society for India (TSDSI)</a:t>
          </a:r>
          <a:endParaRPr lang="en-IN" sz="2900" kern="1200" dirty="0">
            <a:solidFill>
              <a:srgbClr val="002060"/>
            </a:solidFill>
            <a:latin typeface="Century Gothic" panose="020B0502020202020204" pitchFamily="34" charset="0"/>
          </a:endParaRPr>
        </a:p>
        <a:p>
          <a:pPr marL="285750" lvl="1" indent="-285750" algn="l" defTabSz="1289050">
            <a:lnSpc>
              <a:spcPct val="90000"/>
            </a:lnSpc>
            <a:spcBef>
              <a:spcPct val="0"/>
            </a:spcBef>
            <a:spcAft>
              <a:spcPct val="15000"/>
            </a:spcAft>
            <a:buChar char="•"/>
          </a:pPr>
          <a:r>
            <a:rPr lang="en-US" sz="2900" b="1" kern="1200" dirty="0">
              <a:solidFill>
                <a:srgbClr val="002060"/>
              </a:solidFill>
              <a:latin typeface="Century Gothic" panose="020B0502020202020204" pitchFamily="34" charset="0"/>
            </a:rPr>
            <a:t>Telecommunication Engineering Centre (TEC)</a:t>
          </a:r>
          <a:endParaRPr lang="en-IN" sz="2900" kern="1200" dirty="0">
            <a:solidFill>
              <a:srgbClr val="002060"/>
            </a:solidFill>
            <a:latin typeface="Century Gothic" panose="020B0502020202020204" pitchFamily="34" charset="0"/>
          </a:endParaRPr>
        </a:p>
      </dsp:txBody>
      <dsp:txXfrm rot="-5400000">
        <a:off x="3045936" y="138071"/>
        <a:ext cx="7331593" cy="25522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8C7B7F-6D9E-46B2-A634-47A044D1DB6D}">
      <dsp:nvSpPr>
        <dsp:cNvPr id="0" name=""/>
        <dsp:cNvSpPr/>
      </dsp:nvSpPr>
      <dsp:spPr>
        <a:xfrm>
          <a:off x="648617" y="2770"/>
          <a:ext cx="1841819" cy="1105091"/>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IN" sz="1700" b="0" u="sng" kern="120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Access Lab</a:t>
          </a:r>
          <a:endParaRPr lang="en-US" sz="1700" kern="1200">
            <a:solidFill>
              <a:schemeClr val="bg1"/>
            </a:solidFill>
          </a:endParaRPr>
        </a:p>
      </dsp:txBody>
      <dsp:txXfrm>
        <a:off x="648617" y="2770"/>
        <a:ext cx="1841819" cy="1105091"/>
      </dsp:txXfrm>
    </dsp:sp>
    <dsp:sp modelId="{EEE10769-7C87-4D60-8721-187DA7D2EE26}">
      <dsp:nvSpPr>
        <dsp:cNvPr id="0" name=""/>
        <dsp:cNvSpPr/>
      </dsp:nvSpPr>
      <dsp:spPr>
        <a:xfrm>
          <a:off x="2674618" y="2770"/>
          <a:ext cx="1841819" cy="1105091"/>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IN" sz="1700" b="0" u="sng" kern="1200">
              <a:solidFill>
                <a:schemeClr val="bg1"/>
              </a:solidFill>
              <a:hlinkClick xmlns:r="http://schemas.openxmlformats.org/officeDocument/2006/relationships" r:id="rId2">
                <a:extLst>
                  <a:ext uri="{A12FA001-AC4F-418D-AE19-62706E023703}">
                    <ahyp:hlinkClr xmlns:ahyp="http://schemas.microsoft.com/office/drawing/2018/hyperlinkcolor" val="tx"/>
                  </a:ext>
                </a:extLst>
              </a:hlinkClick>
            </a:rPr>
            <a:t>Control Lab (CL)</a:t>
          </a:r>
          <a:endParaRPr lang="en-US" sz="1700" kern="1200">
            <a:solidFill>
              <a:schemeClr val="bg1"/>
            </a:solidFill>
          </a:endParaRPr>
        </a:p>
      </dsp:txBody>
      <dsp:txXfrm>
        <a:off x="2674618" y="2770"/>
        <a:ext cx="1841819" cy="1105091"/>
      </dsp:txXfrm>
    </dsp:sp>
    <dsp:sp modelId="{58109376-7347-48F3-A50E-C3BACAC1434A}">
      <dsp:nvSpPr>
        <dsp:cNvPr id="0" name=""/>
        <dsp:cNvSpPr/>
      </dsp:nvSpPr>
      <dsp:spPr>
        <a:xfrm>
          <a:off x="4700620" y="2770"/>
          <a:ext cx="1841819" cy="1105091"/>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IN" sz="1700" b="0" u="sng" kern="1200">
              <a:solidFill>
                <a:schemeClr val="bg1"/>
              </a:solidFill>
              <a:hlinkClick xmlns:r="http://schemas.openxmlformats.org/officeDocument/2006/relationships" r:id="rId3">
                <a:extLst>
                  <a:ext uri="{A12FA001-AC4F-418D-AE19-62706E023703}">
                    <ahyp:hlinkClr xmlns:ahyp="http://schemas.microsoft.com/office/drawing/2018/hyperlinkcolor" val="tx"/>
                  </a:ext>
                </a:extLst>
              </a:hlinkClick>
            </a:rPr>
            <a:t>Customer Premises Equipments &amp; Terminals Lab (CPE &amp; TL)</a:t>
          </a:r>
          <a:endParaRPr lang="en-US" sz="1700" kern="1200">
            <a:solidFill>
              <a:schemeClr val="bg1"/>
            </a:solidFill>
          </a:endParaRPr>
        </a:p>
      </dsp:txBody>
      <dsp:txXfrm>
        <a:off x="4700620" y="2770"/>
        <a:ext cx="1841819" cy="1105091"/>
      </dsp:txXfrm>
    </dsp:sp>
    <dsp:sp modelId="{5623321D-022C-4B4D-A145-6F50D9B9606F}">
      <dsp:nvSpPr>
        <dsp:cNvPr id="0" name=""/>
        <dsp:cNvSpPr/>
      </dsp:nvSpPr>
      <dsp:spPr>
        <a:xfrm>
          <a:off x="6726622" y="2770"/>
          <a:ext cx="1841819" cy="1105091"/>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IN" sz="1700" b="0" u="sng" kern="1200">
              <a:solidFill>
                <a:schemeClr val="bg1"/>
              </a:solidFill>
              <a:hlinkClick xmlns:r="http://schemas.openxmlformats.org/officeDocument/2006/relationships" r:id="rId4">
                <a:extLst>
                  <a:ext uri="{A12FA001-AC4F-418D-AE19-62706E023703}">
                    <ahyp:hlinkClr xmlns:ahyp="http://schemas.microsoft.com/office/drawing/2018/hyperlinkcolor" val="tx"/>
                  </a:ext>
                </a:extLst>
              </a:hlinkClick>
            </a:rPr>
            <a:t>Cyber Security (CS)</a:t>
          </a:r>
          <a:endParaRPr lang="en-US" sz="1700" kern="1200">
            <a:solidFill>
              <a:schemeClr val="bg1"/>
            </a:solidFill>
          </a:endParaRPr>
        </a:p>
      </dsp:txBody>
      <dsp:txXfrm>
        <a:off x="6726622" y="2770"/>
        <a:ext cx="1841819" cy="1105091"/>
      </dsp:txXfrm>
    </dsp:sp>
    <dsp:sp modelId="{F55644B9-D9AC-4FD1-B028-60F2F808A31B}">
      <dsp:nvSpPr>
        <dsp:cNvPr id="0" name=""/>
        <dsp:cNvSpPr/>
      </dsp:nvSpPr>
      <dsp:spPr>
        <a:xfrm>
          <a:off x="8752624" y="2770"/>
          <a:ext cx="1841819" cy="1105091"/>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IN" sz="1700" b="0" u="sng" kern="1200">
              <a:solidFill>
                <a:schemeClr val="bg1"/>
              </a:solidFill>
              <a:hlinkClick xmlns:r="http://schemas.openxmlformats.org/officeDocument/2006/relationships" r:id="rId5">
                <a:extLst>
                  <a:ext uri="{A12FA001-AC4F-418D-AE19-62706E023703}">
                    <ahyp:hlinkClr xmlns:ahyp="http://schemas.microsoft.com/office/drawing/2018/hyperlinkcolor" val="tx"/>
                  </a:ext>
                </a:extLst>
              </a:hlinkClick>
            </a:rPr>
            <a:t>Fixed Access (FA)</a:t>
          </a:r>
          <a:endParaRPr lang="en-US" sz="1700" kern="1200">
            <a:solidFill>
              <a:schemeClr val="bg1"/>
            </a:solidFill>
          </a:endParaRPr>
        </a:p>
      </dsp:txBody>
      <dsp:txXfrm>
        <a:off x="8752624" y="2770"/>
        <a:ext cx="1841819" cy="1105091"/>
      </dsp:txXfrm>
    </dsp:sp>
    <dsp:sp modelId="{8478FF09-EB8D-43F9-9FBD-B3A117C2FA0A}">
      <dsp:nvSpPr>
        <dsp:cNvPr id="0" name=""/>
        <dsp:cNvSpPr/>
      </dsp:nvSpPr>
      <dsp:spPr>
        <a:xfrm>
          <a:off x="648617" y="1292044"/>
          <a:ext cx="1841819" cy="1105091"/>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IN" sz="1700" b="0" u="sng" kern="1200">
              <a:solidFill>
                <a:schemeClr val="bg1"/>
              </a:solidFill>
              <a:hlinkClick xmlns:r="http://schemas.openxmlformats.org/officeDocument/2006/relationships" r:id="rId6">
                <a:extLst>
                  <a:ext uri="{A12FA001-AC4F-418D-AE19-62706E023703}">
                    <ahyp:hlinkClr xmlns:ahyp="http://schemas.microsoft.com/office/drawing/2018/hyperlinkcolor" val="tx"/>
                  </a:ext>
                </a:extLst>
              </a:hlinkClick>
            </a:rPr>
            <a:t>Future Networks (FN)</a:t>
          </a:r>
          <a:endParaRPr lang="en-US" sz="1700" kern="1200">
            <a:solidFill>
              <a:schemeClr val="bg1"/>
            </a:solidFill>
          </a:endParaRPr>
        </a:p>
      </dsp:txBody>
      <dsp:txXfrm>
        <a:off x="648617" y="1292044"/>
        <a:ext cx="1841819" cy="1105091"/>
      </dsp:txXfrm>
    </dsp:sp>
    <dsp:sp modelId="{11B8B266-7B6A-446C-B2CF-2DB75182D1E4}">
      <dsp:nvSpPr>
        <dsp:cNvPr id="0" name=""/>
        <dsp:cNvSpPr/>
      </dsp:nvSpPr>
      <dsp:spPr>
        <a:xfrm>
          <a:off x="2674618" y="1292044"/>
          <a:ext cx="1841819" cy="1105091"/>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IN" sz="1700" b="0" u="sng" kern="1200">
              <a:solidFill>
                <a:schemeClr val="bg1"/>
              </a:solidFill>
              <a:hlinkClick xmlns:r="http://schemas.openxmlformats.org/officeDocument/2006/relationships" r:id="rId7">
                <a:extLst>
                  <a:ext uri="{A12FA001-AC4F-418D-AE19-62706E023703}">
                    <ahyp:hlinkClr xmlns:ahyp="http://schemas.microsoft.com/office/drawing/2018/hyperlinkcolor" val="tx"/>
                  </a:ext>
                </a:extLst>
              </a:hlinkClick>
            </a:rPr>
            <a:t>Green Passport</a:t>
          </a:r>
          <a:endParaRPr lang="en-US" sz="1700" kern="1200">
            <a:solidFill>
              <a:schemeClr val="bg1"/>
            </a:solidFill>
          </a:endParaRPr>
        </a:p>
      </dsp:txBody>
      <dsp:txXfrm>
        <a:off x="2674618" y="1292044"/>
        <a:ext cx="1841819" cy="1105091"/>
      </dsp:txXfrm>
    </dsp:sp>
    <dsp:sp modelId="{7BF93AD0-7838-4A94-BBEB-D86F192E2611}">
      <dsp:nvSpPr>
        <dsp:cNvPr id="0" name=""/>
        <dsp:cNvSpPr/>
      </dsp:nvSpPr>
      <dsp:spPr>
        <a:xfrm>
          <a:off x="4700620" y="1292044"/>
          <a:ext cx="1841819" cy="1105091"/>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IN" sz="1700" b="0" u="sng" kern="1200">
              <a:solidFill>
                <a:schemeClr val="bg1"/>
              </a:solidFill>
              <a:hlinkClick xmlns:r="http://schemas.openxmlformats.org/officeDocument/2006/relationships" r:id="rId8">
                <a:extLst>
                  <a:ext uri="{A12FA001-AC4F-418D-AE19-62706E023703}">
                    <ahyp:hlinkClr xmlns:ahyp="http://schemas.microsoft.com/office/drawing/2018/hyperlinkcolor" val="tx"/>
                  </a:ext>
                </a:extLst>
              </a:hlinkClick>
            </a:rPr>
            <a:t>Information Technology (IT)</a:t>
          </a:r>
          <a:endParaRPr lang="en-US" sz="1700" kern="1200">
            <a:solidFill>
              <a:schemeClr val="bg1"/>
            </a:solidFill>
          </a:endParaRPr>
        </a:p>
      </dsp:txBody>
      <dsp:txXfrm>
        <a:off x="4700620" y="1292044"/>
        <a:ext cx="1841819" cy="1105091"/>
      </dsp:txXfrm>
    </dsp:sp>
    <dsp:sp modelId="{FA5696DB-F8DA-4E56-923B-BDD1BF45495F}">
      <dsp:nvSpPr>
        <dsp:cNvPr id="0" name=""/>
        <dsp:cNvSpPr/>
      </dsp:nvSpPr>
      <dsp:spPr>
        <a:xfrm>
          <a:off x="6726622" y="1292044"/>
          <a:ext cx="1841819" cy="1105091"/>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IN" sz="1700" b="0" u="sng" kern="1200">
              <a:solidFill>
                <a:schemeClr val="bg1"/>
              </a:solidFill>
              <a:hlinkClick xmlns:r="http://schemas.openxmlformats.org/officeDocument/2006/relationships" r:id="rId9">
                <a:extLst>
                  <a:ext uri="{A12FA001-AC4F-418D-AE19-62706E023703}">
                    <ahyp:hlinkClr xmlns:ahyp="http://schemas.microsoft.com/office/drawing/2018/hyperlinkcolor" val="tx"/>
                  </a:ext>
                </a:extLst>
              </a:hlinkClick>
            </a:rPr>
            <a:t>Internet of Things (IoT)</a:t>
          </a:r>
          <a:endParaRPr lang="en-US" sz="1700" kern="1200">
            <a:solidFill>
              <a:schemeClr val="bg1"/>
            </a:solidFill>
          </a:endParaRPr>
        </a:p>
      </dsp:txBody>
      <dsp:txXfrm>
        <a:off x="6726622" y="1292044"/>
        <a:ext cx="1841819" cy="1105091"/>
      </dsp:txXfrm>
    </dsp:sp>
    <dsp:sp modelId="{08E67BF7-A10F-48EF-B8C2-C1383E44B544}">
      <dsp:nvSpPr>
        <dsp:cNvPr id="0" name=""/>
        <dsp:cNvSpPr/>
      </dsp:nvSpPr>
      <dsp:spPr>
        <a:xfrm>
          <a:off x="8752624" y="1292044"/>
          <a:ext cx="1841819" cy="1105091"/>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IN" sz="1700" b="0" u="sng" kern="1200">
              <a:solidFill>
                <a:schemeClr val="bg1"/>
              </a:solidFill>
              <a:hlinkClick xmlns:r="http://schemas.openxmlformats.org/officeDocument/2006/relationships" r:id="rId10">
                <a:extLst>
                  <a:ext uri="{A12FA001-AC4F-418D-AE19-62706E023703}">
                    <ahyp:hlinkClr xmlns:ahyp="http://schemas.microsoft.com/office/drawing/2018/hyperlinkcolor" val="tx"/>
                  </a:ext>
                </a:extLst>
              </a:hlinkClick>
            </a:rPr>
            <a:t>Mobile Technologies (MT)</a:t>
          </a:r>
          <a:endParaRPr lang="en-US" sz="1700" kern="1200">
            <a:solidFill>
              <a:schemeClr val="bg1"/>
            </a:solidFill>
          </a:endParaRPr>
        </a:p>
      </dsp:txBody>
      <dsp:txXfrm>
        <a:off x="8752624" y="1292044"/>
        <a:ext cx="1841819" cy="1105091"/>
      </dsp:txXfrm>
    </dsp:sp>
    <dsp:sp modelId="{3815DE04-B11D-479C-929F-694C01EC4A8E}">
      <dsp:nvSpPr>
        <dsp:cNvPr id="0" name=""/>
        <dsp:cNvSpPr/>
      </dsp:nvSpPr>
      <dsp:spPr>
        <a:xfrm>
          <a:off x="648617" y="2581318"/>
          <a:ext cx="1841819" cy="1105091"/>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IN" sz="1700" b="0" u="sng" kern="1200">
              <a:solidFill>
                <a:schemeClr val="bg1"/>
              </a:solidFill>
              <a:hlinkClick xmlns:r="http://schemas.openxmlformats.org/officeDocument/2006/relationships" r:id="rId11">
                <a:extLst>
                  <a:ext uri="{A12FA001-AC4F-418D-AE19-62706E023703}">
                    <ahyp:hlinkClr xmlns:ahyp="http://schemas.microsoft.com/office/drawing/2018/hyperlinkcolor" val="tx"/>
                  </a:ext>
                </a:extLst>
              </a:hlinkClick>
            </a:rPr>
            <a:t>Next Generation Switching (NGS)</a:t>
          </a:r>
          <a:endParaRPr lang="en-US" sz="1700" kern="1200">
            <a:solidFill>
              <a:schemeClr val="bg1"/>
            </a:solidFill>
          </a:endParaRPr>
        </a:p>
      </dsp:txBody>
      <dsp:txXfrm>
        <a:off x="648617" y="2581318"/>
        <a:ext cx="1841819" cy="1105091"/>
      </dsp:txXfrm>
    </dsp:sp>
    <dsp:sp modelId="{80B0B660-69A6-40A0-8A22-70589A6AC9B9}">
      <dsp:nvSpPr>
        <dsp:cNvPr id="0" name=""/>
        <dsp:cNvSpPr/>
      </dsp:nvSpPr>
      <dsp:spPr>
        <a:xfrm>
          <a:off x="2674618" y="2581318"/>
          <a:ext cx="1841819" cy="1105091"/>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IN" sz="1700" b="0" u="sng" kern="1200">
              <a:solidFill>
                <a:schemeClr val="bg1"/>
              </a:solidFill>
              <a:hlinkClick xmlns:r="http://schemas.openxmlformats.org/officeDocument/2006/relationships" r:id="rId12">
                <a:extLst>
                  <a:ext uri="{A12FA001-AC4F-418D-AE19-62706E023703}">
                    <ahyp:hlinkClr xmlns:ahyp="http://schemas.microsoft.com/office/drawing/2018/hyperlinkcolor" val="tx"/>
                  </a:ext>
                </a:extLst>
              </a:hlinkClick>
            </a:rPr>
            <a:t>Radio (R)</a:t>
          </a:r>
          <a:endParaRPr lang="en-US" sz="1700" kern="1200">
            <a:solidFill>
              <a:schemeClr val="bg1"/>
            </a:solidFill>
          </a:endParaRPr>
        </a:p>
      </dsp:txBody>
      <dsp:txXfrm>
        <a:off x="2674618" y="2581318"/>
        <a:ext cx="1841819" cy="1105091"/>
      </dsp:txXfrm>
    </dsp:sp>
    <dsp:sp modelId="{1EED938B-E9D3-45F0-9484-DCB9D17896AB}">
      <dsp:nvSpPr>
        <dsp:cNvPr id="0" name=""/>
        <dsp:cNvSpPr/>
      </dsp:nvSpPr>
      <dsp:spPr>
        <a:xfrm>
          <a:off x="4700620" y="2581318"/>
          <a:ext cx="1841819" cy="1105091"/>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IN" sz="1700" b="0" u="sng" kern="1200">
              <a:solidFill>
                <a:schemeClr val="bg1"/>
              </a:solidFill>
              <a:hlinkClick xmlns:r="http://schemas.openxmlformats.org/officeDocument/2006/relationships" r:id="rId13">
                <a:extLst>
                  <a:ext uri="{A12FA001-AC4F-418D-AE19-62706E023703}">
                    <ahyp:hlinkClr xmlns:ahyp="http://schemas.microsoft.com/office/drawing/2018/hyperlinkcolor" val="tx"/>
                  </a:ext>
                </a:extLst>
              </a:hlinkClick>
            </a:rPr>
            <a:t>Regional Coordination (RC)</a:t>
          </a:r>
          <a:endParaRPr lang="en-US" sz="1700" kern="1200">
            <a:solidFill>
              <a:schemeClr val="bg1"/>
            </a:solidFill>
          </a:endParaRPr>
        </a:p>
      </dsp:txBody>
      <dsp:txXfrm>
        <a:off x="4700620" y="2581318"/>
        <a:ext cx="1841819" cy="1105091"/>
      </dsp:txXfrm>
    </dsp:sp>
    <dsp:sp modelId="{3D3290C1-A128-4155-B071-E8DFCD857295}">
      <dsp:nvSpPr>
        <dsp:cNvPr id="0" name=""/>
        <dsp:cNvSpPr/>
      </dsp:nvSpPr>
      <dsp:spPr>
        <a:xfrm>
          <a:off x="6726622" y="2581318"/>
          <a:ext cx="1841819" cy="1105091"/>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IN" sz="1700" b="0" u="sng" kern="1200">
              <a:solidFill>
                <a:schemeClr val="bg1"/>
              </a:solidFill>
              <a:hlinkClick xmlns:r="http://schemas.openxmlformats.org/officeDocument/2006/relationships" r:id="rId14">
                <a:extLst>
                  <a:ext uri="{A12FA001-AC4F-418D-AE19-62706E023703}">
                    <ahyp:hlinkClr xmlns:ahyp="http://schemas.microsoft.com/office/drawing/2018/hyperlinkcolor" val="tx"/>
                  </a:ext>
                </a:extLst>
              </a:hlinkClick>
            </a:rPr>
            <a:t>Smart Network</a:t>
          </a:r>
          <a:endParaRPr lang="en-US" sz="1700" kern="1200">
            <a:solidFill>
              <a:schemeClr val="bg1"/>
            </a:solidFill>
          </a:endParaRPr>
        </a:p>
      </dsp:txBody>
      <dsp:txXfrm>
        <a:off x="6726622" y="2581318"/>
        <a:ext cx="1841819" cy="1105091"/>
      </dsp:txXfrm>
    </dsp:sp>
    <dsp:sp modelId="{FE3A2AD0-2C5E-425A-8E04-F6BABF218644}">
      <dsp:nvSpPr>
        <dsp:cNvPr id="0" name=""/>
        <dsp:cNvSpPr/>
      </dsp:nvSpPr>
      <dsp:spPr>
        <a:xfrm>
          <a:off x="8752624" y="2581318"/>
          <a:ext cx="1841819" cy="1105091"/>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IN" sz="1700" b="0" u="sng" kern="1200">
              <a:solidFill>
                <a:schemeClr val="bg1"/>
              </a:solidFill>
              <a:hlinkClick xmlns:r="http://schemas.openxmlformats.org/officeDocument/2006/relationships" r:id="rId15">
                <a:extLst>
                  <a:ext uri="{A12FA001-AC4F-418D-AE19-62706E023703}">
                    <ahyp:hlinkClr xmlns:ahyp="http://schemas.microsoft.com/office/drawing/2018/hyperlinkcolor" val="tx"/>
                  </a:ext>
                </a:extLst>
              </a:hlinkClick>
            </a:rPr>
            <a:t>Standardization</a:t>
          </a:r>
          <a:endParaRPr lang="en-US" sz="1700" kern="1200">
            <a:solidFill>
              <a:schemeClr val="bg1"/>
            </a:solidFill>
          </a:endParaRPr>
        </a:p>
      </dsp:txBody>
      <dsp:txXfrm>
        <a:off x="8752624" y="2581318"/>
        <a:ext cx="1841819" cy="1105091"/>
      </dsp:txXfrm>
    </dsp:sp>
    <dsp:sp modelId="{CFB042ED-ABD8-4913-8D35-E9403B569F2C}">
      <dsp:nvSpPr>
        <dsp:cNvPr id="0" name=""/>
        <dsp:cNvSpPr/>
      </dsp:nvSpPr>
      <dsp:spPr>
        <a:xfrm>
          <a:off x="1661617" y="3870592"/>
          <a:ext cx="1841819" cy="1105091"/>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IN" sz="1700" b="0" u="sng" kern="1200">
              <a:solidFill>
                <a:schemeClr val="bg1"/>
              </a:solidFill>
              <a:hlinkClick xmlns:r="http://schemas.openxmlformats.org/officeDocument/2006/relationships" r:id="rId16">
                <a:extLst>
                  <a:ext uri="{A12FA001-AC4F-418D-AE19-62706E023703}">
                    <ahyp:hlinkClr xmlns:ahyp="http://schemas.microsoft.com/office/drawing/2018/hyperlinkcolor" val="tx"/>
                  </a:ext>
                </a:extLst>
              </a:hlinkClick>
            </a:rPr>
            <a:t>Telecom Certification (TC)</a:t>
          </a:r>
          <a:endParaRPr lang="en-US" sz="1700" kern="1200">
            <a:solidFill>
              <a:schemeClr val="bg1"/>
            </a:solidFill>
          </a:endParaRPr>
        </a:p>
      </dsp:txBody>
      <dsp:txXfrm>
        <a:off x="1661617" y="3870592"/>
        <a:ext cx="1841819" cy="1105091"/>
      </dsp:txXfrm>
    </dsp:sp>
    <dsp:sp modelId="{F4EBF512-330B-40EF-AD06-98003F6C766D}">
      <dsp:nvSpPr>
        <dsp:cNvPr id="0" name=""/>
        <dsp:cNvSpPr/>
      </dsp:nvSpPr>
      <dsp:spPr>
        <a:xfrm>
          <a:off x="3687619" y="3870592"/>
          <a:ext cx="1841819" cy="1105091"/>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IN" sz="1700" b="0" u="sng" kern="1200">
              <a:solidFill>
                <a:schemeClr val="bg1"/>
              </a:solidFill>
              <a:hlinkClick xmlns:r="http://schemas.openxmlformats.org/officeDocument/2006/relationships" r:id="rId17">
                <a:extLst>
                  <a:ext uri="{A12FA001-AC4F-418D-AE19-62706E023703}">
                    <ahyp:hlinkClr xmlns:ahyp="http://schemas.microsoft.com/office/drawing/2018/hyperlinkcolor" val="tx"/>
                  </a:ext>
                </a:extLst>
              </a:hlinkClick>
            </a:rPr>
            <a:t>Telecom Lab (TL)</a:t>
          </a:r>
          <a:endParaRPr lang="en-US" sz="1700" kern="1200">
            <a:solidFill>
              <a:schemeClr val="bg1"/>
            </a:solidFill>
          </a:endParaRPr>
        </a:p>
      </dsp:txBody>
      <dsp:txXfrm>
        <a:off x="3687619" y="3870592"/>
        <a:ext cx="1841819" cy="1105091"/>
      </dsp:txXfrm>
    </dsp:sp>
    <dsp:sp modelId="{05C68E0A-9B48-4228-8907-C22E085FEFD4}">
      <dsp:nvSpPr>
        <dsp:cNvPr id="0" name=""/>
        <dsp:cNvSpPr/>
      </dsp:nvSpPr>
      <dsp:spPr>
        <a:xfrm>
          <a:off x="5713621" y="3870592"/>
          <a:ext cx="1841819" cy="1105091"/>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IN" sz="1700" b="0" u="sng" kern="1200">
              <a:solidFill>
                <a:schemeClr val="bg1"/>
              </a:solidFill>
              <a:hlinkClick xmlns:r="http://schemas.openxmlformats.org/officeDocument/2006/relationships" r:id="rId18">
                <a:extLst>
                  <a:ext uri="{A12FA001-AC4F-418D-AE19-62706E023703}">
                    <ahyp:hlinkClr xmlns:ahyp="http://schemas.microsoft.com/office/drawing/2018/hyperlinkcolor" val="tx"/>
                  </a:ext>
                </a:extLst>
              </a:hlinkClick>
            </a:rPr>
            <a:t>Telecom Security (TS)</a:t>
          </a:r>
          <a:endParaRPr lang="en-US" sz="1700" kern="1200">
            <a:solidFill>
              <a:schemeClr val="bg1"/>
            </a:solidFill>
          </a:endParaRPr>
        </a:p>
      </dsp:txBody>
      <dsp:txXfrm>
        <a:off x="5713621" y="3870592"/>
        <a:ext cx="1841819" cy="1105091"/>
      </dsp:txXfrm>
    </dsp:sp>
    <dsp:sp modelId="{830502C7-7B0C-4466-8E95-77D7D4FFF2A7}">
      <dsp:nvSpPr>
        <dsp:cNvPr id="0" name=""/>
        <dsp:cNvSpPr/>
      </dsp:nvSpPr>
      <dsp:spPr>
        <a:xfrm>
          <a:off x="7739623" y="3870592"/>
          <a:ext cx="1841819" cy="1105091"/>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IN" sz="1700" b="0" u="sng" kern="1200">
              <a:solidFill>
                <a:schemeClr val="bg1"/>
              </a:solidFill>
              <a:hlinkClick xmlns:r="http://schemas.openxmlformats.org/officeDocument/2006/relationships" r:id="rId19">
                <a:extLst>
                  <a:ext uri="{A12FA001-AC4F-418D-AE19-62706E023703}">
                    <ahyp:hlinkClr xmlns:ahyp="http://schemas.microsoft.com/office/drawing/2018/hyperlinkcolor" val="tx"/>
                  </a:ext>
                </a:extLst>
              </a:hlinkClick>
            </a:rPr>
            <a:t>Transmission (T)</a:t>
          </a:r>
          <a:endParaRPr lang="en-US" sz="1700" kern="1200">
            <a:solidFill>
              <a:schemeClr val="bg1"/>
            </a:solidFill>
          </a:endParaRPr>
        </a:p>
      </dsp:txBody>
      <dsp:txXfrm>
        <a:off x="7739623" y="3870592"/>
        <a:ext cx="1841819" cy="110509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6BEE90-81FE-4E5B-BB48-7FACC6BE15ED}">
      <dsp:nvSpPr>
        <dsp:cNvPr id="0" name=""/>
        <dsp:cNvSpPr/>
      </dsp:nvSpPr>
      <dsp:spPr>
        <a:xfrm>
          <a:off x="2307892" y="1997199"/>
          <a:ext cx="1227801" cy="1218951"/>
        </a:xfrm>
        <a:prstGeom prst="ellipse">
          <a:avLst/>
        </a:prstGeom>
        <a:solidFill>
          <a:schemeClr val="accent5">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rtl="0">
            <a:lnSpc>
              <a:spcPct val="90000"/>
            </a:lnSpc>
            <a:spcBef>
              <a:spcPct val="0"/>
            </a:spcBef>
            <a:spcAft>
              <a:spcPct val="35000"/>
            </a:spcAft>
            <a:buNone/>
          </a:pPr>
          <a:r>
            <a:rPr lang="en-US" sz="1400" b="1" kern="1200" dirty="0"/>
            <a:t>Objectives</a:t>
          </a:r>
          <a:endParaRPr lang="en-IN" sz="1400" b="1" kern="1200" dirty="0"/>
        </a:p>
      </dsp:txBody>
      <dsp:txXfrm>
        <a:off x="2487699" y="2175710"/>
        <a:ext cx="868187" cy="861929"/>
      </dsp:txXfrm>
    </dsp:sp>
    <dsp:sp modelId="{560803AA-E3B8-4AA8-9493-D71B9158CD9D}">
      <dsp:nvSpPr>
        <dsp:cNvPr id="0" name=""/>
        <dsp:cNvSpPr/>
      </dsp:nvSpPr>
      <dsp:spPr>
        <a:xfrm rot="16200000">
          <a:off x="2765721" y="1478728"/>
          <a:ext cx="312143" cy="46566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en-IN" sz="600" kern="1200"/>
        </a:p>
      </dsp:txBody>
      <dsp:txXfrm>
        <a:off x="2812543" y="1618682"/>
        <a:ext cx="218500" cy="279396"/>
      </dsp:txXfrm>
    </dsp:sp>
    <dsp:sp modelId="{647BB36C-4635-4FF8-BC14-925B3F129200}">
      <dsp:nvSpPr>
        <dsp:cNvPr id="0" name=""/>
        <dsp:cNvSpPr/>
      </dsp:nvSpPr>
      <dsp:spPr>
        <a:xfrm>
          <a:off x="2196882" y="-31122"/>
          <a:ext cx="1449821" cy="1439371"/>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rtl="0">
            <a:lnSpc>
              <a:spcPct val="90000"/>
            </a:lnSpc>
            <a:spcBef>
              <a:spcPct val="0"/>
            </a:spcBef>
            <a:spcAft>
              <a:spcPct val="35000"/>
            </a:spcAft>
            <a:buNone/>
          </a:pPr>
          <a:r>
            <a:rPr lang="en-IN" sz="1600" b="1" kern="1200"/>
            <a:t>Broadband for All</a:t>
          </a:r>
        </a:p>
      </dsp:txBody>
      <dsp:txXfrm>
        <a:off x="2409203" y="179669"/>
        <a:ext cx="1025179" cy="1017789"/>
      </dsp:txXfrm>
    </dsp:sp>
    <dsp:sp modelId="{36BE0153-53FE-4A6E-906E-0F081A14F8B0}">
      <dsp:nvSpPr>
        <dsp:cNvPr id="0" name=""/>
        <dsp:cNvSpPr/>
      </dsp:nvSpPr>
      <dsp:spPr>
        <a:xfrm rot="19800000">
          <a:off x="3548677" y="1916973"/>
          <a:ext cx="328881" cy="46566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en-IN" sz="600" kern="1200"/>
        </a:p>
      </dsp:txBody>
      <dsp:txXfrm>
        <a:off x="3555286" y="2034771"/>
        <a:ext cx="230217" cy="279396"/>
      </dsp:txXfrm>
    </dsp:sp>
    <dsp:sp modelId="{1060783F-002A-446C-A9A9-D5B7A3B1754D}">
      <dsp:nvSpPr>
        <dsp:cNvPr id="0" name=""/>
        <dsp:cNvSpPr/>
      </dsp:nvSpPr>
      <dsp:spPr>
        <a:xfrm>
          <a:off x="3898131" y="962824"/>
          <a:ext cx="1369590" cy="1369590"/>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rtl="0">
            <a:lnSpc>
              <a:spcPct val="90000"/>
            </a:lnSpc>
            <a:spcBef>
              <a:spcPct val="0"/>
            </a:spcBef>
            <a:spcAft>
              <a:spcPct val="35000"/>
            </a:spcAft>
            <a:buNone/>
          </a:pPr>
          <a:r>
            <a:rPr lang="en-IN" sz="1600" b="1" kern="1200" dirty="0"/>
            <a:t>4 Million Jobs</a:t>
          </a:r>
        </a:p>
      </dsp:txBody>
      <dsp:txXfrm>
        <a:off x="4098703" y="1163396"/>
        <a:ext cx="968446" cy="968446"/>
      </dsp:txXfrm>
    </dsp:sp>
    <dsp:sp modelId="{425A00BD-E3AA-4329-89DC-588F92323E5C}">
      <dsp:nvSpPr>
        <dsp:cNvPr id="0" name=""/>
        <dsp:cNvSpPr/>
      </dsp:nvSpPr>
      <dsp:spPr>
        <a:xfrm rot="1800000">
          <a:off x="3542662" y="2821308"/>
          <a:ext cx="308318" cy="46566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en-IN" sz="600" kern="1200"/>
        </a:p>
      </dsp:txBody>
      <dsp:txXfrm>
        <a:off x="3548858" y="2891316"/>
        <a:ext cx="215823" cy="279396"/>
      </dsp:txXfrm>
    </dsp:sp>
    <dsp:sp modelId="{EC9F376C-19E3-4EBA-9C63-7F80D036A49F}">
      <dsp:nvSpPr>
        <dsp:cNvPr id="0" name=""/>
        <dsp:cNvSpPr/>
      </dsp:nvSpPr>
      <dsp:spPr>
        <a:xfrm>
          <a:off x="3858016" y="2846045"/>
          <a:ext cx="1449821" cy="1439371"/>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rtl="0">
            <a:lnSpc>
              <a:spcPct val="90000"/>
            </a:lnSpc>
            <a:spcBef>
              <a:spcPct val="0"/>
            </a:spcBef>
            <a:spcAft>
              <a:spcPct val="35000"/>
            </a:spcAft>
            <a:buNone/>
          </a:pPr>
          <a:r>
            <a:rPr lang="en-IN" sz="1600" b="1" kern="1200" dirty="0"/>
            <a:t>8% of India’s GDP</a:t>
          </a:r>
        </a:p>
      </dsp:txBody>
      <dsp:txXfrm>
        <a:off x="4070337" y="3056836"/>
        <a:ext cx="1025179" cy="1017789"/>
      </dsp:txXfrm>
    </dsp:sp>
    <dsp:sp modelId="{C3AFFD15-2E75-408F-9411-5D3863CD4FF5}">
      <dsp:nvSpPr>
        <dsp:cNvPr id="0" name=""/>
        <dsp:cNvSpPr/>
      </dsp:nvSpPr>
      <dsp:spPr>
        <a:xfrm rot="5400000">
          <a:off x="2765721" y="3268961"/>
          <a:ext cx="312143" cy="46566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en-IN" sz="600" kern="1200"/>
        </a:p>
      </dsp:txBody>
      <dsp:txXfrm>
        <a:off x="2812543" y="3315272"/>
        <a:ext cx="218500" cy="279396"/>
      </dsp:txXfrm>
    </dsp:sp>
    <dsp:sp modelId="{AC95DA6F-86C3-463A-8893-D658A47662CB}">
      <dsp:nvSpPr>
        <dsp:cNvPr id="0" name=""/>
        <dsp:cNvSpPr/>
      </dsp:nvSpPr>
      <dsp:spPr>
        <a:xfrm>
          <a:off x="2196882" y="3805101"/>
          <a:ext cx="1449821" cy="1439371"/>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rtl="0">
            <a:lnSpc>
              <a:spcPct val="90000"/>
            </a:lnSpc>
            <a:spcBef>
              <a:spcPct val="0"/>
            </a:spcBef>
            <a:spcAft>
              <a:spcPct val="35000"/>
            </a:spcAft>
            <a:buNone/>
          </a:pPr>
          <a:r>
            <a:rPr lang="en-IN" sz="1600" b="1" kern="1200" dirty="0"/>
            <a:t>IND to be in Top 50 Nations in IDI of ITU</a:t>
          </a:r>
        </a:p>
      </dsp:txBody>
      <dsp:txXfrm>
        <a:off x="2409203" y="4015892"/>
        <a:ext cx="1025179" cy="1017789"/>
      </dsp:txXfrm>
    </dsp:sp>
    <dsp:sp modelId="{25AA840D-0E2D-4022-B5D2-88A76DCDF18C}">
      <dsp:nvSpPr>
        <dsp:cNvPr id="0" name=""/>
        <dsp:cNvSpPr/>
      </dsp:nvSpPr>
      <dsp:spPr>
        <a:xfrm rot="9000000">
          <a:off x="1992605" y="2821308"/>
          <a:ext cx="308318" cy="46566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en-IN" sz="600" kern="1200"/>
        </a:p>
      </dsp:txBody>
      <dsp:txXfrm rot="10800000">
        <a:off x="2078904" y="2891316"/>
        <a:ext cx="215823" cy="279396"/>
      </dsp:txXfrm>
    </dsp:sp>
    <dsp:sp modelId="{F747676F-0A3F-4F92-9EB5-7736CBBC07DD}">
      <dsp:nvSpPr>
        <dsp:cNvPr id="0" name=""/>
        <dsp:cNvSpPr/>
      </dsp:nvSpPr>
      <dsp:spPr>
        <a:xfrm>
          <a:off x="535749" y="2846045"/>
          <a:ext cx="1449821" cy="1439371"/>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rtl="0">
            <a:lnSpc>
              <a:spcPct val="90000"/>
            </a:lnSpc>
            <a:spcBef>
              <a:spcPct val="0"/>
            </a:spcBef>
            <a:spcAft>
              <a:spcPct val="35000"/>
            </a:spcAft>
            <a:buNone/>
          </a:pPr>
          <a:r>
            <a:rPr lang="en-IN" sz="1600" b="1" kern="1200" dirty="0"/>
            <a:t>Enhancing contribution to Global Value Chains</a:t>
          </a:r>
        </a:p>
      </dsp:txBody>
      <dsp:txXfrm>
        <a:off x="748070" y="3056836"/>
        <a:ext cx="1025179" cy="1017789"/>
      </dsp:txXfrm>
    </dsp:sp>
    <dsp:sp modelId="{866E18E2-875F-46DB-84F6-CF0BD8E7DDDD}">
      <dsp:nvSpPr>
        <dsp:cNvPr id="0" name=""/>
        <dsp:cNvSpPr/>
      </dsp:nvSpPr>
      <dsp:spPr>
        <a:xfrm rot="12600000">
          <a:off x="1992605" y="1926382"/>
          <a:ext cx="308318" cy="46566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en-IN" sz="600" kern="1200"/>
        </a:p>
      </dsp:txBody>
      <dsp:txXfrm rot="10800000">
        <a:off x="2078904" y="2042638"/>
        <a:ext cx="215823" cy="279396"/>
      </dsp:txXfrm>
    </dsp:sp>
    <dsp:sp modelId="{F0A98AAC-B29A-457C-BCC3-D2530AD62AAD}">
      <dsp:nvSpPr>
        <dsp:cNvPr id="0" name=""/>
        <dsp:cNvSpPr/>
      </dsp:nvSpPr>
      <dsp:spPr>
        <a:xfrm>
          <a:off x="535749" y="927933"/>
          <a:ext cx="1449821" cy="1439371"/>
        </a:xfrm>
        <a:prstGeom prst="ellipse">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rtl="0">
            <a:lnSpc>
              <a:spcPct val="90000"/>
            </a:lnSpc>
            <a:spcBef>
              <a:spcPct val="0"/>
            </a:spcBef>
            <a:spcAft>
              <a:spcPct val="35000"/>
            </a:spcAft>
            <a:buNone/>
          </a:pPr>
          <a:r>
            <a:rPr lang="en-IN" sz="1600" b="1" kern="1200" dirty="0"/>
            <a:t>Digital Sovereignty</a:t>
          </a:r>
        </a:p>
      </dsp:txBody>
      <dsp:txXfrm>
        <a:off x="748070" y="1138724"/>
        <a:ext cx="1025179" cy="101778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CCD88A-37DA-40A0-A69C-591A52114F1E}">
      <dsp:nvSpPr>
        <dsp:cNvPr id="0" name=""/>
        <dsp:cNvSpPr/>
      </dsp:nvSpPr>
      <dsp:spPr>
        <a:xfrm>
          <a:off x="2749174" y="470764"/>
          <a:ext cx="5062583" cy="5002646"/>
        </a:xfrm>
        <a:prstGeom prst="pie">
          <a:avLst>
            <a:gd name="adj1" fmla="val 16200000"/>
            <a:gd name="adj2" fmla="val 19285716"/>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IN" sz="1800" kern="1200" dirty="0"/>
            <a:t>Spectrum</a:t>
          </a:r>
        </a:p>
      </dsp:txBody>
      <dsp:txXfrm>
        <a:off x="5330489" y="947207"/>
        <a:ext cx="1386183" cy="863552"/>
      </dsp:txXfrm>
    </dsp:sp>
    <dsp:sp modelId="{4A1CCE01-F570-4515-B819-1544FA0350A0}">
      <dsp:nvSpPr>
        <dsp:cNvPr id="0" name=""/>
        <dsp:cNvSpPr/>
      </dsp:nvSpPr>
      <dsp:spPr>
        <a:xfrm>
          <a:off x="2739244" y="440072"/>
          <a:ext cx="5045177" cy="5045177"/>
        </a:xfrm>
        <a:prstGeom prst="pie">
          <a:avLst>
            <a:gd name="adj1" fmla="val 19285716"/>
            <a:gd name="adj2" fmla="val 771428"/>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IN" sz="1800" kern="1200" dirty="0"/>
            <a:t>Regulatory</a:t>
          </a:r>
        </a:p>
      </dsp:txBody>
      <dsp:txXfrm>
        <a:off x="6192788" y="2241921"/>
        <a:ext cx="1465504" cy="930955"/>
      </dsp:txXfrm>
    </dsp:sp>
    <dsp:sp modelId="{B2FDACD5-4DD2-4453-BB00-C18CCE36DCBB}">
      <dsp:nvSpPr>
        <dsp:cNvPr id="0" name=""/>
        <dsp:cNvSpPr/>
      </dsp:nvSpPr>
      <dsp:spPr>
        <a:xfrm>
          <a:off x="2739244" y="439113"/>
          <a:ext cx="5045177" cy="5045177"/>
        </a:xfrm>
        <a:prstGeom prst="pie">
          <a:avLst>
            <a:gd name="adj1" fmla="val 771428"/>
            <a:gd name="adj2" fmla="val 3857143"/>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IN" sz="1800" kern="1200" dirty="0"/>
            <a:t>Education &amp; Awareness</a:t>
          </a:r>
        </a:p>
      </dsp:txBody>
      <dsp:txXfrm>
        <a:off x="5982572" y="3442195"/>
        <a:ext cx="1321356" cy="960986"/>
      </dsp:txXfrm>
    </dsp:sp>
    <dsp:sp modelId="{D5FE6693-47E8-4BE8-9589-21FE2C162465}">
      <dsp:nvSpPr>
        <dsp:cNvPr id="0" name=""/>
        <dsp:cNvSpPr/>
      </dsp:nvSpPr>
      <dsp:spPr>
        <a:xfrm>
          <a:off x="2739244" y="440072"/>
          <a:ext cx="5045177" cy="5045177"/>
        </a:xfrm>
        <a:prstGeom prst="pie">
          <a:avLst>
            <a:gd name="adj1" fmla="val 3857226"/>
            <a:gd name="adj2" fmla="val 6942858"/>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IN" sz="1600" kern="1200" dirty="0"/>
            <a:t> </a:t>
          </a:r>
          <a:r>
            <a:rPr lang="en-IN" sz="1800" b="0" kern="1200" dirty="0">
              <a:solidFill>
                <a:schemeClr val="bg1"/>
              </a:solidFill>
            </a:rPr>
            <a:t>Use Case Labs</a:t>
          </a:r>
        </a:p>
      </dsp:txBody>
      <dsp:txXfrm>
        <a:off x="4586139" y="4404140"/>
        <a:ext cx="1351386" cy="960986"/>
      </dsp:txXfrm>
    </dsp:sp>
    <dsp:sp modelId="{BD32D601-F848-4A3E-961A-F50687306DAA}">
      <dsp:nvSpPr>
        <dsp:cNvPr id="0" name=""/>
        <dsp:cNvSpPr/>
      </dsp:nvSpPr>
      <dsp:spPr>
        <a:xfrm>
          <a:off x="2739244" y="439113"/>
          <a:ext cx="5045177" cy="5045177"/>
        </a:xfrm>
        <a:prstGeom prst="pie">
          <a:avLst>
            <a:gd name="adj1" fmla="val 6942858"/>
            <a:gd name="adj2" fmla="val 10028574"/>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IN" sz="1800" kern="1200" dirty="0"/>
            <a:t>Major Trials &amp; Technology Development</a:t>
          </a:r>
        </a:p>
      </dsp:txBody>
      <dsp:txXfrm>
        <a:off x="3219737" y="3442195"/>
        <a:ext cx="1321356" cy="960986"/>
      </dsp:txXfrm>
    </dsp:sp>
    <dsp:sp modelId="{530670C8-1A62-4750-ABDD-D79DE65FDDD7}">
      <dsp:nvSpPr>
        <dsp:cNvPr id="0" name=""/>
        <dsp:cNvSpPr/>
      </dsp:nvSpPr>
      <dsp:spPr>
        <a:xfrm>
          <a:off x="2703423" y="434194"/>
          <a:ext cx="5121864" cy="5014351"/>
        </a:xfrm>
        <a:prstGeom prst="pie">
          <a:avLst>
            <a:gd name="adj1" fmla="val 10028574"/>
            <a:gd name="adj2" fmla="val 13114284"/>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IN" sz="1800" b="0" kern="1200" dirty="0">
              <a:solidFill>
                <a:schemeClr val="bg1"/>
              </a:solidFill>
            </a:rPr>
            <a:t>Application Layer </a:t>
          </a:r>
          <a:r>
            <a:rPr lang="en-IN" sz="1800" b="0" kern="1200" dirty="0" err="1">
              <a:solidFill>
                <a:schemeClr val="bg1"/>
              </a:solidFill>
            </a:rPr>
            <a:t>Stds</a:t>
          </a:r>
          <a:r>
            <a:rPr lang="en-IN" sz="1800" b="0" kern="1200" dirty="0">
              <a:solidFill>
                <a:schemeClr val="bg1"/>
              </a:solidFill>
            </a:rPr>
            <a:t>.</a:t>
          </a:r>
        </a:p>
      </dsp:txBody>
      <dsp:txXfrm>
        <a:off x="2831469" y="2225034"/>
        <a:ext cx="1487779" cy="925267"/>
      </dsp:txXfrm>
    </dsp:sp>
    <dsp:sp modelId="{3B50B29D-E730-4EB8-B852-2C34AF5A1107}">
      <dsp:nvSpPr>
        <dsp:cNvPr id="0" name=""/>
        <dsp:cNvSpPr/>
      </dsp:nvSpPr>
      <dsp:spPr>
        <a:xfrm>
          <a:off x="2779151" y="451398"/>
          <a:ext cx="4995331" cy="4979439"/>
        </a:xfrm>
        <a:prstGeom prst="pie">
          <a:avLst>
            <a:gd name="adj1" fmla="val 13114284"/>
            <a:gd name="adj2" fmla="val 16200000"/>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IN" sz="1800" b="0" kern="1200" dirty="0">
              <a:solidFill>
                <a:schemeClr val="bg1"/>
              </a:solidFill>
            </a:rPr>
            <a:t>Participation in International </a:t>
          </a:r>
          <a:r>
            <a:rPr lang="en-IN" sz="1800" b="0" kern="1200" dirty="0" err="1">
              <a:solidFill>
                <a:schemeClr val="bg1"/>
              </a:solidFill>
            </a:rPr>
            <a:t>Stds</a:t>
          </a:r>
          <a:r>
            <a:rPr lang="en-IN" sz="2000" b="0" kern="1200" dirty="0">
              <a:solidFill>
                <a:schemeClr val="bg1"/>
              </a:solidFill>
            </a:rPr>
            <a:t>.</a:t>
          </a:r>
        </a:p>
      </dsp:txBody>
      <dsp:txXfrm>
        <a:off x="3861473" y="925630"/>
        <a:ext cx="1367769" cy="85954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F912AB-BBD9-4780-A781-2891708859F3}">
      <dsp:nvSpPr>
        <dsp:cNvPr id="0" name=""/>
        <dsp:cNvSpPr/>
      </dsp:nvSpPr>
      <dsp:spPr>
        <a:xfrm>
          <a:off x="3032988" y="3415"/>
          <a:ext cx="1623977" cy="1055585"/>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kern="1200" dirty="0">
              <a:solidFill>
                <a:schemeClr val="tx1"/>
              </a:solidFill>
              <a:latin typeface="Century Gothic" panose="020B0502020202020204" pitchFamily="34" charset="0"/>
            </a:rPr>
            <a:t>Agriculture</a:t>
          </a:r>
        </a:p>
      </dsp:txBody>
      <dsp:txXfrm>
        <a:off x="3084517" y="54944"/>
        <a:ext cx="1520919" cy="952527"/>
      </dsp:txXfrm>
    </dsp:sp>
    <dsp:sp modelId="{41E0D8C4-C611-4366-96F9-8E035CEB6E79}">
      <dsp:nvSpPr>
        <dsp:cNvPr id="0" name=""/>
        <dsp:cNvSpPr/>
      </dsp:nvSpPr>
      <dsp:spPr>
        <a:xfrm>
          <a:off x="1736350" y="531207"/>
          <a:ext cx="4217253" cy="4217253"/>
        </a:xfrm>
        <a:custGeom>
          <a:avLst/>
          <a:gdLst/>
          <a:ahLst/>
          <a:cxnLst/>
          <a:rect l="0" t="0" r="0" b="0"/>
          <a:pathLst>
            <a:path>
              <a:moveTo>
                <a:pt x="2931767" y="167300"/>
              </a:moveTo>
              <a:arcTo wR="2108626" hR="2108626" stAng="17578644" swAng="1961110"/>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11A3BDE6-D75A-44FF-AA41-C94ADE7928A3}">
      <dsp:nvSpPr>
        <dsp:cNvPr id="0" name=""/>
        <dsp:cNvSpPr/>
      </dsp:nvSpPr>
      <dsp:spPr>
        <a:xfrm>
          <a:off x="5038411" y="1460440"/>
          <a:ext cx="1623977" cy="1055585"/>
        </a:xfrm>
        <a:prstGeom prst="roundRect">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kern="1200" dirty="0">
              <a:latin typeface="Century Gothic" panose="020B0502020202020204" pitchFamily="34" charset="0"/>
            </a:rPr>
            <a:t>Education</a:t>
          </a:r>
        </a:p>
      </dsp:txBody>
      <dsp:txXfrm>
        <a:off x="5089940" y="1511969"/>
        <a:ext cx="1520919" cy="952527"/>
      </dsp:txXfrm>
    </dsp:sp>
    <dsp:sp modelId="{F096EEE2-91EE-4844-85DC-94405C274FF5}">
      <dsp:nvSpPr>
        <dsp:cNvPr id="0" name=""/>
        <dsp:cNvSpPr/>
      </dsp:nvSpPr>
      <dsp:spPr>
        <a:xfrm>
          <a:off x="1736350" y="531207"/>
          <a:ext cx="4217253" cy="4217253"/>
        </a:xfrm>
        <a:custGeom>
          <a:avLst/>
          <a:gdLst/>
          <a:ahLst/>
          <a:cxnLst/>
          <a:rect l="0" t="0" r="0" b="0"/>
          <a:pathLst>
            <a:path>
              <a:moveTo>
                <a:pt x="4214364" y="1998294"/>
              </a:moveTo>
              <a:arcTo wR="2108626" hR="2108626" stAng="21420041" swAng="2195974"/>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50FED3-B8A6-47D2-A0C4-7CA77226386B}">
      <dsp:nvSpPr>
        <dsp:cNvPr id="0" name=""/>
        <dsp:cNvSpPr/>
      </dsp:nvSpPr>
      <dsp:spPr>
        <a:xfrm>
          <a:off x="4272408" y="3817956"/>
          <a:ext cx="1623977" cy="1055585"/>
        </a:xfrm>
        <a:prstGeom prst="roundRect">
          <a:avLst/>
        </a:prstGeom>
        <a:solidFill>
          <a:schemeClr val="accent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kern="1200" dirty="0">
              <a:solidFill>
                <a:schemeClr val="tx1"/>
              </a:solidFill>
              <a:latin typeface="Century Gothic" panose="020B0502020202020204" pitchFamily="34" charset="0"/>
            </a:rPr>
            <a:t>Infrastructure</a:t>
          </a:r>
        </a:p>
      </dsp:txBody>
      <dsp:txXfrm>
        <a:off x="4323937" y="3869485"/>
        <a:ext cx="1520919" cy="952527"/>
      </dsp:txXfrm>
    </dsp:sp>
    <dsp:sp modelId="{1B7879DC-8596-49F2-8324-B92DE55A7B6E}">
      <dsp:nvSpPr>
        <dsp:cNvPr id="0" name=""/>
        <dsp:cNvSpPr/>
      </dsp:nvSpPr>
      <dsp:spPr>
        <a:xfrm>
          <a:off x="1736350" y="531207"/>
          <a:ext cx="4217253" cy="4217253"/>
        </a:xfrm>
        <a:custGeom>
          <a:avLst/>
          <a:gdLst/>
          <a:ahLst/>
          <a:cxnLst/>
          <a:rect l="0" t="0" r="0" b="0"/>
          <a:pathLst>
            <a:path>
              <a:moveTo>
                <a:pt x="2527683" y="4175193"/>
              </a:moveTo>
              <a:arcTo wR="2108626" hR="2108626" stAng="4712223" swAng="1375555"/>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0C1C463-5578-400A-AFE4-26B7B596F819}">
      <dsp:nvSpPr>
        <dsp:cNvPr id="0" name=""/>
        <dsp:cNvSpPr/>
      </dsp:nvSpPr>
      <dsp:spPr>
        <a:xfrm>
          <a:off x="1793568" y="3817956"/>
          <a:ext cx="1623977" cy="1055585"/>
        </a:xfrm>
        <a:prstGeom prst="roundRec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kern="1200" dirty="0">
              <a:latin typeface="Century Gothic" panose="020B0502020202020204" pitchFamily="34" charset="0"/>
            </a:rPr>
            <a:t>Transportation</a:t>
          </a:r>
        </a:p>
      </dsp:txBody>
      <dsp:txXfrm>
        <a:off x="1845097" y="3869485"/>
        <a:ext cx="1520919" cy="952527"/>
      </dsp:txXfrm>
    </dsp:sp>
    <dsp:sp modelId="{82FDA1A1-9CED-4D3B-BCF6-DB8D5088E7AF}">
      <dsp:nvSpPr>
        <dsp:cNvPr id="0" name=""/>
        <dsp:cNvSpPr/>
      </dsp:nvSpPr>
      <dsp:spPr>
        <a:xfrm>
          <a:off x="1736350" y="531207"/>
          <a:ext cx="4217253" cy="4217253"/>
        </a:xfrm>
        <a:custGeom>
          <a:avLst/>
          <a:gdLst/>
          <a:ahLst/>
          <a:cxnLst/>
          <a:rect l="0" t="0" r="0" b="0"/>
          <a:pathLst>
            <a:path>
              <a:moveTo>
                <a:pt x="352311" y="3275530"/>
              </a:moveTo>
              <a:arcTo wR="2108626" hR="2108626" stAng="8783985" swAng="2195974"/>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9627722E-FF97-4F84-9D70-D90A9CE234D3}">
      <dsp:nvSpPr>
        <dsp:cNvPr id="0" name=""/>
        <dsp:cNvSpPr/>
      </dsp:nvSpPr>
      <dsp:spPr>
        <a:xfrm>
          <a:off x="1027565" y="1460440"/>
          <a:ext cx="1623977" cy="1055585"/>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kern="1200" dirty="0">
              <a:solidFill>
                <a:schemeClr val="tx1"/>
              </a:solidFill>
              <a:latin typeface="Century Gothic" panose="020B0502020202020204" pitchFamily="34" charset="0"/>
            </a:rPr>
            <a:t>Healthcare</a:t>
          </a:r>
        </a:p>
      </dsp:txBody>
      <dsp:txXfrm>
        <a:off x="1079094" y="1511969"/>
        <a:ext cx="1520919" cy="952527"/>
      </dsp:txXfrm>
    </dsp:sp>
    <dsp:sp modelId="{6E981146-0E79-4A5F-AB98-5ADD0F5AEDF1}">
      <dsp:nvSpPr>
        <dsp:cNvPr id="0" name=""/>
        <dsp:cNvSpPr/>
      </dsp:nvSpPr>
      <dsp:spPr>
        <a:xfrm>
          <a:off x="1736350" y="531207"/>
          <a:ext cx="4217253" cy="4217253"/>
        </a:xfrm>
        <a:custGeom>
          <a:avLst/>
          <a:gdLst/>
          <a:ahLst/>
          <a:cxnLst/>
          <a:rect l="0" t="0" r="0" b="0"/>
          <a:pathLst>
            <a:path>
              <a:moveTo>
                <a:pt x="367470" y="919223"/>
              </a:moveTo>
              <a:arcTo wR="2108626" hR="2108626" stAng="12860246" swAng="1961110"/>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9E6708-38E5-4D57-9EDB-09330BC86653}">
      <dsp:nvSpPr>
        <dsp:cNvPr id="0" name=""/>
        <dsp:cNvSpPr/>
      </dsp:nvSpPr>
      <dsp:spPr>
        <a:xfrm>
          <a:off x="3134509" y="1860328"/>
          <a:ext cx="2225227" cy="1812625"/>
        </a:xfrm>
        <a:prstGeom prst="hexagon">
          <a:avLst>
            <a:gd name="adj" fmla="val 28570"/>
            <a:gd name="vf" fmla="val 115470"/>
          </a:avLst>
        </a:prstGeom>
        <a:solidFill>
          <a:schemeClr val="accent3">
            <a:lumMod val="20000"/>
            <a:lumOff val="80000"/>
          </a:schemeClr>
        </a:solidFill>
        <a:ln w="12700" cap="flat" cmpd="sng" algn="ctr">
          <a:solidFill>
            <a:schemeClr val="bg2">
              <a:lumMod val="75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srgbClr val="002060"/>
              </a:solidFill>
              <a:latin typeface="Calibri" panose="020F0502020204030204" pitchFamily="34" charset="0"/>
              <a:cs typeface="Calibri" panose="020F0502020204030204" pitchFamily="34" charset="0"/>
            </a:rPr>
            <a:t>Foreign Organizations</a:t>
          </a:r>
          <a:endParaRPr lang="en-US" sz="2000" kern="1200" dirty="0">
            <a:solidFill>
              <a:srgbClr val="002060"/>
            </a:solidFill>
          </a:endParaRPr>
        </a:p>
      </dsp:txBody>
      <dsp:txXfrm>
        <a:off x="3492567" y="2151995"/>
        <a:ext cx="1509111" cy="1229291"/>
      </dsp:txXfrm>
    </dsp:sp>
    <dsp:sp modelId="{F0521103-B78D-4C98-8A53-AFD1983A68C7}">
      <dsp:nvSpPr>
        <dsp:cNvPr id="0" name=""/>
        <dsp:cNvSpPr/>
      </dsp:nvSpPr>
      <dsp:spPr>
        <a:xfrm>
          <a:off x="40601" y="677916"/>
          <a:ext cx="848780" cy="763047"/>
        </a:xfrm>
        <a:prstGeom prst="hexagon">
          <a:avLst>
            <a:gd name="adj" fmla="val 28900"/>
            <a:gd name="vf" fmla="val 115470"/>
          </a:avLst>
        </a:prstGeom>
        <a:noFill/>
        <a:ln>
          <a:noFill/>
        </a:ln>
        <a:effectLst/>
      </dsp:spPr>
      <dsp:style>
        <a:lnRef idx="0">
          <a:scrgbClr r="0" g="0" b="0"/>
        </a:lnRef>
        <a:fillRef idx="1">
          <a:scrgbClr r="0" g="0" b="0"/>
        </a:fillRef>
        <a:effectRef idx="0">
          <a:scrgbClr r="0" g="0" b="0"/>
        </a:effectRef>
        <a:fontRef idx="minor"/>
      </dsp:style>
    </dsp:sp>
    <dsp:sp modelId="{FDCFDBF7-5385-490D-8165-0E4FCBFAADC7}">
      <dsp:nvSpPr>
        <dsp:cNvPr id="0" name=""/>
        <dsp:cNvSpPr/>
      </dsp:nvSpPr>
      <dsp:spPr>
        <a:xfrm>
          <a:off x="3153929" y="60342"/>
          <a:ext cx="2194758" cy="1521642"/>
        </a:xfrm>
        <a:prstGeom prst="hexagon">
          <a:avLst>
            <a:gd name="adj" fmla="val 28570"/>
            <a:gd name="vf" fmla="val 115470"/>
          </a:avLst>
        </a:prstGeom>
        <a:solidFill>
          <a:schemeClr val="accent3">
            <a:lumMod val="20000"/>
            <a:lumOff val="80000"/>
          </a:schemeClr>
        </a:solid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Calibri" panose="020F0502020204030204" pitchFamily="34" charset="0"/>
              <a:cs typeface="Calibri" panose="020F0502020204030204" pitchFamily="34" charset="0"/>
              <a:hlinkClick xmlns:r="http://schemas.openxmlformats.org/officeDocument/2006/relationships" r:id="rId1"/>
            </a:rPr>
            <a:t>ASTM International-India</a:t>
          </a:r>
          <a:endParaRPr lang="en-US" sz="1800" kern="1200" dirty="0"/>
        </a:p>
      </dsp:txBody>
      <dsp:txXfrm>
        <a:off x="3481737" y="287613"/>
        <a:ext cx="1539142" cy="1067100"/>
      </dsp:txXfrm>
    </dsp:sp>
    <dsp:sp modelId="{E0E72E2C-8C65-4052-B285-D113BDB6C74B}">
      <dsp:nvSpPr>
        <dsp:cNvPr id="0" name=""/>
        <dsp:cNvSpPr/>
      </dsp:nvSpPr>
      <dsp:spPr>
        <a:xfrm>
          <a:off x="102730" y="659843"/>
          <a:ext cx="848780" cy="731337"/>
        </a:xfrm>
        <a:prstGeom prst="hexagon">
          <a:avLst>
            <a:gd name="adj" fmla="val 28900"/>
            <a:gd name="vf" fmla="val 115470"/>
          </a:avLst>
        </a:prstGeom>
        <a:noFill/>
        <a:ln>
          <a:noFill/>
        </a:ln>
        <a:effectLst/>
      </dsp:spPr>
      <dsp:style>
        <a:lnRef idx="0">
          <a:scrgbClr r="0" g="0" b="0"/>
        </a:lnRef>
        <a:fillRef idx="1">
          <a:scrgbClr r="0" g="0" b="0"/>
        </a:fillRef>
        <a:effectRef idx="0">
          <a:scrgbClr r="0" g="0" b="0"/>
        </a:effectRef>
        <a:fontRef idx="minor"/>
      </dsp:style>
    </dsp:sp>
    <dsp:sp modelId="{5A8E7AA2-B496-40B4-9DAC-FA0EE96117E9}">
      <dsp:nvSpPr>
        <dsp:cNvPr id="0" name=""/>
        <dsp:cNvSpPr/>
      </dsp:nvSpPr>
      <dsp:spPr>
        <a:xfrm>
          <a:off x="5086849" y="993233"/>
          <a:ext cx="2017353" cy="1612440"/>
        </a:xfrm>
        <a:prstGeom prst="hexagon">
          <a:avLst>
            <a:gd name="adj" fmla="val 28570"/>
            <a:gd name="vf" fmla="val 115470"/>
          </a:avLst>
        </a:prstGeom>
        <a:solidFill>
          <a:schemeClr val="accent3">
            <a:lumMod val="20000"/>
            <a:lumOff val="80000"/>
          </a:schemeClr>
        </a:solid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Calibri" panose="020F0502020204030204" pitchFamily="34" charset="0"/>
              <a:cs typeface="Calibri" panose="020F0502020204030204" pitchFamily="34" charset="0"/>
              <a:hlinkClick xmlns:r="http://schemas.openxmlformats.org/officeDocument/2006/relationships" r:id="rId2"/>
            </a:rPr>
            <a:t>IEEE, India</a:t>
          </a:r>
          <a:endParaRPr lang="en-US" sz="1800" kern="1200" dirty="0"/>
        </a:p>
      </dsp:txBody>
      <dsp:txXfrm>
        <a:off x="5408520" y="1250340"/>
        <a:ext cx="1374011" cy="1098226"/>
      </dsp:txXfrm>
    </dsp:sp>
    <dsp:sp modelId="{A5A70046-BFA5-4FAD-A8EF-BA620F40BD85}">
      <dsp:nvSpPr>
        <dsp:cNvPr id="0" name=""/>
        <dsp:cNvSpPr/>
      </dsp:nvSpPr>
      <dsp:spPr>
        <a:xfrm>
          <a:off x="180837" y="545109"/>
          <a:ext cx="768078" cy="873786"/>
        </a:xfrm>
        <a:prstGeom prst="hexagon">
          <a:avLst>
            <a:gd name="adj" fmla="val 28900"/>
            <a:gd name="vf" fmla="val 115470"/>
          </a:avLst>
        </a:prstGeom>
        <a:noFill/>
        <a:ln>
          <a:noFill/>
        </a:ln>
        <a:effectLst/>
      </dsp:spPr>
      <dsp:style>
        <a:lnRef idx="0">
          <a:scrgbClr r="0" g="0" b="0"/>
        </a:lnRef>
        <a:fillRef idx="1">
          <a:scrgbClr r="0" g="0" b="0"/>
        </a:fillRef>
        <a:effectRef idx="0">
          <a:scrgbClr r="0" g="0" b="0"/>
        </a:effectRef>
        <a:fontRef idx="minor"/>
      </dsp:style>
    </dsp:sp>
    <dsp:sp modelId="{40077905-E3AF-43E7-B774-DF3908F97448}">
      <dsp:nvSpPr>
        <dsp:cNvPr id="0" name=""/>
        <dsp:cNvSpPr/>
      </dsp:nvSpPr>
      <dsp:spPr>
        <a:xfrm>
          <a:off x="5170418" y="2802340"/>
          <a:ext cx="1939296" cy="1658469"/>
        </a:xfrm>
        <a:prstGeom prst="hexagon">
          <a:avLst>
            <a:gd name="adj" fmla="val 28570"/>
            <a:gd name="vf" fmla="val 115470"/>
          </a:avLst>
        </a:prstGeom>
        <a:solidFill>
          <a:schemeClr val="accent3">
            <a:lumMod val="20000"/>
            <a:lumOff val="80000"/>
          </a:schemeClr>
        </a:solid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Calibri" panose="020F0502020204030204" pitchFamily="34" charset="0"/>
              <a:cs typeface="Calibri" panose="020F0502020204030204" pitchFamily="34" charset="0"/>
              <a:hlinkClick xmlns:r="http://schemas.openxmlformats.org/officeDocument/2006/relationships" r:id="rId3"/>
            </a:rPr>
            <a:t>VDE</a:t>
          </a:r>
          <a:endParaRPr lang="en-US" sz="1800" kern="1200" dirty="0"/>
        </a:p>
      </dsp:txBody>
      <dsp:txXfrm>
        <a:off x="5489968" y="3075616"/>
        <a:ext cx="1300196" cy="1111917"/>
      </dsp:txXfrm>
    </dsp:sp>
    <dsp:sp modelId="{C94BD194-FD59-4D8A-9E06-009B64929FEA}">
      <dsp:nvSpPr>
        <dsp:cNvPr id="0" name=""/>
        <dsp:cNvSpPr/>
      </dsp:nvSpPr>
      <dsp:spPr>
        <a:xfrm>
          <a:off x="92328" y="1087820"/>
          <a:ext cx="848780" cy="705923"/>
        </a:xfrm>
        <a:prstGeom prst="hexagon">
          <a:avLst>
            <a:gd name="adj" fmla="val 28900"/>
            <a:gd name="vf" fmla="val 115470"/>
          </a:avLst>
        </a:prstGeom>
        <a:noFill/>
        <a:ln>
          <a:noFill/>
        </a:ln>
        <a:effectLst/>
      </dsp:spPr>
      <dsp:style>
        <a:lnRef idx="0">
          <a:scrgbClr r="0" g="0" b="0"/>
        </a:lnRef>
        <a:fillRef idx="1">
          <a:scrgbClr r="0" g="0" b="0"/>
        </a:fillRef>
        <a:effectRef idx="0">
          <a:scrgbClr r="0" g="0" b="0"/>
        </a:effectRef>
        <a:fontRef idx="minor"/>
      </dsp:style>
    </dsp:sp>
    <dsp:sp modelId="{EA397392-D8E9-4899-8416-4C6F77BF44EB}">
      <dsp:nvSpPr>
        <dsp:cNvPr id="0" name=""/>
        <dsp:cNvSpPr/>
      </dsp:nvSpPr>
      <dsp:spPr>
        <a:xfrm>
          <a:off x="3278757" y="3885355"/>
          <a:ext cx="2102765" cy="1426778"/>
        </a:xfrm>
        <a:prstGeom prst="hexagon">
          <a:avLst>
            <a:gd name="adj" fmla="val 28570"/>
            <a:gd name="vf" fmla="val 115470"/>
          </a:avLst>
        </a:prstGeom>
        <a:solidFill>
          <a:schemeClr val="accent3">
            <a:lumMod val="20000"/>
            <a:lumOff val="80000"/>
          </a:schemeClr>
        </a:solid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solidFill>
                <a:schemeClr val="bg1"/>
              </a:solidFill>
              <a:latin typeface="Calibri" panose="020F0502020204030204" pitchFamily="34" charset="0"/>
              <a:cs typeface="Calibri" panose="020F0502020204030204" pitchFamily="34" charset="0"/>
              <a:hlinkClick xmlns:r="http://schemas.openxmlformats.org/officeDocument/2006/relationships" r:id="rId4"/>
            </a:rPr>
            <a:t>Project Management Institute (PMI-ANSI</a:t>
          </a:r>
          <a:endParaRPr lang="en-US" sz="1800" kern="1200" dirty="0">
            <a:solidFill>
              <a:schemeClr val="bg1"/>
            </a:solidFill>
          </a:endParaRPr>
        </a:p>
      </dsp:txBody>
      <dsp:txXfrm>
        <a:off x="3589864" y="4096449"/>
        <a:ext cx="1480551" cy="1004590"/>
      </dsp:txXfrm>
    </dsp:sp>
    <dsp:sp modelId="{21085EB9-0541-4864-A5D7-5A5C8F60B167}">
      <dsp:nvSpPr>
        <dsp:cNvPr id="0" name=""/>
        <dsp:cNvSpPr/>
      </dsp:nvSpPr>
      <dsp:spPr>
        <a:xfrm>
          <a:off x="0" y="2091622"/>
          <a:ext cx="840692" cy="685336"/>
        </a:xfrm>
        <a:prstGeom prst="hexagon">
          <a:avLst>
            <a:gd name="adj" fmla="val 28900"/>
            <a:gd name="vf" fmla="val 115470"/>
          </a:avLst>
        </a:prstGeom>
        <a:noFill/>
        <a:ln>
          <a:noFill/>
        </a:ln>
        <a:effectLst/>
      </dsp:spPr>
      <dsp:style>
        <a:lnRef idx="0">
          <a:scrgbClr r="0" g="0" b="0"/>
        </a:lnRef>
        <a:fillRef idx="1">
          <a:scrgbClr r="0" g="0" b="0"/>
        </a:fillRef>
        <a:effectRef idx="0">
          <a:scrgbClr r="0" g="0" b="0"/>
        </a:effectRef>
        <a:fontRef idx="minor"/>
      </dsp:style>
    </dsp:sp>
    <dsp:sp modelId="{5043B666-1EB4-403D-B6AC-FF534C733CCC}">
      <dsp:nvSpPr>
        <dsp:cNvPr id="0" name=""/>
        <dsp:cNvSpPr/>
      </dsp:nvSpPr>
      <dsp:spPr>
        <a:xfrm>
          <a:off x="1260705" y="2852712"/>
          <a:ext cx="2155472" cy="1746236"/>
        </a:xfrm>
        <a:prstGeom prst="hexagon">
          <a:avLst>
            <a:gd name="adj" fmla="val 28570"/>
            <a:gd name="vf" fmla="val 115470"/>
          </a:avLst>
        </a:prstGeom>
        <a:solidFill>
          <a:schemeClr val="accent3">
            <a:lumMod val="20000"/>
            <a:lumOff val="80000"/>
          </a:schemeClr>
        </a:solid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Calibri" panose="020F0502020204030204" pitchFamily="34" charset="0"/>
              <a:cs typeface="Calibri" panose="020F0502020204030204" pitchFamily="34" charset="0"/>
              <a:hlinkClick xmlns:r="http://schemas.openxmlformats.org/officeDocument/2006/relationships" r:id="rId5"/>
            </a:rPr>
            <a:t>DQS Certification India Pvt. Ltd. (DQS-AFNOR)</a:t>
          </a:r>
          <a:endParaRPr lang="en-US" sz="1800" kern="1200" dirty="0"/>
        </a:p>
      </dsp:txBody>
      <dsp:txXfrm>
        <a:off x="1606628" y="3132958"/>
        <a:ext cx="1463626" cy="1185744"/>
      </dsp:txXfrm>
    </dsp:sp>
    <dsp:sp modelId="{C1D7E937-3DB0-4BAE-8A02-A5B0072FEC8A}">
      <dsp:nvSpPr>
        <dsp:cNvPr id="0" name=""/>
        <dsp:cNvSpPr/>
      </dsp:nvSpPr>
      <dsp:spPr>
        <a:xfrm>
          <a:off x="1245413" y="964212"/>
          <a:ext cx="2169317" cy="1671451"/>
        </a:xfrm>
        <a:prstGeom prst="hexagon">
          <a:avLst>
            <a:gd name="adj" fmla="val 28570"/>
            <a:gd name="vf" fmla="val 115470"/>
          </a:avLst>
        </a:prstGeom>
        <a:solidFill>
          <a:schemeClr val="accent3">
            <a:lumMod val="20000"/>
            <a:lumOff val="80000"/>
          </a:schemeClr>
        </a:solid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Calibri" panose="020F0502020204030204" pitchFamily="34" charset="0"/>
              <a:cs typeface="Calibri" panose="020F0502020204030204" pitchFamily="34" charset="0"/>
              <a:hlinkClick xmlns:r="http://schemas.openxmlformats.org/officeDocument/2006/relationships" r:id="rId6"/>
            </a:rPr>
            <a:t>BIS Group India Pvt. Ltd. (BSI)</a:t>
          </a:r>
          <a:endParaRPr lang="en-US" sz="1800" kern="1200" dirty="0">
            <a:latin typeface="Calibri" panose="020F0502020204030204" pitchFamily="34" charset="0"/>
            <a:cs typeface="Calibri" panose="020F0502020204030204" pitchFamily="34" charset="0"/>
          </a:endParaRPr>
        </a:p>
      </dsp:txBody>
      <dsp:txXfrm>
        <a:off x="1585367" y="1226146"/>
        <a:ext cx="1489409" cy="1147583"/>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5.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6.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1967" cy="466913"/>
          </a:xfrm>
          <a:prstGeom prst="rect">
            <a:avLst/>
          </a:prstGeom>
        </p:spPr>
        <p:txBody>
          <a:bodyPr vert="horz" lIns="93287" tIns="46643" rIns="93287" bIns="46643" rtlCol="0"/>
          <a:lstStyle>
            <a:lvl1pPr algn="l">
              <a:defRPr sz="1200"/>
            </a:lvl1pPr>
          </a:lstStyle>
          <a:p>
            <a:endParaRPr lang="en-GB"/>
          </a:p>
        </p:txBody>
      </p:sp>
      <p:sp>
        <p:nvSpPr>
          <p:cNvPr id="3" name="Date Placeholder 2"/>
          <p:cNvSpPr>
            <a:spLocks noGrp="1"/>
          </p:cNvSpPr>
          <p:nvPr>
            <p:ph type="dt" sz="quarter" idx="1"/>
          </p:nvPr>
        </p:nvSpPr>
        <p:spPr>
          <a:xfrm>
            <a:off x="3976334" y="0"/>
            <a:ext cx="3041967" cy="466913"/>
          </a:xfrm>
          <a:prstGeom prst="rect">
            <a:avLst/>
          </a:prstGeom>
        </p:spPr>
        <p:txBody>
          <a:bodyPr vert="horz" lIns="93287" tIns="46643" rIns="93287" bIns="46643" rtlCol="0"/>
          <a:lstStyle>
            <a:lvl1pPr algn="r">
              <a:defRPr sz="1200"/>
            </a:lvl1pPr>
          </a:lstStyle>
          <a:p>
            <a:fld id="{63034BF4-D1A2-4DC0-9076-B1D0B88C6516}" type="datetimeFigureOut">
              <a:rPr lang="en-GB" smtClean="0"/>
              <a:t>10/03/2021</a:t>
            </a:fld>
            <a:endParaRPr lang="en-GB"/>
          </a:p>
        </p:txBody>
      </p:sp>
      <p:sp>
        <p:nvSpPr>
          <p:cNvPr id="4" name="Footer Placeholder 3"/>
          <p:cNvSpPr>
            <a:spLocks noGrp="1"/>
          </p:cNvSpPr>
          <p:nvPr>
            <p:ph type="ftr" sz="quarter" idx="2"/>
          </p:nvPr>
        </p:nvSpPr>
        <p:spPr>
          <a:xfrm>
            <a:off x="1" y="8839015"/>
            <a:ext cx="3041967" cy="466912"/>
          </a:xfrm>
          <a:prstGeom prst="rect">
            <a:avLst/>
          </a:prstGeom>
        </p:spPr>
        <p:txBody>
          <a:bodyPr vert="horz" lIns="93287" tIns="46643" rIns="93287" bIns="46643" rtlCol="0" anchor="b"/>
          <a:lstStyle>
            <a:lvl1pPr algn="l">
              <a:defRPr sz="1200"/>
            </a:lvl1pPr>
          </a:lstStyle>
          <a:p>
            <a:endParaRPr lang="en-GB"/>
          </a:p>
        </p:txBody>
      </p:sp>
      <p:sp>
        <p:nvSpPr>
          <p:cNvPr id="5" name="Slide Number Placeholder 4"/>
          <p:cNvSpPr>
            <a:spLocks noGrp="1"/>
          </p:cNvSpPr>
          <p:nvPr>
            <p:ph type="sldNum" sz="quarter" idx="3"/>
          </p:nvPr>
        </p:nvSpPr>
        <p:spPr>
          <a:xfrm>
            <a:off x="3976334" y="8839015"/>
            <a:ext cx="3041967" cy="466912"/>
          </a:xfrm>
          <a:prstGeom prst="rect">
            <a:avLst/>
          </a:prstGeom>
        </p:spPr>
        <p:txBody>
          <a:bodyPr vert="horz" lIns="93287" tIns="46643" rIns="93287" bIns="46643" rtlCol="0" anchor="b"/>
          <a:lstStyle>
            <a:lvl1pPr algn="r">
              <a:defRPr sz="1200"/>
            </a:lvl1pPr>
          </a:lstStyle>
          <a:p>
            <a:fld id="{F5149E3E-B5D7-44B8-9061-6FEAA061C82B}" type="slidenum">
              <a:rPr lang="en-GB" smtClean="0"/>
              <a:t>‹#›</a:t>
            </a:fld>
            <a:endParaRPr lang="en-GB"/>
          </a:p>
        </p:txBody>
      </p:sp>
    </p:spTree>
    <p:extLst>
      <p:ext uri="{BB962C8B-B14F-4D97-AF65-F5344CB8AC3E}">
        <p14:creationId xmlns:p14="http://schemas.microsoft.com/office/powerpoint/2010/main" val="33849444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1967" cy="466913"/>
          </a:xfrm>
          <a:prstGeom prst="rect">
            <a:avLst/>
          </a:prstGeom>
        </p:spPr>
        <p:txBody>
          <a:bodyPr vert="horz" lIns="93287" tIns="46643" rIns="93287" bIns="46643" rtlCol="0"/>
          <a:lstStyle>
            <a:lvl1pPr algn="l">
              <a:defRPr sz="1200"/>
            </a:lvl1pPr>
          </a:lstStyle>
          <a:p>
            <a:endParaRPr lang="en-GB"/>
          </a:p>
        </p:txBody>
      </p:sp>
      <p:sp>
        <p:nvSpPr>
          <p:cNvPr id="3" name="Date Placeholder 2"/>
          <p:cNvSpPr>
            <a:spLocks noGrp="1"/>
          </p:cNvSpPr>
          <p:nvPr>
            <p:ph type="dt" idx="1"/>
          </p:nvPr>
        </p:nvSpPr>
        <p:spPr>
          <a:xfrm>
            <a:off x="3976334" y="0"/>
            <a:ext cx="3041967" cy="466913"/>
          </a:xfrm>
          <a:prstGeom prst="rect">
            <a:avLst/>
          </a:prstGeom>
        </p:spPr>
        <p:txBody>
          <a:bodyPr vert="horz" lIns="93287" tIns="46643" rIns="93287" bIns="46643" rtlCol="0"/>
          <a:lstStyle>
            <a:lvl1pPr algn="r">
              <a:defRPr sz="1200"/>
            </a:lvl1pPr>
          </a:lstStyle>
          <a:p>
            <a:fld id="{A5887933-24CC-41FC-B5C5-0B97C92A62DF}" type="datetimeFigureOut">
              <a:rPr lang="en-GB" smtClean="0"/>
              <a:t>10/03/2021</a:t>
            </a:fld>
            <a:endParaRPr lang="en-GB"/>
          </a:p>
        </p:txBody>
      </p:sp>
      <p:sp>
        <p:nvSpPr>
          <p:cNvPr id="4" name="Slide Image Placeholder 3"/>
          <p:cNvSpPr>
            <a:spLocks noGrp="1" noRot="1" noChangeAspect="1"/>
          </p:cNvSpPr>
          <p:nvPr>
            <p:ph type="sldImg" idx="2"/>
          </p:nvPr>
        </p:nvSpPr>
        <p:spPr>
          <a:xfrm>
            <a:off x="719138" y="1163638"/>
            <a:ext cx="5581650" cy="3140075"/>
          </a:xfrm>
          <a:prstGeom prst="rect">
            <a:avLst/>
          </a:prstGeom>
          <a:noFill/>
          <a:ln w="12700">
            <a:solidFill>
              <a:prstClr val="black"/>
            </a:solidFill>
          </a:ln>
        </p:spPr>
        <p:txBody>
          <a:bodyPr vert="horz" lIns="93287" tIns="46643" rIns="93287" bIns="46643" rtlCol="0" anchor="ctr"/>
          <a:lstStyle/>
          <a:p>
            <a:endParaRPr lang="en-GB"/>
          </a:p>
        </p:txBody>
      </p:sp>
      <p:sp>
        <p:nvSpPr>
          <p:cNvPr id="5" name="Notes Placeholder 4"/>
          <p:cNvSpPr>
            <a:spLocks noGrp="1"/>
          </p:cNvSpPr>
          <p:nvPr>
            <p:ph type="body" sz="quarter" idx="3"/>
          </p:nvPr>
        </p:nvSpPr>
        <p:spPr>
          <a:xfrm>
            <a:off x="701993" y="4478476"/>
            <a:ext cx="5615940" cy="3664208"/>
          </a:xfrm>
          <a:prstGeom prst="rect">
            <a:avLst/>
          </a:prstGeom>
        </p:spPr>
        <p:txBody>
          <a:bodyPr vert="horz" lIns="93287" tIns="46643" rIns="93287" bIns="4664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8839015"/>
            <a:ext cx="3041967" cy="466912"/>
          </a:xfrm>
          <a:prstGeom prst="rect">
            <a:avLst/>
          </a:prstGeom>
        </p:spPr>
        <p:txBody>
          <a:bodyPr vert="horz" lIns="93287" tIns="46643" rIns="93287" bIns="46643" rtlCol="0" anchor="b"/>
          <a:lstStyle>
            <a:lvl1pPr algn="l">
              <a:defRPr sz="1200"/>
            </a:lvl1pPr>
          </a:lstStyle>
          <a:p>
            <a:endParaRPr lang="en-GB"/>
          </a:p>
        </p:txBody>
      </p:sp>
      <p:sp>
        <p:nvSpPr>
          <p:cNvPr id="7" name="Slide Number Placeholder 6"/>
          <p:cNvSpPr>
            <a:spLocks noGrp="1"/>
          </p:cNvSpPr>
          <p:nvPr>
            <p:ph type="sldNum" sz="quarter" idx="5"/>
          </p:nvPr>
        </p:nvSpPr>
        <p:spPr>
          <a:xfrm>
            <a:off x="3976334" y="8839015"/>
            <a:ext cx="3041967" cy="466912"/>
          </a:xfrm>
          <a:prstGeom prst="rect">
            <a:avLst/>
          </a:prstGeom>
        </p:spPr>
        <p:txBody>
          <a:bodyPr vert="horz" lIns="93287" tIns="46643" rIns="93287" bIns="46643" rtlCol="0" anchor="b"/>
          <a:lstStyle>
            <a:lvl1pPr algn="r">
              <a:defRPr sz="1200"/>
            </a:lvl1pPr>
          </a:lstStyle>
          <a:p>
            <a:fld id="{01636DBB-B0B8-4B9C-A11A-F32987B5BEA2}" type="slidenum">
              <a:rPr lang="en-GB" smtClean="0"/>
              <a:t>‹#›</a:t>
            </a:fld>
            <a:endParaRPr lang="en-GB"/>
          </a:p>
        </p:txBody>
      </p:sp>
    </p:spTree>
    <p:extLst>
      <p:ext uri="{BB962C8B-B14F-4D97-AF65-F5344CB8AC3E}">
        <p14:creationId xmlns:p14="http://schemas.microsoft.com/office/powerpoint/2010/main" val="1433742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009AB0DB-AE2A-4565-A392-5BD9D4570823}" type="slidenum">
              <a:rPr lang="fr-BE" smtClean="0"/>
              <a:pPr>
                <a:defRPr/>
              </a:pPr>
              <a:t>1</a:t>
            </a:fld>
            <a:endParaRPr lang="fr-BE"/>
          </a:p>
        </p:txBody>
      </p:sp>
    </p:spTree>
    <p:extLst>
      <p:ext uri="{BB962C8B-B14F-4D97-AF65-F5344CB8AC3E}">
        <p14:creationId xmlns:p14="http://schemas.microsoft.com/office/powerpoint/2010/main" val="10814431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12</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4225328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13</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11369057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14</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36938408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17</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11516928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18</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3462776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19</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687132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20</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19828898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21</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25281940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22</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25791874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23</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3987267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617B9124-EBA5-4FFE-86DB-A022E7B11C67}" type="slidenum">
              <a:rPr lang="en-IN" smtClean="0"/>
              <a:t>2</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1637057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24</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18772174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IDI: ICT Development</a:t>
            </a:r>
            <a:r>
              <a:rPr lang="en-IN" baseline="0" dirty="0"/>
              <a:t> Index</a:t>
            </a:r>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26</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22912079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2060"/>
                </a:solidFill>
                <a:cs typeface="Calibri" panose="020F0502020204030204" pitchFamily="34" charset="0"/>
              </a:rPr>
              <a:t>MEITY: Ministry of Electronics and Information Technology </a:t>
            </a:r>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27</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34373298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28</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578083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29</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17046076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30</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31707789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1A616E6-3282-49AF-B187-AFD585911299}" type="slidenum">
              <a:rPr lang="en-US" smtClean="0"/>
              <a:t>32</a:t>
            </a:fld>
            <a:endParaRPr lang="en-US"/>
          </a:p>
        </p:txBody>
      </p:sp>
    </p:spTree>
    <p:extLst>
      <p:ext uri="{BB962C8B-B14F-4D97-AF65-F5344CB8AC3E}">
        <p14:creationId xmlns:p14="http://schemas.microsoft.com/office/powerpoint/2010/main" val="219435561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33</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34935645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34</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265680524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DoT: </a:t>
            </a:r>
            <a:r>
              <a:rPr lang="en-US" dirty="0">
                <a:solidFill>
                  <a:srgbClr val="002060"/>
                </a:solidFill>
                <a:cs typeface="Calibri" panose="020F0502020204030204" pitchFamily="34" charset="0"/>
              </a:rPr>
              <a:t>Department of Telecommunication</a:t>
            </a:r>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35</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30921402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617B9124-EBA5-4FFE-86DB-A022E7B11C67}" type="slidenum">
              <a:rPr lang="en-IN" smtClean="0"/>
              <a:t>5</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76204000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617B9124-EBA5-4FFE-86DB-A022E7B11C67}" type="slidenum">
              <a:rPr lang="en-IN" smtClean="0"/>
              <a:t>36</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145406934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38</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86810397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40</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270402525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41</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403850165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42</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398715645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43</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251781250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45</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288821055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47</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398281333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57</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360863759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58</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3561298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pPr>
              <a:buFont typeface="Arial" charset="0"/>
              <a:buNone/>
            </a:pPr>
            <a:fld id="{D4DB6BD8-B0E3-4FDE-9AFA-F7624DAD9CB7}" type="slidenum">
              <a:rPr lang="en-US" smtClean="0">
                <a:latin typeface="Arial" charset="0"/>
                <a:cs typeface="Arial" charset="0"/>
              </a:rPr>
              <a:pPr>
                <a:buFont typeface="Arial" charset="0"/>
                <a:buNone/>
              </a:pPr>
              <a:t>6</a:t>
            </a:fld>
            <a:endParaRPr lang="en-US">
              <a:latin typeface="Arial" charset="0"/>
              <a:cs typeface="Arial" charset="0"/>
            </a:endParaRPr>
          </a:p>
        </p:txBody>
      </p:sp>
      <p:sp>
        <p:nvSpPr>
          <p:cNvPr id="53251" name="Rectangle 2"/>
          <p:cNvSpPr>
            <a:spLocks noGrp="1" noRot="1" noChangeAspect="1" noChangeArrowheads="1" noTextEdit="1"/>
          </p:cNvSpPr>
          <p:nvPr>
            <p:ph type="sldImg"/>
          </p:nvPr>
        </p:nvSpPr>
        <p:spPr/>
      </p:sp>
      <p:sp>
        <p:nvSpPr>
          <p:cNvPr id="53252" name="Rectangle 3"/>
          <p:cNvSpPr>
            <a:spLocks noGrp="1" noChangeArrowheads="1"/>
          </p:cNvSpPr>
          <p:nvPr>
            <p:ph type="body" idx="1"/>
          </p:nvPr>
        </p:nvSpPr>
        <p:spPr>
          <a:noFill/>
          <a:ln w="9525"/>
        </p:spPr>
        <p:txBody>
          <a:bodyPr/>
          <a:lstStyle/>
          <a:p>
            <a:pPr eaLnBrk="1" hangingPunct="1"/>
            <a:endParaRPr lang="en-GB">
              <a:latin typeface="Arial"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66</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16663658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617B9124-EBA5-4FFE-86DB-A022E7B11C67}" type="slidenum">
              <a:rPr lang="en-IN" smtClean="0"/>
              <a:t>7</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14542440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617B9124-EBA5-4FFE-86DB-A022E7B11C67}" type="slidenum">
              <a:rPr lang="en-IN" smtClean="0"/>
              <a:t>8</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5266775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617B9124-EBA5-4FFE-86DB-A022E7B11C67}" type="slidenum">
              <a:rPr lang="en-IN" smtClean="0"/>
              <a:t>9</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33694391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617B9124-EBA5-4FFE-86DB-A022E7B11C67}" type="slidenum">
              <a:rPr lang="en-IN" smtClean="0"/>
              <a:t>10</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13003557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617B9124-EBA5-4FFE-86DB-A022E7B11C67}" type="slidenum">
              <a:rPr lang="en-IN" smtClean="0"/>
              <a:t>11</a:t>
            </a:fld>
            <a:endParaRPr lang="en-IN"/>
          </a:p>
        </p:txBody>
      </p:sp>
      <p:sp>
        <p:nvSpPr>
          <p:cNvPr id="5" name="Footer Placeholder 4"/>
          <p:cNvSpPr>
            <a:spLocks noGrp="1"/>
          </p:cNvSpPr>
          <p:nvPr>
            <p:ph type="ftr" sz="quarter" idx="11"/>
          </p:nvPr>
        </p:nvSpPr>
        <p:spPr/>
        <p:txBody>
          <a:bodyPr/>
          <a:lstStyle/>
          <a:p>
            <a:endParaRPr lang="en-IN"/>
          </a:p>
        </p:txBody>
      </p:sp>
    </p:spTree>
    <p:extLst>
      <p:ext uri="{BB962C8B-B14F-4D97-AF65-F5344CB8AC3E}">
        <p14:creationId xmlns:p14="http://schemas.microsoft.com/office/powerpoint/2010/main" val="41465634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10.jpeg"/><Relationship Id="rId4" Type="http://schemas.openxmlformats.org/officeDocument/2006/relationships/image" Target="../media/image9.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1782763"/>
            <a:ext cx="9144000" cy="1712538"/>
          </a:xfrm>
        </p:spPr>
        <p:txBody>
          <a:bodyPr anchor="ctr" anchorCtr="0">
            <a:normAutofit/>
          </a:bodyPr>
          <a:lstStyle>
            <a:lvl1pPr algn="ctr">
              <a:defRPr sz="4400">
                <a:latin typeface="Century Gothic" panose="020B0502020202020204" pitchFamily="34" charset="0"/>
              </a:defRPr>
            </a:lvl1pPr>
          </a:lstStyle>
          <a:p>
            <a:r>
              <a:rPr lang="en-US" dirty="0"/>
              <a:t>EU-India Strategic Partnership: A Roadmap to 2025</a:t>
            </a:r>
          </a:p>
        </p:txBody>
      </p:sp>
      <p:sp>
        <p:nvSpPr>
          <p:cNvPr id="13" name="Text Placeholder 2"/>
          <p:cNvSpPr>
            <a:spLocks noGrp="1"/>
          </p:cNvSpPr>
          <p:nvPr>
            <p:ph type="body" idx="1" hasCustomPrompt="1"/>
          </p:nvPr>
        </p:nvSpPr>
        <p:spPr>
          <a:xfrm>
            <a:off x="313361" y="3508641"/>
            <a:ext cx="11514668" cy="1500187"/>
          </a:xfrm>
        </p:spPr>
        <p:txBody>
          <a:bodyPr anchor="ctr" anchorCtr="0">
            <a:noAutofit/>
          </a:bodyPr>
          <a:lstStyle>
            <a:lvl1pPr marL="0" indent="0" algn="ctr">
              <a:buNone/>
              <a:defRPr sz="2400">
                <a:solidFill>
                  <a:schemeClr val="accent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Dinesh Chand Sharma </a:t>
            </a:r>
          </a:p>
          <a:p>
            <a:pPr lvl="0"/>
            <a:r>
              <a:rPr lang="en-US" dirty="0"/>
              <a:t>Director – Standards &amp; Public Policy </a:t>
            </a:r>
          </a:p>
          <a:p>
            <a:pPr lvl="0"/>
            <a:r>
              <a:rPr lang="en-US" dirty="0"/>
              <a:t>European Project SESEI</a:t>
            </a:r>
          </a:p>
        </p:txBody>
      </p:sp>
      <p:pic>
        <p:nvPicPr>
          <p:cNvPr id="15" name="Picture 8" descr="eftalogo.jpg">
            <a:extLst>
              <a:ext uri="{FF2B5EF4-FFF2-40B4-BE49-F238E27FC236}">
                <a16:creationId xmlns:a16="http://schemas.microsoft.com/office/drawing/2014/main" id="{DB7E8971-08B9-4BCF-BE7D-4768C1A0DDA4}"/>
              </a:ext>
            </a:extLst>
          </p:cNvPr>
          <p:cNvPicPr>
            <a:picLocks noChangeAspect="1"/>
          </p:cNvPicPr>
          <p:nvPr userDrawn="1"/>
        </p:nvPicPr>
        <p:blipFill>
          <a:blip r:embed="rId2" cstate="print"/>
          <a:srcRect b="7619"/>
          <a:stretch>
            <a:fillRect/>
          </a:stretch>
        </p:blipFill>
        <p:spPr bwMode="auto">
          <a:xfrm>
            <a:off x="8493220" y="211138"/>
            <a:ext cx="779463" cy="541337"/>
          </a:xfrm>
          <a:prstGeom prst="rect">
            <a:avLst/>
          </a:prstGeom>
          <a:noFill/>
          <a:ln w="9525">
            <a:noFill/>
            <a:miter lim="800000"/>
            <a:headEnd/>
            <a:tailEnd/>
          </a:ln>
        </p:spPr>
      </p:pic>
      <p:pic>
        <p:nvPicPr>
          <p:cNvPr id="17" name="Picture 15" descr="ETSI.gif">
            <a:extLst>
              <a:ext uri="{FF2B5EF4-FFF2-40B4-BE49-F238E27FC236}">
                <a16:creationId xmlns:a16="http://schemas.microsoft.com/office/drawing/2014/main" id="{0BBC0BEE-8470-4BEC-9331-3D69CBA56E73}"/>
              </a:ext>
            </a:extLst>
          </p:cNvPr>
          <p:cNvPicPr>
            <a:picLocks noChangeAspect="1"/>
          </p:cNvPicPr>
          <p:nvPr userDrawn="1"/>
        </p:nvPicPr>
        <p:blipFill>
          <a:blip r:embed="rId3" cstate="print"/>
          <a:srcRect/>
          <a:stretch>
            <a:fillRect/>
          </a:stretch>
        </p:blipFill>
        <p:spPr bwMode="auto">
          <a:xfrm>
            <a:off x="5291233" y="298450"/>
            <a:ext cx="1558925" cy="474663"/>
          </a:xfrm>
          <a:prstGeom prst="rect">
            <a:avLst/>
          </a:prstGeom>
          <a:noFill/>
          <a:ln w="9525">
            <a:noFill/>
            <a:miter lim="800000"/>
            <a:headEnd/>
            <a:tailEnd/>
          </a:ln>
        </p:spPr>
      </p:pic>
      <p:pic>
        <p:nvPicPr>
          <p:cNvPr id="18" name="Picture 13" descr="CEN logo transparent.gif">
            <a:extLst>
              <a:ext uri="{FF2B5EF4-FFF2-40B4-BE49-F238E27FC236}">
                <a16:creationId xmlns:a16="http://schemas.microsoft.com/office/drawing/2014/main" id="{50010B3E-3E49-41DC-BE2A-57DC0C88AE60}"/>
              </a:ext>
            </a:extLst>
          </p:cNvPr>
          <p:cNvPicPr>
            <a:picLocks noChangeAspect="1"/>
          </p:cNvPicPr>
          <p:nvPr userDrawn="1"/>
        </p:nvPicPr>
        <p:blipFill>
          <a:blip r:embed="rId4" cstate="print"/>
          <a:srcRect/>
          <a:stretch>
            <a:fillRect/>
          </a:stretch>
        </p:blipFill>
        <p:spPr bwMode="auto">
          <a:xfrm>
            <a:off x="2895695" y="212725"/>
            <a:ext cx="796925" cy="631825"/>
          </a:xfrm>
          <a:prstGeom prst="rect">
            <a:avLst/>
          </a:prstGeom>
          <a:noFill/>
          <a:ln w="9525">
            <a:noFill/>
            <a:miter lim="800000"/>
            <a:headEnd/>
            <a:tailEnd/>
          </a:ln>
        </p:spPr>
      </p:pic>
      <p:pic>
        <p:nvPicPr>
          <p:cNvPr id="19" name="Picture 14" descr="LogoDefPMS.jpg">
            <a:extLst>
              <a:ext uri="{FF2B5EF4-FFF2-40B4-BE49-F238E27FC236}">
                <a16:creationId xmlns:a16="http://schemas.microsoft.com/office/drawing/2014/main" id="{49274DC7-5128-47C8-A326-A56778282F25}"/>
              </a:ext>
            </a:extLst>
          </p:cNvPr>
          <p:cNvPicPr>
            <a:picLocks noChangeAspect="1"/>
          </p:cNvPicPr>
          <p:nvPr userDrawn="1"/>
        </p:nvPicPr>
        <p:blipFill>
          <a:blip r:embed="rId5" cstate="print"/>
          <a:srcRect/>
          <a:stretch>
            <a:fillRect/>
          </a:stretch>
        </p:blipFill>
        <p:spPr bwMode="auto">
          <a:xfrm>
            <a:off x="3860895" y="225425"/>
            <a:ext cx="1243013" cy="620713"/>
          </a:xfrm>
          <a:prstGeom prst="rect">
            <a:avLst/>
          </a:prstGeom>
          <a:noFill/>
          <a:ln w="9525">
            <a:noFill/>
            <a:miter lim="800000"/>
            <a:headEnd/>
            <a:tailEnd/>
          </a:ln>
        </p:spPr>
      </p:pic>
      <p:pic>
        <p:nvPicPr>
          <p:cNvPr id="20" name="Picture 5" descr="http://rapidis.blogactiv.eu/files/2012/09/European_Commission.png">
            <a:extLst>
              <a:ext uri="{FF2B5EF4-FFF2-40B4-BE49-F238E27FC236}">
                <a16:creationId xmlns:a16="http://schemas.microsoft.com/office/drawing/2014/main" id="{1FAC76AE-227B-48FE-A3EB-BAD234F70E8E}"/>
              </a:ext>
            </a:extLst>
          </p:cNvPr>
          <p:cNvPicPr>
            <a:picLocks noChangeAspect="1" noChangeArrowheads="1"/>
          </p:cNvPicPr>
          <p:nvPr userDrawn="1"/>
        </p:nvPicPr>
        <p:blipFill>
          <a:blip r:embed="rId6" cstate="print"/>
          <a:srcRect/>
          <a:stretch>
            <a:fillRect/>
          </a:stretch>
        </p:blipFill>
        <p:spPr bwMode="auto">
          <a:xfrm>
            <a:off x="7012083" y="19050"/>
            <a:ext cx="1233487" cy="912813"/>
          </a:xfrm>
          <a:prstGeom prst="rect">
            <a:avLst/>
          </a:prstGeom>
          <a:noFill/>
          <a:ln w="9525">
            <a:noFill/>
            <a:miter lim="800000"/>
            <a:headEnd/>
            <a:tailEnd/>
          </a:ln>
        </p:spPr>
      </p:pic>
    </p:spTree>
    <p:extLst>
      <p:ext uri="{BB962C8B-B14F-4D97-AF65-F5344CB8AC3E}">
        <p14:creationId xmlns:p14="http://schemas.microsoft.com/office/powerpoint/2010/main" val="338783132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276869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7293633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5545296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462794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le + Content">
    <p:spTree>
      <p:nvGrpSpPr>
        <p:cNvPr id="1" name=""/>
        <p:cNvGrpSpPr/>
        <p:nvPr/>
      </p:nvGrpSpPr>
      <p:grpSpPr>
        <a:xfrm>
          <a:off x="0" y="0"/>
          <a:ext cx="0" cy="0"/>
          <a:chOff x="0" y="0"/>
          <a:chExt cx="0" cy="0"/>
        </a:xfrm>
      </p:grpSpPr>
      <p:cxnSp>
        <p:nvCxnSpPr>
          <p:cNvPr id="10" name="מחבר ישר 9">
            <a:extLst>
              <a:ext uri="{FF2B5EF4-FFF2-40B4-BE49-F238E27FC236}">
                <a16:creationId xmlns:a16="http://schemas.microsoft.com/office/drawing/2014/main" id="{F2461A2C-52BF-4F6E-AC6D-0086E64568D6}"/>
              </a:ext>
            </a:extLst>
          </p:cNvPr>
          <p:cNvCxnSpPr/>
          <p:nvPr userDrawn="1"/>
        </p:nvCxnSpPr>
        <p:spPr>
          <a:xfrm>
            <a:off x="609758" y="1140812"/>
            <a:ext cx="11582242"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9" name="מציין מיקום של כותרת 1">
            <a:extLst>
              <a:ext uri="{FF2B5EF4-FFF2-40B4-BE49-F238E27FC236}">
                <a16:creationId xmlns:a16="http://schemas.microsoft.com/office/drawing/2014/main" id="{EA62C280-1267-4CDA-A4BE-BD0F68AECDA9}"/>
              </a:ext>
            </a:extLst>
          </p:cNvPr>
          <p:cNvSpPr>
            <a:spLocks noGrp="1"/>
          </p:cNvSpPr>
          <p:nvPr>
            <p:ph type="title" hasCustomPrompt="1"/>
          </p:nvPr>
        </p:nvSpPr>
        <p:spPr>
          <a:xfrm>
            <a:off x="609759" y="274702"/>
            <a:ext cx="9525657" cy="866110"/>
          </a:xfrm>
          <a:prstGeom prst="rect">
            <a:avLst/>
          </a:prstGeom>
        </p:spPr>
        <p:txBody>
          <a:bodyPr vert="horz" lIns="108878" tIns="54439" rIns="108878" bIns="54439" rtlCol="0" anchor="b">
            <a:noAutofit/>
          </a:bodyPr>
          <a:lstStyle>
            <a:lvl1pPr>
              <a:defRPr/>
            </a:lvl1pPr>
          </a:lstStyle>
          <a:p>
            <a:r>
              <a:rPr lang="en-US" dirty="0"/>
              <a:t>Click to add Title</a:t>
            </a:r>
          </a:p>
        </p:txBody>
      </p:sp>
      <p:sp>
        <p:nvSpPr>
          <p:cNvPr id="5" name="מציין מיקום תוכן 4">
            <a:extLst>
              <a:ext uri="{FF2B5EF4-FFF2-40B4-BE49-F238E27FC236}">
                <a16:creationId xmlns:a16="http://schemas.microsoft.com/office/drawing/2014/main" id="{7348B2B8-4808-4ED7-8666-99CDB2003C22}"/>
              </a:ext>
            </a:extLst>
          </p:cNvPr>
          <p:cNvSpPr>
            <a:spLocks noGrp="1"/>
          </p:cNvSpPr>
          <p:nvPr>
            <p:ph sz="quarter" idx="10" hasCustomPrompt="1"/>
          </p:nvPr>
        </p:nvSpPr>
        <p:spPr>
          <a:xfrm>
            <a:off x="609758" y="1600571"/>
            <a:ext cx="11225625" cy="4680000"/>
          </a:xfrm>
        </p:spPr>
        <p:txBody>
          <a:bodyPr/>
          <a:lstStyle>
            <a:lvl1pPr>
              <a:defRPr/>
            </a:lvl1pPr>
            <a:lvl2pPr>
              <a:defRPr/>
            </a:lvl2pPr>
            <a:lvl3pPr>
              <a:defRPr/>
            </a:lvl3pPr>
            <a:lvl4pPr>
              <a:defRPr/>
            </a:lvl4pPr>
            <a:lvl5pPr>
              <a:defRPr/>
            </a:lvl5pPr>
            <a:lvl6pPr>
              <a:defRPr/>
            </a:lvl6pPr>
            <a:lvl7pPr>
              <a:defRPr/>
            </a:lvl7pPr>
            <a:lvl8pPr>
              <a:defRPr/>
            </a:lvl8pPr>
          </a:lstStyle>
          <a:p>
            <a:pPr lvl="0"/>
            <a:r>
              <a:rPr lang="en-US" dirty="0"/>
              <a:t>Click to add text</a:t>
            </a:r>
            <a:endParaRPr lang="he-IL" dirty="0"/>
          </a:p>
          <a:p>
            <a:pPr lvl="1"/>
            <a:r>
              <a:rPr lang="en-US" dirty="0"/>
              <a:t>2nd level</a:t>
            </a:r>
            <a:endParaRPr lang="he-IL" dirty="0"/>
          </a:p>
          <a:p>
            <a:pPr lvl="2"/>
            <a:r>
              <a:rPr lang="en-US" dirty="0"/>
              <a:t>3rd level</a:t>
            </a:r>
            <a:endParaRPr lang="he-IL" dirty="0"/>
          </a:p>
          <a:p>
            <a:pPr lvl="3"/>
            <a:r>
              <a:rPr lang="en-US" dirty="0"/>
              <a:t>4th level</a:t>
            </a:r>
            <a:endParaRPr lang="he-IL" dirty="0"/>
          </a:p>
          <a:p>
            <a:pPr lvl="4"/>
            <a:r>
              <a:rPr lang="en-US" dirty="0"/>
              <a:t>5th level</a:t>
            </a:r>
          </a:p>
          <a:p>
            <a:pPr lvl="5"/>
            <a:r>
              <a:rPr lang="en-US" dirty="0"/>
              <a:t>6th level</a:t>
            </a:r>
          </a:p>
          <a:p>
            <a:pPr lvl="6"/>
            <a:r>
              <a:rPr lang="en-US" dirty="0"/>
              <a:t>7th level</a:t>
            </a:r>
          </a:p>
          <a:p>
            <a:pPr lvl="7"/>
            <a:r>
              <a:rPr lang="en-US" dirty="0"/>
              <a:t>8th level</a:t>
            </a:r>
            <a:endParaRPr lang="he-IL" dirty="0"/>
          </a:p>
        </p:txBody>
      </p:sp>
    </p:spTree>
    <p:extLst>
      <p:ext uri="{BB962C8B-B14F-4D97-AF65-F5344CB8AC3E}">
        <p14:creationId xmlns:p14="http://schemas.microsoft.com/office/powerpoint/2010/main" val="10784383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a:xfrm>
            <a:off x="63967" y="6308725"/>
            <a:ext cx="667871" cy="365125"/>
          </a:xfrm>
          <a:prstGeom prst="rect">
            <a:avLst/>
          </a:prstGeom>
        </p:spPr>
        <p:txBody>
          <a:bodyPr/>
          <a:lstStyle/>
          <a:p>
            <a:fld id="{3F983E3D-8CF5-443A-A947-F913EE17176A}" type="slidenum">
              <a:rPr lang="en-US" smtClean="0"/>
              <a:pPr/>
              <a:t>‹#›</a:t>
            </a:fld>
            <a:endParaRPr lang="en-US"/>
          </a:p>
        </p:txBody>
      </p:sp>
      <p:sp>
        <p:nvSpPr>
          <p:cNvPr id="6" name="Title 1"/>
          <p:cNvSpPr>
            <a:spLocks noGrp="1"/>
          </p:cNvSpPr>
          <p:nvPr>
            <p:ph type="title" hasCustomPrompt="1"/>
          </p:nvPr>
        </p:nvSpPr>
        <p:spPr>
          <a:xfrm>
            <a:off x="731837" y="2967335"/>
            <a:ext cx="10808071" cy="923330"/>
          </a:xfrm>
          <a:noFill/>
        </p:spPr>
        <p:txBody>
          <a:bodyPr wrap="square" lIns="0" rIns="0">
            <a:spAutoFit/>
          </a:bodyPr>
          <a:lstStyle>
            <a:lvl1pPr>
              <a:defRPr b="0"/>
            </a:lvl1pPr>
          </a:lstStyle>
          <a:p>
            <a:r>
              <a:rPr lang="en-US" dirty="0"/>
              <a:t>Click to add title</a:t>
            </a:r>
          </a:p>
        </p:txBody>
      </p:sp>
    </p:spTree>
    <p:extLst>
      <p:ext uri="{BB962C8B-B14F-4D97-AF65-F5344CB8AC3E}">
        <p14:creationId xmlns:p14="http://schemas.microsoft.com/office/powerpoint/2010/main" val="10496202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524934" y="565151"/>
            <a:ext cx="11140017" cy="5095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54466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199" y="1825625"/>
            <a:ext cx="9135533"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hasCustomPrompt="1"/>
          </p:nvPr>
        </p:nvSpPr>
        <p:spPr>
          <a:xfrm>
            <a:off x="10109200" y="0"/>
            <a:ext cx="2082800" cy="6176963"/>
          </a:xfrm>
        </p:spPr>
        <p:txBody>
          <a:bodyPr/>
          <a:lstStyle>
            <a:lvl1pPr marL="0" indent="0">
              <a:buNone/>
              <a:defRPr/>
            </a:lvl1pPr>
          </a:lstStyle>
          <a:p>
            <a:pPr lvl="0"/>
            <a:r>
              <a:rPr lang="en-GB" dirty="0"/>
              <a:t>Click to add image</a:t>
            </a:r>
          </a:p>
        </p:txBody>
      </p:sp>
    </p:spTree>
    <p:extLst>
      <p:ext uri="{BB962C8B-B14F-4D97-AF65-F5344CB8AC3E}">
        <p14:creationId xmlns:p14="http://schemas.microsoft.com/office/powerpoint/2010/main" val="3552533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99426544"/>
      </p:ext>
    </p:extLst>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4046936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76706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DBB37-9D80-4B52-A421-E87E42A4DE6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566510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363522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Tree>
    <p:extLst>
      <p:ext uri="{BB962C8B-B14F-4D97-AF65-F5344CB8AC3E}">
        <p14:creationId xmlns:p14="http://schemas.microsoft.com/office/powerpoint/2010/main" val="1676582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87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image" Target="../media/image4.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6.png"/><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Box 12">
            <a:extLst>
              <a:ext uri="{FF2B5EF4-FFF2-40B4-BE49-F238E27FC236}">
                <a16:creationId xmlns:a16="http://schemas.microsoft.com/office/drawing/2014/main" id="{A454DD9B-D540-4F92-A9A7-189EE83C9E2F}"/>
              </a:ext>
            </a:extLst>
          </p:cNvPr>
          <p:cNvSpPr txBox="1">
            <a:spLocks noChangeArrowheads="1"/>
          </p:cNvSpPr>
          <p:nvPr userDrawn="1"/>
        </p:nvSpPr>
        <p:spPr bwMode="auto">
          <a:xfrm>
            <a:off x="10745787" y="6524625"/>
            <a:ext cx="608013" cy="244475"/>
          </a:xfrm>
          <a:prstGeom prst="rect">
            <a:avLst/>
          </a:prstGeom>
          <a:noFill/>
          <a:ln>
            <a:noFill/>
          </a:ln>
          <a:effec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r>
              <a:rPr lang="en-US" sz="1000" dirty="0">
                <a:solidFill>
                  <a:schemeClr val="tx2"/>
                </a:solidFill>
                <a:latin typeface="Calibri" pitchFamily="34" charset="0"/>
                <a:ea typeface="Calibri" pitchFamily="34" charset="0"/>
                <a:cs typeface="Calibri" pitchFamily="34" charset="0"/>
              </a:rPr>
              <a:t>Slide </a:t>
            </a:r>
            <a:fld id="{B5F5295B-C427-4013-A6FE-38BD15D32FC6}" type="slidenum">
              <a:rPr lang="en-US" sz="1000" smtClean="0">
                <a:solidFill>
                  <a:schemeClr val="tx2"/>
                </a:solidFill>
                <a:latin typeface="Calibri" pitchFamily="34" charset="0"/>
                <a:ea typeface="Calibri" pitchFamily="34" charset="0"/>
                <a:cs typeface="Calibri" pitchFamily="34" charset="0"/>
              </a:rPr>
              <a:pPr>
                <a:defRPr/>
              </a:pPr>
              <a:t>‹#›</a:t>
            </a:fld>
            <a:endParaRPr lang="en-US" sz="1000" dirty="0">
              <a:solidFill>
                <a:schemeClr val="tx2"/>
              </a:solidFill>
              <a:latin typeface="Calibri" pitchFamily="34" charset="0"/>
              <a:ea typeface="Calibri" pitchFamily="34" charset="0"/>
              <a:cs typeface="Calibri" pitchFamily="34" charset="0"/>
            </a:endParaRPr>
          </a:p>
        </p:txBody>
      </p:sp>
      <p:pic>
        <p:nvPicPr>
          <p:cNvPr id="10" name="Picture 6" descr="ETSI.gif">
            <a:extLst>
              <a:ext uri="{FF2B5EF4-FFF2-40B4-BE49-F238E27FC236}">
                <a16:creationId xmlns:a16="http://schemas.microsoft.com/office/drawing/2014/main" id="{0EDF912A-6220-4738-9AB9-5383D20A3709}"/>
              </a:ext>
            </a:extLst>
          </p:cNvPr>
          <p:cNvPicPr>
            <a:picLocks noChangeAspect="1"/>
          </p:cNvPicPr>
          <p:nvPr userDrawn="1"/>
        </p:nvPicPr>
        <p:blipFill>
          <a:blip r:embed="rId18" cstate="print"/>
          <a:srcRect/>
          <a:stretch>
            <a:fillRect/>
          </a:stretch>
        </p:blipFill>
        <p:spPr bwMode="auto">
          <a:xfrm>
            <a:off x="2125074" y="6392863"/>
            <a:ext cx="941388" cy="287337"/>
          </a:xfrm>
          <a:prstGeom prst="rect">
            <a:avLst/>
          </a:prstGeom>
          <a:noFill/>
          <a:ln w="9525">
            <a:noFill/>
            <a:miter lim="800000"/>
            <a:headEnd/>
            <a:tailEnd/>
          </a:ln>
        </p:spPr>
      </p:pic>
      <p:pic>
        <p:nvPicPr>
          <p:cNvPr id="11" name="Picture 13" descr="CEN logo transparent.gif">
            <a:extLst>
              <a:ext uri="{FF2B5EF4-FFF2-40B4-BE49-F238E27FC236}">
                <a16:creationId xmlns:a16="http://schemas.microsoft.com/office/drawing/2014/main" id="{9F3CA419-CD22-48B8-90D9-945A8B9B3EEB}"/>
              </a:ext>
            </a:extLst>
          </p:cNvPr>
          <p:cNvPicPr>
            <a:picLocks noChangeAspect="1"/>
          </p:cNvPicPr>
          <p:nvPr userDrawn="1"/>
        </p:nvPicPr>
        <p:blipFill>
          <a:blip r:embed="rId19" cstate="print"/>
          <a:srcRect/>
          <a:stretch>
            <a:fillRect/>
          </a:stretch>
        </p:blipFill>
        <p:spPr bwMode="auto">
          <a:xfrm>
            <a:off x="866187" y="6392863"/>
            <a:ext cx="374650" cy="295275"/>
          </a:xfrm>
          <a:prstGeom prst="rect">
            <a:avLst/>
          </a:prstGeom>
          <a:noFill/>
          <a:ln w="9525">
            <a:noFill/>
            <a:miter lim="800000"/>
            <a:headEnd/>
            <a:tailEnd/>
          </a:ln>
        </p:spPr>
      </p:pic>
      <p:pic>
        <p:nvPicPr>
          <p:cNvPr id="12" name="Picture 14" descr="LogoDefPMS.jpg">
            <a:extLst>
              <a:ext uri="{FF2B5EF4-FFF2-40B4-BE49-F238E27FC236}">
                <a16:creationId xmlns:a16="http://schemas.microsoft.com/office/drawing/2014/main" id="{F9437BF7-FAEB-4365-AB8D-6662B964CFF1}"/>
              </a:ext>
            </a:extLst>
          </p:cNvPr>
          <p:cNvPicPr>
            <a:picLocks noChangeAspect="1"/>
          </p:cNvPicPr>
          <p:nvPr userDrawn="1"/>
        </p:nvPicPr>
        <p:blipFill>
          <a:blip r:embed="rId20" cstate="print"/>
          <a:srcRect/>
          <a:stretch>
            <a:fillRect/>
          </a:stretch>
        </p:blipFill>
        <p:spPr bwMode="auto">
          <a:xfrm>
            <a:off x="1359899" y="6362700"/>
            <a:ext cx="646113" cy="323850"/>
          </a:xfrm>
          <a:prstGeom prst="rect">
            <a:avLst/>
          </a:prstGeom>
          <a:noFill/>
          <a:ln w="9525">
            <a:noFill/>
            <a:miter lim="800000"/>
            <a:headEnd/>
            <a:tailEnd/>
          </a:ln>
        </p:spPr>
      </p:pic>
      <p:pic>
        <p:nvPicPr>
          <p:cNvPr id="13" name="Picture 8" descr="eftalogo.jpg">
            <a:extLst>
              <a:ext uri="{FF2B5EF4-FFF2-40B4-BE49-F238E27FC236}">
                <a16:creationId xmlns:a16="http://schemas.microsoft.com/office/drawing/2014/main" id="{5CDD838B-254E-4D9F-9FF1-7075A3FF6B87}"/>
              </a:ext>
            </a:extLst>
          </p:cNvPr>
          <p:cNvPicPr>
            <a:picLocks noChangeAspect="1"/>
          </p:cNvPicPr>
          <p:nvPr userDrawn="1"/>
        </p:nvPicPr>
        <p:blipFill>
          <a:blip r:embed="rId21" cstate="print"/>
          <a:srcRect b="7619"/>
          <a:stretch>
            <a:fillRect/>
          </a:stretch>
        </p:blipFill>
        <p:spPr bwMode="auto">
          <a:xfrm>
            <a:off x="4158662" y="6400800"/>
            <a:ext cx="465137" cy="322263"/>
          </a:xfrm>
          <a:prstGeom prst="rect">
            <a:avLst/>
          </a:prstGeom>
          <a:noFill/>
          <a:ln w="9525">
            <a:noFill/>
            <a:miter lim="800000"/>
            <a:headEnd/>
            <a:tailEnd/>
          </a:ln>
        </p:spPr>
      </p:pic>
      <p:pic>
        <p:nvPicPr>
          <p:cNvPr id="14" name="Picture 5" descr="http://rapidis.blogactiv.eu/files/2012/09/European_Commission.png">
            <a:extLst>
              <a:ext uri="{FF2B5EF4-FFF2-40B4-BE49-F238E27FC236}">
                <a16:creationId xmlns:a16="http://schemas.microsoft.com/office/drawing/2014/main" id="{5889C607-D016-4070-B395-0B3668A83E17}"/>
              </a:ext>
            </a:extLst>
          </p:cNvPr>
          <p:cNvPicPr>
            <a:picLocks noChangeAspect="1" noChangeArrowheads="1"/>
          </p:cNvPicPr>
          <p:nvPr userDrawn="1"/>
        </p:nvPicPr>
        <p:blipFill>
          <a:blip r:embed="rId22" cstate="print"/>
          <a:srcRect/>
          <a:stretch>
            <a:fillRect/>
          </a:stretch>
        </p:blipFill>
        <p:spPr bwMode="auto">
          <a:xfrm>
            <a:off x="3155362" y="6243638"/>
            <a:ext cx="835025" cy="619125"/>
          </a:xfrm>
          <a:prstGeom prst="rect">
            <a:avLst/>
          </a:prstGeom>
          <a:noFill/>
          <a:ln w="9525">
            <a:noFill/>
            <a:miter lim="800000"/>
            <a:headEnd/>
            <a:tailEnd/>
          </a:ln>
        </p:spPr>
      </p:pic>
      <p:pic>
        <p:nvPicPr>
          <p:cNvPr id="4" name="Picture 3">
            <a:extLst>
              <a:ext uri="{FF2B5EF4-FFF2-40B4-BE49-F238E27FC236}">
                <a16:creationId xmlns:a16="http://schemas.microsoft.com/office/drawing/2014/main" id="{CB121544-3AE4-4509-B6CA-D188627E8615}"/>
              </a:ext>
            </a:extLst>
          </p:cNvPr>
          <p:cNvPicPr>
            <a:picLocks noChangeAspect="1"/>
          </p:cNvPicPr>
          <p:nvPr userDrawn="1"/>
        </p:nvPicPr>
        <p:blipFill>
          <a:blip r:embed="rId23"/>
          <a:stretch>
            <a:fillRect/>
          </a:stretch>
        </p:blipFill>
        <p:spPr>
          <a:xfrm>
            <a:off x="5152599" y="6311900"/>
            <a:ext cx="1849385" cy="434307"/>
          </a:xfrm>
          <a:prstGeom prst="rect">
            <a:avLst/>
          </a:prstGeom>
        </p:spPr>
      </p:pic>
    </p:spTree>
    <p:extLst>
      <p:ext uri="{BB962C8B-B14F-4D97-AF65-F5344CB8AC3E}">
        <p14:creationId xmlns:p14="http://schemas.microsoft.com/office/powerpoint/2010/main" val="4269428603"/>
      </p:ext>
    </p:extLst>
  </p:cSld>
  <p:clrMap bg1="lt1" tx1="dk1" bg2="lt2" tx2="dk2" accent1="accent1" accent2="accent2" accent3="accent3" accent4="accent4" accent5="accent5" accent6="accent6" hlink="hlink" folHlink="folHlink"/>
  <p:sldLayoutIdLst>
    <p:sldLayoutId id="2147483649" r:id="rId1"/>
    <p:sldLayoutId id="2147483652" r:id="rId2"/>
    <p:sldLayoutId id="2147483650" r:id="rId3"/>
    <p:sldLayoutId id="2147483651" r:id="rId4"/>
    <p:sldLayoutId id="2147483660" r:id="rId5"/>
    <p:sldLayoutId id="2147483661" r:id="rId6"/>
    <p:sldLayoutId id="2147483653" r:id="rId7"/>
    <p:sldLayoutId id="2147483654" r:id="rId8"/>
    <p:sldLayoutId id="2147483655" r:id="rId9"/>
    <p:sldLayoutId id="2147483656" r:id="rId10"/>
    <p:sldLayoutId id="2147483657" r:id="rId11"/>
    <p:sldLayoutId id="2147483658" r:id="rId12"/>
    <p:sldLayoutId id="2147483659" r:id="rId13"/>
    <p:sldLayoutId id="2147483665" r:id="rId14"/>
    <p:sldLayoutId id="2147483666" r:id="rId15"/>
    <p:sldLayoutId id="2147483667" r:id="rId16"/>
  </p:sldLayoutIdLst>
  <p:hf hdr="0"/>
  <p:txStyles>
    <p:titleStyle>
      <a:lvl1pPr algn="l" defTabSz="914400" rtl="0" eaLnBrk="1" latinLnBrk="0" hangingPunct="1">
        <a:lnSpc>
          <a:spcPct val="90000"/>
        </a:lnSpc>
        <a:spcBef>
          <a:spcPct val="0"/>
        </a:spcBef>
        <a:buNone/>
        <a:defRPr sz="4400" kern="1200">
          <a:solidFill>
            <a:schemeClr val="accent1">
              <a:lumMod val="50000"/>
            </a:schemeClr>
          </a:solidFill>
          <a:latin typeface="Century Gothic" panose="020B0502020202020204" pitchFamily="34" charset="0"/>
          <a:ea typeface="+mj-ea"/>
          <a:cs typeface="+mj-cs"/>
        </a:defRPr>
      </a:lvl1pPr>
    </p:titleStyle>
    <p:bodyStyle>
      <a:lvl1pPr marL="228600" indent="-228600" algn="l" defTabSz="914400" rtl="0" eaLnBrk="1" latinLnBrk="0" hangingPunct="1">
        <a:lnSpc>
          <a:spcPct val="90000"/>
        </a:lnSpc>
        <a:spcBef>
          <a:spcPts val="1000"/>
        </a:spcBef>
        <a:buClr>
          <a:schemeClr val="accent1">
            <a:lumMod val="50000"/>
          </a:schemeClr>
        </a:buClr>
        <a:buFont typeface="Arial" panose="020B0604020202020204" pitchFamily="34" charset="0"/>
        <a:buChar char="•"/>
        <a:defRPr sz="2800" kern="1200">
          <a:solidFill>
            <a:schemeClr val="accent1">
              <a:lumMod val="50000"/>
            </a:schemeClr>
          </a:solidFill>
          <a:latin typeface="Century Gothic" panose="020B0502020202020204" pitchFamily="34" charset="0"/>
          <a:ea typeface="+mn-ea"/>
          <a:cs typeface="+mn-cs"/>
        </a:defRPr>
      </a:lvl1pPr>
      <a:lvl2pPr marL="6858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2400" kern="1200">
          <a:solidFill>
            <a:schemeClr val="accent1">
              <a:lumMod val="50000"/>
            </a:schemeClr>
          </a:solidFill>
          <a:latin typeface="Century Gothic" panose="020B0502020202020204" pitchFamily="34" charset="0"/>
          <a:ea typeface="+mn-ea"/>
          <a:cs typeface="+mn-cs"/>
        </a:defRPr>
      </a:lvl2pPr>
      <a:lvl3pPr marL="11430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2000" kern="1200">
          <a:solidFill>
            <a:schemeClr val="accent1">
              <a:lumMod val="50000"/>
            </a:schemeClr>
          </a:solidFill>
          <a:latin typeface="Century Gothic" panose="020B0502020202020204" pitchFamily="34" charset="0"/>
          <a:ea typeface="+mn-ea"/>
          <a:cs typeface="+mn-cs"/>
        </a:defRPr>
      </a:lvl3pPr>
      <a:lvl4pPr marL="16002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1800" kern="1200">
          <a:solidFill>
            <a:schemeClr val="accent1">
              <a:lumMod val="50000"/>
            </a:schemeClr>
          </a:solidFill>
          <a:latin typeface="Century Gothic" panose="020B0502020202020204" pitchFamily="34" charset="0"/>
          <a:ea typeface="+mn-ea"/>
          <a:cs typeface="+mn-cs"/>
        </a:defRPr>
      </a:lvl4pPr>
      <a:lvl5pPr marL="20574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1800" kern="1200">
          <a:solidFill>
            <a:schemeClr val="accent1">
              <a:lumMod val="50000"/>
            </a:schemeClr>
          </a:solidFill>
          <a:latin typeface="Century Gothic" panose="020B0502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members.tsdsi.in/index.php/s/QCGsyjJocsm8RKj"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hyperlink" Target="https://tsdsi.in/onem2m/"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tec.gov.in/technical-reports/"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hyperlink" Target="https://www.tec.gov.in/mandatory-testing-and-certification-of-telecom-equipments-mtcte/" TargetMode="Externa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bis.gov.in/wp-content/uploads/2019/03/BIS_CA_12032019.pdf" TargetMode="External"/><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hyperlink" Target="https://bis.gov.in/wp-content/uploads/2020/07/BIS_CA_Amendment_Regulations_2020.pdf"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bis.gov.in/PDF/bs/BIS_Rules_2018.pdf"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hyperlink" Target="https://bis.gov.in/wp-content/uploads/2020/06/BIS-Amendment-Rules-2020.pdf"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hyperlink" Target="http://commerce.gov.in/writereaddata/uploadedfile/MOC_636655449469105249_INSS_Booklet_2018.pdf"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hyperlink" Target="https://commerce.gov.in/writereaddata/uploadedfile/MOC_636655449469105249_INSS_Booklet_2018.pdf"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bis.gov.in/wp-content/uploads/2019/03/SNAP-Documents.pdf" TargetMode="External"/><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hyperlink" Target="http://egazette.nic.in/WriteReadData/2019/210422.pdf" TargetMode="External"/><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hyperlink" Target="https://dipp.gov.in/sites/default/files/National_IPR_Policy_English.pdf" TargetMode="External"/><Relationship Id="rId2" Type="http://schemas.openxmlformats.org/officeDocument/2006/relationships/notesSlide" Target="../notesSlides/notesSlide19.xml"/><Relationship Id="rId1" Type="http://schemas.openxmlformats.org/officeDocument/2006/relationships/slideLayout" Target="../slideLayouts/slideLayout3.xml"/><Relationship Id="rId5" Type="http://schemas.openxmlformats.org/officeDocument/2006/relationships/hyperlink" Target="https://www.vtpckarnataka.gov.in/wp-content/uploads/2016/05/National_IPR_Policy_12.05.2016.pdf" TargetMode="External"/><Relationship Id="rId4" Type="http://schemas.openxmlformats.org/officeDocument/2006/relationships/hyperlink" Target="http://iprlawindia.org/iprinstitute/wp-content/uploads/2016/03/Discussion-Paper-on-Standard-Essential-Patents_-Courtesy-Indian-Patent-Office.pdf"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bis.gov.in/index.php/bis-apps/" TargetMode="External"/><Relationship Id="rId2" Type="http://schemas.openxmlformats.org/officeDocument/2006/relationships/notesSlide" Target="../notesSlides/notesSlide20.xml"/><Relationship Id="rId1" Type="http://schemas.openxmlformats.org/officeDocument/2006/relationships/slideLayout" Target="../slideLayouts/slideLayout3.xml"/><Relationship Id="rId4" Type="http://schemas.openxmlformats.org/officeDocument/2006/relationships/hyperlink" Target="http://indiastandardsportal.org/"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8" Type="http://schemas.openxmlformats.org/officeDocument/2006/relationships/hyperlink" Target="https://dot.gov.in/sites/default/files/EnglishPolicy-NDCP.pdf" TargetMode="External"/><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1.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7.xml.rels><?xml version="1.0" encoding="UTF-8" standalone="yes"?>
<Relationships xmlns="http://schemas.openxmlformats.org/package/2006/relationships"><Relationship Id="rId3" Type="http://schemas.openxmlformats.org/officeDocument/2006/relationships/hyperlink" Target="https://www.meity.gov.in/writereaddata/files/Draft%20Data%20Centre%20Policy%20-%2003112020_v5.5.pdf" TargetMode="External"/><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hyperlink" Target="https://meity.gov.in/writereaddata/files/Personal_Data_Protection_Bill,2018.pdf" TargetMode="External"/><Relationship Id="rId2" Type="http://schemas.openxmlformats.org/officeDocument/2006/relationships/notesSlide" Target="../notesSlides/notesSlide23.xml"/><Relationship Id="rId1" Type="http://schemas.openxmlformats.org/officeDocument/2006/relationships/slideLayout" Target="../slideLayouts/slideLayout3.xml"/><Relationship Id="rId4" Type="http://schemas.openxmlformats.org/officeDocument/2006/relationships/hyperlink" Target="https://meity.gov.in/writereaddata/files/Data_Protection_Committee_Report.pdf"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s://www.tec.gov.in/pdf/PMI/Adoption%20policy%2008052020.pdf" TargetMode="External"/><Relationship Id="rId2" Type="http://schemas.openxmlformats.org/officeDocument/2006/relationships/notesSlide" Target="../notesSlides/notesSlide24.xml"/><Relationship Id="rId1" Type="http://schemas.openxmlformats.org/officeDocument/2006/relationships/slideLayout" Target="../slideLayouts/slideLayout3.xml"/><Relationship Id="rId4" Type="http://schemas.openxmlformats.org/officeDocument/2006/relationships/hyperlink" Target="https://www.tec.gov.in/pdf/PMI/Standardisation%20guide.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3" Type="http://schemas.openxmlformats.org/officeDocument/2006/relationships/hyperlink" Target="http://www.trai.gov.in/sites/default/files/Recommendations_M2M_05092017.pdf" TargetMode="External"/><Relationship Id="rId2" Type="http://schemas.openxmlformats.org/officeDocument/2006/relationships/notesSlide" Target="../notesSlides/notesSlide25.xml"/><Relationship Id="rId1" Type="http://schemas.openxmlformats.org/officeDocument/2006/relationships/slideLayout" Target="../slideLayouts/slideLayout3.xml"/><Relationship Id="rId4" Type="http://schemas.openxmlformats.org/officeDocument/2006/relationships/hyperlink" Target="http://www.dot.gov.in/sites/default/files/National%20Telecom%20M2M%20Roadmap.pdf" TargetMode="External"/></Relationships>
</file>

<file path=ppt/slides/_rels/slide31.xml.rels><?xml version="1.0" encoding="UTF-8" standalone="yes"?>
<Relationships xmlns="http://schemas.openxmlformats.org/package/2006/relationships"><Relationship Id="rId2" Type="http://schemas.openxmlformats.org/officeDocument/2006/relationships/hyperlink" Target="http://meity.gov.in/writereaddata/files/Revised-Draft-IoT-Policy_0.pdf" TargetMode="Externa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8" Type="http://schemas.openxmlformats.org/officeDocument/2006/relationships/diagramColors" Target="../diagrams/colors4.xml"/><Relationship Id="rId3" Type="http://schemas.openxmlformats.org/officeDocument/2006/relationships/hyperlink" Target="http://dot.gov.in/sites/default/files/5G%20Steering%20Committee%20report%20v%2026.pdf#_blank" TargetMode="External"/><Relationship Id="rId7" Type="http://schemas.openxmlformats.org/officeDocument/2006/relationships/diagramQuickStyle" Target="../diagrams/quickStyle4.xml"/><Relationship Id="rId2" Type="http://schemas.openxmlformats.org/officeDocument/2006/relationships/notesSlide" Target="../notesSlides/notesSlide26.xml"/><Relationship Id="rId1" Type="http://schemas.openxmlformats.org/officeDocument/2006/relationships/slideLayout" Target="../slideLayouts/slideLayout15.xml"/><Relationship Id="rId6" Type="http://schemas.openxmlformats.org/officeDocument/2006/relationships/diagramLayout" Target="../diagrams/layout4.xml"/><Relationship Id="rId5" Type="http://schemas.openxmlformats.org/officeDocument/2006/relationships/diagramData" Target="../diagrams/data4.xml"/><Relationship Id="rId4" Type="http://schemas.openxmlformats.org/officeDocument/2006/relationships/image" Target="../media/image12.jpeg"/><Relationship Id="rId9" Type="http://schemas.microsoft.com/office/2007/relationships/diagramDrawing" Target="../diagrams/drawing4.xml"/></Relationships>
</file>

<file path=ppt/slides/_rels/slide33.xml.rels><?xml version="1.0" encoding="UTF-8" standalone="yes"?>
<Relationships xmlns="http://schemas.openxmlformats.org/package/2006/relationships"><Relationship Id="rId3" Type="http://schemas.openxmlformats.org/officeDocument/2006/relationships/hyperlink" Target="https://main.trai.gov.in/sites/default/files/White_Paper_22022019.pdf" TargetMode="External"/><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hyperlink" Target="https://niti.gov.in/sites/default/files/2020-01/Blockchain_The_India_Strategy_Part_I.pdf" TargetMode="External"/><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hyperlink" Target="https://sesei.eu/wp-content/uploads/2020/12/ARTIFICIAL-INTELLIGENCE-INDIAN-STACK.pdf" TargetMode="External"/><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8" Type="http://schemas.openxmlformats.org/officeDocument/2006/relationships/hyperlink" Target="https://www.niti.gov.in/writereaddata/files/document_publication/NationalStrategy-for-AI-Discussion-Paper.pdf" TargetMode="External"/><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30.xml"/><Relationship Id="rId1" Type="http://schemas.openxmlformats.org/officeDocument/2006/relationships/slideLayout" Target="../slideLayouts/slideLayout3.xml"/><Relationship Id="rId6" Type="http://schemas.openxmlformats.org/officeDocument/2006/relationships/diagramColors" Target="../diagrams/colors5.xml"/><Relationship Id="rId5" Type="http://schemas.openxmlformats.org/officeDocument/2006/relationships/diagramQuickStyle" Target="../diagrams/quickStyle5.xml"/><Relationship Id="rId10" Type="http://schemas.openxmlformats.org/officeDocument/2006/relationships/hyperlink" Target="https://economictimes.indiatimes.com/news/economy/policy/niti-aayog-to-develop-national-data-platform/articleshow/73558403.cms" TargetMode="External"/><Relationship Id="rId4" Type="http://schemas.openxmlformats.org/officeDocument/2006/relationships/diagramLayout" Target="../diagrams/layout5.xml"/><Relationship Id="rId9" Type="http://schemas.openxmlformats.org/officeDocument/2006/relationships/hyperlink" Target="https://economictimes.indiatimes.com/small-biz/startups/newsbuzz/budget-2019-national-centre-for-artificial-intelligence-to-come-up-soon/articleshow/67788227.cms" TargetMode="External"/></Relationships>
</file>

<file path=ppt/slides/_rels/slide37.xml.rels><?xml version="1.0" encoding="UTF-8" standalone="yes"?>
<Relationships xmlns="http://schemas.openxmlformats.org/package/2006/relationships"><Relationship Id="rId2" Type="http://schemas.openxmlformats.org/officeDocument/2006/relationships/hyperlink" Target="https://blog.mygov.in/editorial/digital-india-the-vision-and-the-mission/" TargetMode="Externa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hyperlink" Target="https://dipp.gov.in/sites/default/files/DraftNational_e-commerce_Policy_23February2019.pdf" TargetMode="External"/><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3" Type="http://schemas.openxmlformats.org/officeDocument/2006/relationships/hyperlink" Target="https://dhi.nic.in/writereaddata/UploadFile/DHI-NAB-Auto%20Policy%20Draft%20Document_vDRAFT.pdf" TargetMode="External"/><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hyperlink" Target="http://www.siam.in/uploads/filemanager/47AUTOMOTIVEMISSIONPLAN.pdf" TargetMode="External"/><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hyperlink" Target="https://dhi.nic.in/writereaddata/UploadFile/publicationNotificationFAME%20II%208March2019.pdf" TargetMode="External"/><Relationship Id="rId2" Type="http://schemas.openxmlformats.org/officeDocument/2006/relationships/notesSlide" Target="../notesSlides/notesSlide34.xml"/><Relationship Id="rId1" Type="http://schemas.openxmlformats.org/officeDocument/2006/relationships/slideLayout" Target="../slideLayouts/slideLayout3.xml"/><Relationship Id="rId5" Type="http://schemas.openxmlformats.org/officeDocument/2006/relationships/hyperlink" Target="http://dhi.nic.in/UserView/index?mid=1347" TargetMode="External"/><Relationship Id="rId4" Type="http://schemas.openxmlformats.org/officeDocument/2006/relationships/hyperlink" Target="https://powermin.nic.in/sites/default/files/webform/notices/Charging_Infrastructure_for_Electric_Vehicles%20_Revised_Guidelines_Standards.pdf" TargetMode="External"/></Relationships>
</file>

<file path=ppt/slides/_rels/slide43.xml.rels><?xml version="1.0" encoding="UTF-8" standalone="yes"?>
<Relationships xmlns="http://schemas.openxmlformats.org/package/2006/relationships"><Relationship Id="rId3" Type="http://schemas.openxmlformats.org/officeDocument/2006/relationships/hyperlink" Target="https://sesei.eu/wp-content/uploads/2020/12/NRP-Draft-Final-Report-with-annexures.pdf" TargetMode="External"/><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5.xml.rels><?xml version="1.0" encoding="UTF-8" standalone="yes"?>
<Relationships xmlns="http://schemas.openxmlformats.org/package/2006/relationships"><Relationship Id="rId3" Type="http://schemas.openxmlformats.org/officeDocument/2006/relationships/hyperlink" Target="http://ieema.org/wp-content/uploads/2015/05/LFE_Mission_Plan_2012_2022.pdf" TargetMode="External"/><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3" Type="http://schemas.openxmlformats.org/officeDocument/2006/relationships/hyperlink" Target="https://smartnet.niua.org/sites/default/files/resources/India-Smart-Grid-Vision-and-Roadmap_0.pdf" TargetMode="External"/><Relationship Id="rId2" Type="http://schemas.openxmlformats.org/officeDocument/2006/relationships/hyperlink" Target="http://www.nsgm.gov.in/sites/default/files/India-Smart-Grid-Vision-and-Roadmap_0.pdf" TargetMode="Externa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8" Type="http://schemas.openxmlformats.org/officeDocument/2006/relationships/hyperlink" Target="http://www.nsgm.gov.in/en/nsgm" TargetMode="External"/><Relationship Id="rId3" Type="http://schemas.openxmlformats.org/officeDocument/2006/relationships/hyperlink" Target="http://www.nsgm.gov.in/sg-projects/CED,%20Chandigarh%20(Sub%20Division%205)" TargetMode="External"/><Relationship Id="rId7" Type="http://schemas.openxmlformats.org/officeDocument/2006/relationships/hyperlink" Target="http://www.nsgm.gov.in/sg-projects/OPTCL,%20Odisha%20(Rourkela)" TargetMode="External"/><Relationship Id="rId2" Type="http://schemas.openxmlformats.org/officeDocument/2006/relationships/notesSlide" Target="../notesSlides/notesSlide37.xml"/><Relationship Id="rId1" Type="http://schemas.openxmlformats.org/officeDocument/2006/relationships/slideLayout" Target="../slideLayouts/slideLayout3.xml"/><Relationship Id="rId6" Type="http://schemas.openxmlformats.org/officeDocument/2006/relationships/hyperlink" Target="http://www.nsgm.gov.in/sg-projects/JBVNL,%20Jharkhand%20(Ranchi)" TargetMode="External"/><Relationship Id="rId5" Type="http://schemas.openxmlformats.org/officeDocument/2006/relationships/hyperlink" Target="http://www.nsgm.gov.in/sg-projects/KSEB,%20Thiruvananthapuram%20(Kochi)" TargetMode="External"/><Relationship Id="rId10" Type="http://schemas.openxmlformats.org/officeDocument/2006/relationships/image" Target="../media/image13.emf"/><Relationship Id="rId4" Type="http://schemas.openxmlformats.org/officeDocument/2006/relationships/hyperlink" Target="http://www.nsgm.gov.in/sg-projects/CED,%20Chandigarh%20(Complete%20City%20excluding%20Sub%20Div%205)" TargetMode="External"/><Relationship Id="rId9" Type="http://schemas.openxmlformats.org/officeDocument/2006/relationships/package" Target="../embeddings/Microsoft_PowerPoint_Slide.sldx"/></Relationships>
</file>

<file path=ppt/slides/_rels/slide48.xml.rels><?xml version="1.0" encoding="UTF-8" standalone="yes"?>
<Relationships xmlns="http://schemas.openxmlformats.org/package/2006/relationships"><Relationship Id="rId3" Type="http://schemas.openxmlformats.org/officeDocument/2006/relationships/hyperlink" Target="https://www.eeslindia.org/smnp.html" TargetMode="External"/><Relationship Id="rId2" Type="http://schemas.openxmlformats.org/officeDocument/2006/relationships/hyperlink" Target="https://eeslindia.org/content/raj/eesl/en/Programmes/Smart-Meters/about-smart-meters.html" TargetMode="Externa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3" Type="http://schemas.openxmlformats.org/officeDocument/2006/relationships/hyperlink" Target="https://smartnet.niua.org/node/747" TargetMode="External"/><Relationship Id="rId2" Type="http://schemas.openxmlformats.org/officeDocument/2006/relationships/hyperlink" Target="https://sesei.eu/wp-content/uploads/2020/12/White_Paper_22092020pdf_0.pdf" TargetMode="External"/><Relationship Id="rId1" Type="http://schemas.openxmlformats.org/officeDocument/2006/relationships/slideLayout" Target="../slideLayouts/slideLayout3.xml"/><Relationship Id="rId6" Type="http://schemas.openxmlformats.org/officeDocument/2006/relationships/hyperlink" Target="http://smartcities.gov.in/" TargetMode="External"/><Relationship Id="rId5" Type="http://schemas.openxmlformats.org/officeDocument/2006/relationships/hyperlink" Target="https://smartnet.niua.org/smart-cities-network" TargetMode="External"/><Relationship Id="rId4" Type="http://schemas.openxmlformats.org/officeDocument/2006/relationships/hyperlink" Target="http://moud.gov.in/" TargetMode="External"/></Relationships>
</file>

<file path=ppt/slides/_rels/slide51.xml.rels><?xml version="1.0" encoding="UTF-8" standalone="yes"?>
<Relationships xmlns="http://schemas.openxmlformats.org/package/2006/relationships"><Relationship Id="rId3" Type="http://schemas.openxmlformats.org/officeDocument/2006/relationships/hyperlink" Target="https://iudx.org.in/wp-content/uploads/2021/01/Technical-Overview-V1-converted.pdf" TargetMode="External"/><Relationship Id="rId2" Type="http://schemas.openxmlformats.org/officeDocument/2006/relationships/hyperlink" Target="https://varindia.com/news/fiware-foundation-teams-up-with-iudx-program-over-open-source-to-provide-a-standard-smart-city-platform" TargetMode="External"/><Relationship Id="rId1" Type="http://schemas.openxmlformats.org/officeDocument/2006/relationships/slideLayout" Target="../slideLayouts/slideLayout3.xml"/><Relationship Id="rId5" Type="http://schemas.openxmlformats.org/officeDocument/2006/relationships/hyperlink" Target="http://www.iudx.org.in/archives/Discussion_Paper-Data_Exchange_Framework_for_Indian_Smart_Cities.pdf" TargetMode="External"/><Relationship Id="rId4" Type="http://schemas.openxmlformats.org/officeDocument/2006/relationships/hyperlink" Target="https://iudx.org.in/wp-content/uploads/2020/10/White-paper-on-IUDX-platform_compressed.pdf" TargetMode="Externa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3.xml.rels><?xml version="1.0" encoding="UTF-8" standalone="yes"?>
<Relationships xmlns="http://schemas.openxmlformats.org/package/2006/relationships"><Relationship Id="rId2" Type="http://schemas.openxmlformats.org/officeDocument/2006/relationships/hyperlink" Target="http://www.makeinindia.com/home" TargetMode="Externa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hyperlink" Target="https://www.dhi.nic.in/writereaddata/Content/NationalCapitalGoodsPolicy2016.pdf" TargetMode="Externa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3" Type="http://schemas.openxmlformats.org/officeDocument/2006/relationships/hyperlink" Target="https://pib.gov.in/PressReleasePage.aspx?PRID=1671912#:~:text=The%20PLI%20scheme%20for%20ACC,trillion%20digital%20economy%20by%202025.&amp;text=The%20PLI%20scheme%20will%20boost%20the%20production%20of%20electronic%20products%20in%20India." TargetMode="External"/><Relationship Id="rId2" Type="http://schemas.openxmlformats.org/officeDocument/2006/relationships/hyperlink" Target="https://www.meity.gov.in/writereaddata/files/production_linked_incentive_scheme.pdf" TargetMode="External"/><Relationship Id="rId1" Type="http://schemas.openxmlformats.org/officeDocument/2006/relationships/slideLayout" Target="../slideLayouts/slideLayout3.xml"/><Relationship Id="rId4" Type="http://schemas.openxmlformats.org/officeDocument/2006/relationships/hyperlink" Target="https://www.meity.gov.in/esdm/pli" TargetMode="Externa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7.xml.rels><?xml version="1.0" encoding="UTF-8" standalone="yes"?>
<Relationships xmlns="http://schemas.openxmlformats.org/package/2006/relationships"><Relationship Id="rId3" Type="http://schemas.openxmlformats.org/officeDocument/2006/relationships/hyperlink" Target="http://moef.gov.in/wp-content/uploads/2019/07/Draft-National-Resourc.pdf" TargetMode="External"/><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3" Type="http://schemas.openxmlformats.org/officeDocument/2006/relationships/hyperlink" Target="https://niti.gov.in/writereaddata/files/document_publication/Strategy%20Paper%20on%20Resource%20Efficiency.pdf" TargetMode="External"/><Relationship Id="rId2" Type="http://schemas.openxmlformats.org/officeDocument/2006/relationships/notesSlide" Target="../notesSlides/notesSlide39.xml"/><Relationship Id="rId1" Type="http://schemas.openxmlformats.org/officeDocument/2006/relationships/slideLayout" Target="../slideLayouts/slideLayout3.xml"/><Relationship Id="rId4" Type="http://schemas.openxmlformats.org/officeDocument/2006/relationships/hyperlink" Target="https://www.eu-rei.com/pdf/publication/NA_EU_Status%20Paper%20&amp;%20Way%20Forward_Jan%202019.pdf" TargetMode="Externa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5.xml.rels><?xml version="1.0" encoding="UTF-8" standalone="yes"?>
<Relationships xmlns="http://schemas.openxmlformats.org/package/2006/relationships"><Relationship Id="rId8" Type="http://schemas.openxmlformats.org/officeDocument/2006/relationships/hyperlink" Target="http://www.wto.org/english/tratop_e/tbt_e/tbt_e.htm" TargetMode="External"/><Relationship Id="rId13" Type="http://schemas.openxmlformats.org/officeDocument/2006/relationships/hyperlink" Target="http://www.oiml.org/" TargetMode="External"/><Relationship Id="rId18" Type="http://schemas.openxmlformats.org/officeDocument/2006/relationships/hyperlink" Target="http://fcamin.nic.in/wm_ind.htm" TargetMode="External"/><Relationship Id="rId26" Type="http://schemas.openxmlformats.org/officeDocument/2006/relationships/hyperlink" Target="http://www.qcin.org/html/nrbpt/nrbpt_policy.htm" TargetMode="External"/><Relationship Id="rId3" Type="http://schemas.openxmlformats.org/officeDocument/2006/relationships/hyperlink" Target="http://www.moc.gov.in/" TargetMode="External"/><Relationship Id="rId21" Type="http://schemas.openxmlformats.org/officeDocument/2006/relationships/hyperlink" Target="http://stqc.nic.in/" TargetMode="External"/><Relationship Id="rId7" Type="http://schemas.openxmlformats.org/officeDocument/2006/relationships/hyperlink" Target="http://www.ilac.org/" TargetMode="External"/><Relationship Id="rId12" Type="http://schemas.openxmlformats.org/officeDocument/2006/relationships/hyperlink" Target="http://www.nabl-india.org/" TargetMode="External"/><Relationship Id="rId17" Type="http://schemas.openxmlformats.org/officeDocument/2006/relationships/hyperlink" Target="http://fcamin.nic.in/cons_ind.htm" TargetMode="External"/><Relationship Id="rId25" Type="http://schemas.openxmlformats.org/officeDocument/2006/relationships/hyperlink" Target="http://www.qcin.org/" TargetMode="External"/><Relationship Id="rId2" Type="http://schemas.openxmlformats.org/officeDocument/2006/relationships/hyperlink" Target="http://www.bis.org.in/" TargetMode="External"/><Relationship Id="rId16" Type="http://schemas.openxmlformats.org/officeDocument/2006/relationships/hyperlink" Target="http://fcamin.nic.in/" TargetMode="External"/><Relationship Id="rId20" Type="http://schemas.openxmlformats.org/officeDocument/2006/relationships/hyperlink" Target="http://www.aplac.org/" TargetMode="External"/><Relationship Id="rId1" Type="http://schemas.openxmlformats.org/officeDocument/2006/relationships/slideLayout" Target="../slideLayouts/slideLayout14.xml"/><Relationship Id="rId6" Type="http://schemas.openxmlformats.org/officeDocument/2006/relationships/hyperlink" Target="http://www.iaf.nu/" TargetMode="External"/><Relationship Id="rId11" Type="http://schemas.openxmlformats.org/officeDocument/2006/relationships/hyperlink" Target="http://www.iso.org/iso/en/ISOOnline.openerpage" TargetMode="External"/><Relationship Id="rId24" Type="http://schemas.openxmlformats.org/officeDocument/2006/relationships/hyperlink" Target="http://www.qcin.org/html/nabcb/index.htm" TargetMode="External"/><Relationship Id="rId5" Type="http://schemas.openxmlformats.org/officeDocument/2006/relationships/hyperlink" Target="http://www.apec-pac.org/" TargetMode="External"/><Relationship Id="rId15" Type="http://schemas.openxmlformats.org/officeDocument/2006/relationships/hyperlink" Target="http://www.dot.gov.in/" TargetMode="External"/><Relationship Id="rId23" Type="http://schemas.openxmlformats.org/officeDocument/2006/relationships/hyperlink" Target="http://www.cca.gov.in/" TargetMode="External"/><Relationship Id="rId10" Type="http://schemas.openxmlformats.org/officeDocument/2006/relationships/hyperlink" Target="http://dst.gov.in/" TargetMode="External"/><Relationship Id="rId19" Type="http://schemas.openxmlformats.org/officeDocument/2006/relationships/hyperlink" Target="http://www.bis.org.in/trg/train.htm" TargetMode="External"/><Relationship Id="rId4" Type="http://schemas.openxmlformats.org/officeDocument/2006/relationships/hyperlink" Target="http://www.itu.int/home/index.html" TargetMode="External"/><Relationship Id="rId9" Type="http://schemas.openxmlformats.org/officeDocument/2006/relationships/hyperlink" Target="http://www.jtc1.org/" TargetMode="External"/><Relationship Id="rId14" Type="http://schemas.openxmlformats.org/officeDocument/2006/relationships/hyperlink" Target="http://www.aptsec.org/" TargetMode="External"/><Relationship Id="rId22" Type="http://schemas.openxmlformats.org/officeDocument/2006/relationships/hyperlink" Target="http://www.trai.gov.in/" TargetMode="External"/><Relationship Id="rId27" Type="http://schemas.openxmlformats.org/officeDocument/2006/relationships/hyperlink" Target="http://www.qcin.org/html/nqc/nqc.htm" TargetMode="External"/></Relationships>
</file>

<file path=ppt/slides/_rels/slide66.xml.rels><?xml version="1.0" encoding="UTF-8" standalone="yes"?>
<Relationships xmlns="http://schemas.openxmlformats.org/package/2006/relationships"><Relationship Id="rId8" Type="http://schemas.openxmlformats.org/officeDocument/2006/relationships/hyperlink" Target="http://www.indiastandardsportal.org/standardbodiecontent.aspx?StandardBodyId=3" TargetMode="External"/><Relationship Id="rId13" Type="http://schemas.openxmlformats.org/officeDocument/2006/relationships/hyperlink" Target="http://www.indiastandardsportal.org/standardbodiecontent.aspx?StandardBodyId=24" TargetMode="External"/><Relationship Id="rId3" Type="http://schemas.openxmlformats.org/officeDocument/2006/relationships/hyperlink" Target="http://www.indiastandardsportal.org/standardbodiecontent.aspx?StandardBodyId=25" TargetMode="External"/><Relationship Id="rId7" Type="http://schemas.openxmlformats.org/officeDocument/2006/relationships/hyperlink" Target="http://www.indiastandardsportal.org/standardbodiecontent.aspx?StandardBodyId=23" TargetMode="External"/><Relationship Id="rId12" Type="http://schemas.openxmlformats.org/officeDocument/2006/relationships/hyperlink" Target="http://www.indiastandardsportal.org/standardbodiecontent.aspx?StandardBodyId=10" TargetMode="External"/><Relationship Id="rId2" Type="http://schemas.openxmlformats.org/officeDocument/2006/relationships/notesSlide" Target="../notesSlides/notesSlide40.xml"/><Relationship Id="rId1" Type="http://schemas.openxmlformats.org/officeDocument/2006/relationships/slideLayout" Target="../slideLayouts/slideLayout3.xml"/><Relationship Id="rId6" Type="http://schemas.openxmlformats.org/officeDocument/2006/relationships/hyperlink" Target="http://www.indiastandardsportal.org/standardbodiecontent.aspx?StandardBodyId=19" TargetMode="External"/><Relationship Id="rId11" Type="http://schemas.openxmlformats.org/officeDocument/2006/relationships/hyperlink" Target="http://www.indiastandardsportal.org/standardbodiecontent.aspx?StandardBodyId=9" TargetMode="External"/><Relationship Id="rId5" Type="http://schemas.openxmlformats.org/officeDocument/2006/relationships/hyperlink" Target="http://www.indiastandardsportal.org/standardbodiecontent.aspx?StandardBodyId=6" TargetMode="External"/><Relationship Id="rId10" Type="http://schemas.openxmlformats.org/officeDocument/2006/relationships/hyperlink" Target="http://www.indiastandardsportal.org/standardbodiecontent.aspx?StandardBodyId=7" TargetMode="External"/><Relationship Id="rId4" Type="http://schemas.openxmlformats.org/officeDocument/2006/relationships/hyperlink" Target="http://www.indiastandardsportal.org/standardbodiecontent.aspx?StandardBodyId=13" TargetMode="External"/><Relationship Id="rId9" Type="http://schemas.openxmlformats.org/officeDocument/2006/relationships/hyperlink" Target="http://www.indiastandardsportal.org/standardbodiecontent.aspx?StandardBodyId=1" TargetMode="External"/><Relationship Id="rId14" Type="http://schemas.openxmlformats.org/officeDocument/2006/relationships/hyperlink" Target="https://bis.gov.in/wp-content/uploads/2018/11/SDOs_information_for_BIS_Website_09-11-18_1704_h-1.pdf" TargetMode="External"/></Relationships>
</file>

<file path=ppt/slides/_rels/slide6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6.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68.xml.rels><?xml version="1.0" encoding="UTF-8" standalone="yes"?>
<Relationships xmlns="http://schemas.openxmlformats.org/package/2006/relationships"><Relationship Id="rId3" Type="http://schemas.openxmlformats.org/officeDocument/2006/relationships/hyperlink" Target="mailto:dinesh.chand.sharma@sesei.eu" TargetMode="External"/><Relationship Id="rId2" Type="http://schemas.openxmlformats.org/officeDocument/2006/relationships/image" Target="../media/image14.jpg"/><Relationship Id="rId1" Type="http://schemas.openxmlformats.org/officeDocument/2006/relationships/slideLayout" Target="../slideLayouts/slideLayout9.xml"/><Relationship Id="rId5" Type="http://schemas.openxmlformats.org/officeDocument/2006/relationships/hyperlink" Target="http://www.sesei.in/" TargetMode="External"/><Relationship Id="rId4" Type="http://schemas.openxmlformats.org/officeDocument/2006/relationships/hyperlink" Target="http://www.sesei.eu/"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crsbis.in/BIS/whatisCRS.do"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hyperlink" Target="http://crsbis.in/BIS/app_srv/tdc/gl/docs/CMD_3_Standard_Mark.pdf" TargetMode="External"/><Relationship Id="rId4" Type="http://schemas.openxmlformats.org/officeDocument/2006/relationships/hyperlink" Target="http://crsbis.in/BIS/products.do"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24459" y="1944914"/>
            <a:ext cx="10508105" cy="2463800"/>
          </a:xfrm>
        </p:spPr>
        <p:txBody>
          <a:bodyPr>
            <a:noAutofit/>
          </a:bodyPr>
          <a:lstStyle/>
          <a:p>
            <a:r>
              <a:rPr lang="en-GB" b="1" dirty="0">
                <a:solidFill>
                  <a:srgbClr val="002060"/>
                </a:solidFill>
              </a:rPr>
              <a:t>Indian Standardizations Landscape           </a:t>
            </a:r>
            <a:br>
              <a:rPr lang="en-GB" b="1" dirty="0">
                <a:solidFill>
                  <a:srgbClr val="002060"/>
                </a:solidFill>
              </a:rPr>
            </a:br>
            <a:r>
              <a:rPr lang="en-US" sz="1600" b="1" dirty="0">
                <a:solidFill>
                  <a:srgbClr val="002060"/>
                </a:solidFill>
              </a:rPr>
              <a:t>“Priority Sectors – Automotive, Electrical Equipment including Consumer Electronics, Smart City, ICT </a:t>
            </a:r>
            <a:br>
              <a:rPr lang="en-GB" b="1" dirty="0">
                <a:solidFill>
                  <a:srgbClr val="002060"/>
                </a:solidFill>
              </a:rPr>
            </a:br>
            <a:br>
              <a:rPr lang="en-GB" b="1" dirty="0">
                <a:solidFill>
                  <a:srgbClr val="002060"/>
                </a:solidFill>
              </a:rPr>
            </a:br>
            <a:br>
              <a:rPr lang="en-GB" b="1" dirty="0">
                <a:solidFill>
                  <a:srgbClr val="002060"/>
                </a:solidFill>
              </a:rPr>
            </a:br>
            <a:r>
              <a:rPr lang="en-GB" b="1" dirty="0">
                <a:solidFill>
                  <a:srgbClr val="002060"/>
                </a:solidFill>
              </a:rPr>
              <a:t>February 2021</a:t>
            </a:r>
          </a:p>
        </p:txBody>
      </p:sp>
    </p:spTree>
    <p:extLst>
      <p:ext uri="{BB962C8B-B14F-4D97-AF65-F5344CB8AC3E}">
        <p14:creationId xmlns:p14="http://schemas.microsoft.com/office/powerpoint/2010/main" val="1302481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942368" y="884123"/>
            <a:ext cx="7087382" cy="716215"/>
          </a:xfrm>
        </p:spPr>
        <p:txBody>
          <a:bodyPr vert="horz" lIns="91440" tIns="45720" rIns="91440" bIns="45720" rtlCol="0" anchor="b">
            <a:normAutofit fontScale="90000"/>
          </a:bodyPr>
          <a:lstStyle/>
          <a:p>
            <a:r>
              <a:rPr lang="en-US" altLang="en-US" b="1" dirty="0">
                <a:solidFill>
                  <a:srgbClr val="002060"/>
                </a:solidFill>
              </a:rPr>
              <a:t>Technical activities… 2(3)</a:t>
            </a:r>
            <a:endParaRPr lang="en-US" b="1" dirty="0">
              <a:solidFill>
                <a:srgbClr val="002060"/>
              </a:solidFill>
            </a:endParaRPr>
          </a:p>
        </p:txBody>
      </p:sp>
      <p:sp>
        <p:nvSpPr>
          <p:cNvPr id="16" name="Rectangle 15">
            <a:extLst>
              <a:ext uri="{FF2B5EF4-FFF2-40B4-BE49-F238E27FC236}">
                <a16:creationId xmlns:a16="http://schemas.microsoft.com/office/drawing/2014/main" id="{C01BDFF9-5FBB-46D4-8230-7AE51D6C3F67}"/>
              </a:ext>
            </a:extLst>
          </p:cNvPr>
          <p:cNvSpPr/>
          <p:nvPr/>
        </p:nvSpPr>
        <p:spPr>
          <a:xfrm>
            <a:off x="4742302" y="2638091"/>
            <a:ext cx="3099277" cy="2304482"/>
          </a:xfrm>
          <a:prstGeom prst="rect">
            <a:avLst/>
          </a:prstGeom>
        </p:spPr>
        <p:txBody>
          <a:bodyPr vert="horz" lIns="91440" tIns="45720" rIns="91440" bIns="45720" rtlCol="0">
            <a:normAutofit/>
          </a:bodyPr>
          <a:lstStyle/>
          <a:p>
            <a:pPr marL="342900" lvl="0" indent="-228600">
              <a:lnSpc>
                <a:spcPct val="90000"/>
              </a:lnSpc>
              <a:spcBef>
                <a:spcPts val="200"/>
              </a:spcBef>
              <a:spcAft>
                <a:spcPts val="200"/>
              </a:spcAft>
              <a:buFont typeface="Arial" panose="020B0604020202020204" pitchFamily="34" charset="0"/>
              <a:buChar char="•"/>
            </a:pPr>
            <a:r>
              <a:rPr lang="en-US" sz="1400" dirty="0">
                <a:solidFill>
                  <a:srgbClr val="002060"/>
                </a:solidFill>
                <a:latin typeface="Century Gothic" panose="020B0502020202020204" pitchFamily="34" charset="0"/>
              </a:rPr>
              <a:t>CPRI </a:t>
            </a:r>
            <a:r>
              <a:rPr lang="en-US" sz="1400" dirty="0" err="1">
                <a:solidFill>
                  <a:srgbClr val="002060"/>
                </a:solidFill>
                <a:latin typeface="Century Gothic" panose="020B0502020202020204" pitchFamily="34" charset="0"/>
              </a:rPr>
              <a:t>FrontHaul</a:t>
            </a:r>
            <a:r>
              <a:rPr lang="en-US" sz="1400" dirty="0">
                <a:solidFill>
                  <a:srgbClr val="002060"/>
                </a:solidFill>
                <a:latin typeface="Century Gothic" panose="020B0502020202020204" pitchFamily="34" charset="0"/>
              </a:rPr>
              <a:t> </a:t>
            </a:r>
          </a:p>
          <a:p>
            <a:pPr marL="342900" lvl="0" indent="-228600">
              <a:lnSpc>
                <a:spcPct val="90000"/>
              </a:lnSpc>
              <a:spcBef>
                <a:spcPts val="200"/>
              </a:spcBef>
              <a:spcAft>
                <a:spcPts val="200"/>
              </a:spcAft>
              <a:buFont typeface="Arial" panose="020B0604020202020204" pitchFamily="34" charset="0"/>
              <a:buChar char="•"/>
            </a:pPr>
            <a:r>
              <a:rPr lang="en-US" sz="1400" dirty="0">
                <a:solidFill>
                  <a:srgbClr val="002060"/>
                </a:solidFill>
                <a:latin typeface="Century Gothic" panose="020B0502020202020204" pitchFamily="34" charset="0"/>
              </a:rPr>
              <a:t>Channel Characteristics : 60GHz for 4G/5G backhaul</a:t>
            </a:r>
          </a:p>
          <a:p>
            <a:pPr marL="342900" lvl="0" indent="-228600">
              <a:lnSpc>
                <a:spcPct val="90000"/>
              </a:lnSpc>
              <a:spcBef>
                <a:spcPts val="200"/>
              </a:spcBef>
              <a:spcAft>
                <a:spcPts val="200"/>
              </a:spcAft>
              <a:buFont typeface="Arial" panose="020B0604020202020204" pitchFamily="34" charset="0"/>
              <a:buChar char="•"/>
            </a:pPr>
            <a:r>
              <a:rPr lang="en-US" sz="1400" dirty="0">
                <a:solidFill>
                  <a:srgbClr val="002060"/>
                </a:solidFill>
                <a:latin typeface="Century Gothic" panose="020B0502020202020204" pitchFamily="34" charset="0"/>
              </a:rPr>
              <a:t>Enablers for Private Networks</a:t>
            </a:r>
          </a:p>
          <a:p>
            <a:pPr marL="342900" lvl="0" indent="-228600">
              <a:lnSpc>
                <a:spcPct val="90000"/>
              </a:lnSpc>
              <a:spcBef>
                <a:spcPts val="200"/>
              </a:spcBef>
              <a:spcAft>
                <a:spcPts val="200"/>
              </a:spcAft>
              <a:buFont typeface="Arial" panose="020B0604020202020204" pitchFamily="34" charset="0"/>
              <a:buChar char="•"/>
            </a:pPr>
            <a:r>
              <a:rPr lang="en-US" sz="1400" dirty="0">
                <a:solidFill>
                  <a:srgbClr val="002060"/>
                </a:solidFill>
                <a:latin typeface="Century Gothic" panose="020B0502020202020204" pitchFamily="34" charset="0"/>
              </a:rPr>
              <a:t>NB-IoT Extension</a:t>
            </a:r>
          </a:p>
          <a:p>
            <a:pPr marL="342900" lvl="0" indent="-228600">
              <a:lnSpc>
                <a:spcPct val="90000"/>
              </a:lnSpc>
              <a:spcBef>
                <a:spcPts val="200"/>
              </a:spcBef>
              <a:spcAft>
                <a:spcPts val="200"/>
              </a:spcAft>
              <a:buFont typeface="Arial" panose="020B0604020202020204" pitchFamily="34" charset="0"/>
              <a:buChar char="•"/>
            </a:pPr>
            <a:r>
              <a:rPr lang="en-US" sz="1400" dirty="0">
                <a:solidFill>
                  <a:srgbClr val="002060"/>
                </a:solidFill>
                <a:latin typeface="Century Gothic" panose="020B0502020202020204" pitchFamily="34" charset="0"/>
              </a:rPr>
              <a:t>Broadcast offload</a:t>
            </a:r>
          </a:p>
          <a:p>
            <a:pPr marL="342900" lvl="0" indent="-228600">
              <a:lnSpc>
                <a:spcPct val="90000"/>
              </a:lnSpc>
              <a:spcBef>
                <a:spcPts val="200"/>
              </a:spcBef>
              <a:spcAft>
                <a:spcPts val="200"/>
              </a:spcAft>
              <a:buFont typeface="Arial" panose="020B0604020202020204" pitchFamily="34" charset="0"/>
              <a:buChar char="•"/>
            </a:pPr>
            <a:r>
              <a:rPr lang="en-US" sz="1400" dirty="0">
                <a:solidFill>
                  <a:srgbClr val="002060"/>
                </a:solidFill>
                <a:latin typeface="Century Gothic" panose="020B0502020202020204" pitchFamily="34" charset="0"/>
              </a:rPr>
              <a:t>Spectrum Studies</a:t>
            </a:r>
          </a:p>
        </p:txBody>
      </p:sp>
      <p:pic>
        <p:nvPicPr>
          <p:cNvPr id="4" name="Content Placeholder 3" descr="Graphical user interface, application&#10;&#10;Description automatically generated">
            <a:extLst>
              <a:ext uri="{FF2B5EF4-FFF2-40B4-BE49-F238E27FC236}">
                <a16:creationId xmlns:a16="http://schemas.microsoft.com/office/drawing/2014/main" id="{BF2B2404-7B8A-4DC2-9B9D-37265A71B4C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618"/>
          <a:stretch/>
        </p:blipFill>
        <p:spPr bwMode="auto">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2" name="Straight Connector 29">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02BFF9"/>
            </a:solidFill>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622243E0-9A4A-40C5-9CB8-DC930CFD88DA}"/>
              </a:ext>
            </a:extLst>
          </p:cNvPr>
          <p:cNvSpPr/>
          <p:nvPr/>
        </p:nvSpPr>
        <p:spPr>
          <a:xfrm>
            <a:off x="7948290" y="3640757"/>
            <a:ext cx="4081461" cy="2603632"/>
          </a:xfrm>
          <a:prstGeom prst="rect">
            <a:avLst/>
          </a:prstGeom>
          <a:noFill/>
          <a:ln>
            <a:solidFill>
              <a:schemeClr val="bg1"/>
            </a:solidFill>
            <a:prstDash val="sysDash"/>
          </a:ln>
        </p:spPr>
        <p:txBody>
          <a:bodyPr wrap="square">
            <a:noAutofit/>
          </a:bodyPr>
          <a:lstStyle/>
          <a:p>
            <a:pPr lvl="0">
              <a:lnSpc>
                <a:spcPct val="107000"/>
              </a:lnSpc>
              <a:spcAft>
                <a:spcPts val="600"/>
              </a:spcAft>
            </a:pPr>
            <a:endParaRPr lang="en-IN" sz="1100" dirty="0"/>
          </a:p>
          <a:p>
            <a:pPr marL="342900" lvl="0" indent="-342900">
              <a:lnSpc>
                <a:spcPct val="107000"/>
              </a:lnSpc>
              <a:spcBef>
                <a:spcPts val="200"/>
              </a:spcBef>
              <a:spcAft>
                <a:spcPts val="200"/>
              </a:spcAft>
              <a:buFont typeface="Symbol" panose="05050102010706020507" pitchFamily="18" charset="2"/>
              <a:buChar char=""/>
            </a:pPr>
            <a:r>
              <a:rPr lang="en-IN" sz="1400" dirty="0">
                <a:solidFill>
                  <a:srgbClr val="002060"/>
                </a:solidFill>
                <a:latin typeface="Century Gothic" panose="020B0502020202020204" pitchFamily="34" charset="0"/>
              </a:rPr>
              <a:t>Cloud Interoperability and Portability</a:t>
            </a:r>
          </a:p>
          <a:p>
            <a:pPr marL="342900" lvl="0" indent="-342900">
              <a:lnSpc>
                <a:spcPct val="107000"/>
              </a:lnSpc>
              <a:spcBef>
                <a:spcPts val="200"/>
              </a:spcBef>
              <a:spcAft>
                <a:spcPts val="200"/>
              </a:spcAft>
              <a:buFont typeface="Symbol" panose="05050102010706020507" pitchFamily="18" charset="2"/>
              <a:buChar char=""/>
            </a:pPr>
            <a:r>
              <a:rPr lang="en-IN" sz="1400" dirty="0">
                <a:solidFill>
                  <a:srgbClr val="002060"/>
                </a:solidFill>
                <a:latin typeface="Century Gothic" panose="020B0502020202020204" pitchFamily="34" charset="0"/>
              </a:rPr>
              <a:t>Public Protection and Disaster Recovery</a:t>
            </a:r>
          </a:p>
          <a:p>
            <a:pPr marL="342900" lvl="0" indent="-342900">
              <a:lnSpc>
                <a:spcPct val="107000"/>
              </a:lnSpc>
              <a:spcBef>
                <a:spcPts val="200"/>
              </a:spcBef>
              <a:spcAft>
                <a:spcPts val="200"/>
              </a:spcAft>
              <a:buFont typeface="Symbol" panose="05050102010706020507" pitchFamily="18" charset="2"/>
              <a:buChar char=""/>
            </a:pPr>
            <a:r>
              <a:rPr lang="en-IN" sz="1400" dirty="0">
                <a:solidFill>
                  <a:srgbClr val="002060"/>
                </a:solidFill>
                <a:latin typeface="Century Gothic" panose="020B0502020202020204" pitchFamily="34" charset="0"/>
              </a:rPr>
              <a:t>Dual SIM Services </a:t>
            </a:r>
          </a:p>
          <a:p>
            <a:pPr marL="342900" lvl="0" indent="-342900">
              <a:lnSpc>
                <a:spcPct val="107000"/>
              </a:lnSpc>
              <a:spcBef>
                <a:spcPts val="200"/>
              </a:spcBef>
              <a:spcAft>
                <a:spcPts val="200"/>
              </a:spcAft>
              <a:buFont typeface="Symbol" panose="05050102010706020507" pitchFamily="18" charset="2"/>
              <a:buChar char=""/>
            </a:pPr>
            <a:r>
              <a:rPr lang="en-IN" sz="1400" dirty="0">
                <a:solidFill>
                  <a:srgbClr val="002060"/>
                </a:solidFill>
                <a:latin typeface="Century Gothic" panose="020B0502020202020204" pitchFamily="34" charset="0"/>
              </a:rPr>
              <a:t>Support for Indian Languages</a:t>
            </a:r>
          </a:p>
          <a:p>
            <a:pPr marL="342900" lvl="0" indent="-342900">
              <a:lnSpc>
                <a:spcPct val="107000"/>
              </a:lnSpc>
              <a:spcBef>
                <a:spcPts val="200"/>
              </a:spcBef>
              <a:spcAft>
                <a:spcPts val="200"/>
              </a:spcAft>
              <a:buFont typeface="Symbol" panose="05050102010706020507" pitchFamily="18" charset="2"/>
              <a:buChar char=""/>
            </a:pPr>
            <a:r>
              <a:rPr lang="en-IN" sz="1400" dirty="0">
                <a:solidFill>
                  <a:srgbClr val="002060"/>
                </a:solidFill>
                <a:latin typeface="Century Gothic" panose="020B0502020202020204" pitchFamily="34" charset="0"/>
              </a:rPr>
              <a:t>Information Centric Networking</a:t>
            </a:r>
          </a:p>
          <a:p>
            <a:pPr marL="342900" lvl="0" indent="-342900">
              <a:lnSpc>
                <a:spcPct val="107000"/>
              </a:lnSpc>
              <a:spcBef>
                <a:spcPts val="200"/>
              </a:spcBef>
              <a:spcAft>
                <a:spcPts val="200"/>
              </a:spcAft>
              <a:buFont typeface="Symbol" panose="05050102010706020507" pitchFamily="18" charset="2"/>
              <a:buChar char=""/>
            </a:pPr>
            <a:r>
              <a:rPr lang="en-IN" sz="1400" dirty="0">
                <a:solidFill>
                  <a:srgbClr val="002060"/>
                </a:solidFill>
                <a:latin typeface="Century Gothic" panose="020B0502020202020204" pitchFamily="34" charset="0"/>
              </a:rPr>
              <a:t>UAV/Drone Communications and Services</a:t>
            </a:r>
          </a:p>
          <a:p>
            <a:pPr marL="342900" lvl="0" indent="-342900">
              <a:lnSpc>
                <a:spcPct val="107000"/>
              </a:lnSpc>
              <a:spcBef>
                <a:spcPts val="200"/>
              </a:spcBef>
              <a:spcAft>
                <a:spcPts val="200"/>
              </a:spcAft>
              <a:buFont typeface="Symbol" panose="05050102010706020507" pitchFamily="18" charset="2"/>
              <a:buChar char=""/>
            </a:pPr>
            <a:r>
              <a:rPr lang="en-IN" sz="1400" dirty="0">
                <a:solidFill>
                  <a:srgbClr val="002060"/>
                </a:solidFill>
                <a:latin typeface="Century Gothic" panose="020B0502020202020204" pitchFamily="34" charset="0"/>
              </a:rPr>
              <a:t>M2M/IoT</a:t>
            </a:r>
          </a:p>
          <a:p>
            <a:pPr marL="342900" lvl="0" indent="-342900">
              <a:lnSpc>
                <a:spcPct val="107000"/>
              </a:lnSpc>
              <a:spcBef>
                <a:spcPts val="200"/>
              </a:spcBef>
              <a:spcAft>
                <a:spcPts val="200"/>
              </a:spcAft>
              <a:buFont typeface="Symbol" panose="05050102010706020507" pitchFamily="18" charset="2"/>
              <a:buChar char=""/>
            </a:pPr>
            <a:r>
              <a:rPr lang="en-IN" sz="1400" dirty="0">
                <a:solidFill>
                  <a:srgbClr val="002060"/>
                </a:solidFill>
                <a:latin typeface="Century Gothic" panose="020B0502020202020204" pitchFamily="34" charset="0"/>
              </a:rPr>
              <a:t>Security and Privacy</a:t>
            </a:r>
          </a:p>
          <a:p>
            <a:pPr marL="342900" lvl="0" indent="-342900">
              <a:lnSpc>
                <a:spcPct val="107000"/>
              </a:lnSpc>
              <a:spcBef>
                <a:spcPts val="200"/>
              </a:spcBef>
              <a:spcAft>
                <a:spcPts val="200"/>
              </a:spcAft>
              <a:buFont typeface="Symbol" panose="05050102010706020507" pitchFamily="18" charset="2"/>
              <a:buChar char=""/>
            </a:pPr>
            <a:r>
              <a:rPr lang="en-IN" sz="1400"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oneM2M</a:t>
            </a:r>
          </a:p>
        </p:txBody>
      </p:sp>
      <p:sp>
        <p:nvSpPr>
          <p:cNvPr id="23" name="Rounded Rectangle 12">
            <a:extLst>
              <a:ext uri="{FF2B5EF4-FFF2-40B4-BE49-F238E27FC236}">
                <a16:creationId xmlns:a16="http://schemas.microsoft.com/office/drawing/2014/main" id="{101373E3-0FAA-494B-BBDF-E0DF0BCE0EE1}"/>
              </a:ext>
            </a:extLst>
          </p:cNvPr>
          <p:cNvSpPr/>
          <p:nvPr/>
        </p:nvSpPr>
        <p:spPr>
          <a:xfrm>
            <a:off x="4689054" y="2147509"/>
            <a:ext cx="3152525" cy="360972"/>
          </a:xfrm>
          <a:prstGeom prst="round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IN" b="1" dirty="0"/>
              <a:t>Study Group 1- Networks</a:t>
            </a:r>
          </a:p>
        </p:txBody>
      </p:sp>
      <p:sp>
        <p:nvSpPr>
          <p:cNvPr id="25" name="Rounded Rectangle 18">
            <a:extLst>
              <a:ext uri="{FF2B5EF4-FFF2-40B4-BE49-F238E27FC236}">
                <a16:creationId xmlns:a16="http://schemas.microsoft.com/office/drawing/2014/main" id="{50BE9378-78BE-4936-8849-42F150284CAD}"/>
              </a:ext>
            </a:extLst>
          </p:cNvPr>
          <p:cNvSpPr/>
          <p:nvPr/>
        </p:nvSpPr>
        <p:spPr>
          <a:xfrm>
            <a:off x="7948290" y="3474410"/>
            <a:ext cx="4081460" cy="387349"/>
          </a:xfrm>
          <a:prstGeom prst="round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lang="en-IN" b="1" dirty="0"/>
              <a:t>Study Group 2- Services &amp; Solutions</a:t>
            </a:r>
          </a:p>
        </p:txBody>
      </p:sp>
    </p:spTree>
    <p:extLst>
      <p:ext uri="{BB962C8B-B14F-4D97-AF65-F5344CB8AC3E}">
        <p14:creationId xmlns:p14="http://schemas.microsoft.com/office/powerpoint/2010/main" val="3142626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0273"/>
            <a:ext cx="11277600" cy="1148881"/>
          </a:xfrm>
        </p:spPr>
        <p:txBody>
          <a:bodyPr>
            <a:normAutofit fontScale="90000"/>
          </a:bodyPr>
          <a:lstStyle/>
          <a:p>
            <a:r>
              <a:rPr lang="en-US" altLang="en-US" sz="4000" b="1" dirty="0">
                <a:solidFill>
                  <a:srgbClr val="002060"/>
                </a:solidFill>
                <a:latin typeface="Century Gothic" panose="020B0502020202020204" pitchFamily="34" charset="0"/>
              </a:rPr>
              <a:t>Collaboration with International and other Forums…                                                               3(3)</a:t>
            </a:r>
            <a:endParaRPr lang="en-IN" sz="4000" b="1" dirty="0">
              <a:solidFill>
                <a:srgbClr val="002060"/>
              </a:solidFill>
              <a:latin typeface="Century Gothic" panose="020B0502020202020204" pitchFamily="34" charset="0"/>
            </a:endParaRPr>
          </a:p>
        </p:txBody>
      </p:sp>
      <p:sp>
        <p:nvSpPr>
          <p:cNvPr id="3" name="Content Placeholder 2"/>
          <p:cNvSpPr>
            <a:spLocks noGrp="1"/>
          </p:cNvSpPr>
          <p:nvPr>
            <p:ph idx="1"/>
          </p:nvPr>
        </p:nvSpPr>
        <p:spPr>
          <a:xfrm>
            <a:off x="457200" y="1289154"/>
            <a:ext cx="11295528" cy="4933485"/>
          </a:xfrm>
        </p:spPr>
        <p:txBody>
          <a:bodyPr>
            <a:noAutofit/>
          </a:bodyPr>
          <a:lstStyle/>
          <a:p>
            <a:pPr algn="just"/>
            <a:r>
              <a:rPr lang="en-US" sz="1800" dirty="0">
                <a:solidFill>
                  <a:srgbClr val="002060"/>
                </a:solidFill>
              </a:rPr>
              <a:t>Cooperation agreements with 7 international SDOs: ARIB (Japan), ATIS (USA), CCSA (China), Continua Health Alliance, USA (IoT in Health), ETSI (Europe), TTA (Korea), TTC (Japan)</a:t>
            </a:r>
          </a:p>
          <a:p>
            <a:pPr algn="just"/>
            <a:r>
              <a:rPr lang="en-US" sz="1800" dirty="0">
                <a:solidFill>
                  <a:srgbClr val="002060"/>
                </a:solidFill>
              </a:rPr>
              <a:t>MoU with GCF, 5G AI, TIA etc.</a:t>
            </a:r>
          </a:p>
          <a:p>
            <a:pPr algn="just"/>
            <a:r>
              <a:rPr lang="en-US" sz="1800" dirty="0">
                <a:solidFill>
                  <a:srgbClr val="002060"/>
                </a:solidFill>
              </a:rPr>
              <a:t>Member of ITU</a:t>
            </a:r>
          </a:p>
          <a:p>
            <a:pPr lvl="1" algn="just"/>
            <a:r>
              <a:rPr lang="en-US" sz="1600" dirty="0">
                <a:solidFill>
                  <a:srgbClr val="002060"/>
                </a:solidFill>
              </a:rPr>
              <a:t>TSDSI has introduced an indigenous developed 5G candidate standard at ITU WP-5D Meeting in Geneva held during December 10-13, 2019. </a:t>
            </a:r>
          </a:p>
          <a:p>
            <a:pPr algn="just"/>
            <a:r>
              <a:rPr lang="en-US" sz="1800" dirty="0">
                <a:solidFill>
                  <a:srgbClr val="002060"/>
                </a:solidFill>
              </a:rPr>
              <a:t>Organizational Partner (OP) of 3GPP along with six other Regional Standardization bodies</a:t>
            </a:r>
          </a:p>
          <a:p>
            <a:pPr lvl="1" algn="just"/>
            <a:r>
              <a:rPr lang="en-US" sz="1700" dirty="0">
                <a:solidFill>
                  <a:srgbClr val="002060"/>
                </a:solidFill>
              </a:rPr>
              <a:t>TSDSI has transposed 295 Specifications of 3GPP (select specifications from Rel 10 to Rel 13) for IMT Advanced (as per ITU-R M.2012-3) into TSDSI Standards (</a:t>
            </a:r>
            <a:r>
              <a:rPr lang="en-US" sz="1700" dirty="0">
                <a:solidFill>
                  <a:srgbClr val="002060"/>
                </a:solidFill>
                <a:hlinkClick r:id="rId3"/>
              </a:rPr>
              <a:t>https://members.tsdsi.in/index.php/s/QCGsyjJocsm8RKj</a:t>
            </a:r>
            <a:r>
              <a:rPr lang="en-US" sz="1700" dirty="0">
                <a:solidFill>
                  <a:srgbClr val="002060"/>
                </a:solidFill>
              </a:rPr>
              <a:t>)</a:t>
            </a:r>
          </a:p>
          <a:p>
            <a:pPr algn="just"/>
            <a:r>
              <a:rPr lang="en-US" sz="1800" dirty="0">
                <a:solidFill>
                  <a:srgbClr val="002060"/>
                </a:solidFill>
              </a:rPr>
              <a:t>Partner Type I of oneM2M</a:t>
            </a:r>
          </a:p>
          <a:p>
            <a:pPr lvl="1" algn="just"/>
            <a:r>
              <a:rPr lang="en-US" sz="1700" dirty="0">
                <a:solidFill>
                  <a:srgbClr val="002060"/>
                </a:solidFill>
              </a:rPr>
              <a:t>TSDSI has Transposed oneM2M Specifications Rel 2 (comprising 17 specifications and 10 technical reports) into TSDSI Standards. (</a:t>
            </a:r>
            <a:r>
              <a:rPr lang="en-US" sz="1700" dirty="0">
                <a:solidFill>
                  <a:srgbClr val="002060"/>
                </a:solidFill>
                <a:hlinkClick r:id="rId4"/>
              </a:rPr>
              <a:t>https://tsdsi.in/onem2m/</a:t>
            </a:r>
            <a:r>
              <a:rPr lang="en-US" sz="1700" dirty="0">
                <a:solidFill>
                  <a:srgbClr val="002060"/>
                </a:solidFill>
              </a:rPr>
              <a:t>)</a:t>
            </a:r>
          </a:p>
          <a:p>
            <a:pPr lvl="1" algn="just"/>
            <a:r>
              <a:rPr lang="en-US" sz="1700" dirty="0">
                <a:solidFill>
                  <a:srgbClr val="002060"/>
                </a:solidFill>
              </a:rPr>
              <a:t>TSDSI has begun work on transposition of Release 3 specifications of oneM2M.</a:t>
            </a:r>
          </a:p>
          <a:p>
            <a:pPr algn="just"/>
            <a:r>
              <a:rPr lang="en-US" sz="1800" dirty="0">
                <a:solidFill>
                  <a:srgbClr val="002060"/>
                </a:solidFill>
              </a:rPr>
              <a:t>Constituent SDO of Global Standards Collaboration (GSC)</a:t>
            </a:r>
          </a:p>
          <a:p>
            <a:pPr algn="just">
              <a:lnSpc>
                <a:spcPct val="120000"/>
              </a:lnSpc>
              <a:spcBef>
                <a:spcPts val="0"/>
              </a:spcBef>
            </a:pPr>
            <a:endParaRPr lang="en-US" sz="1800" dirty="0">
              <a:solidFill>
                <a:srgbClr val="002060"/>
              </a:solidFill>
              <a:cs typeface="Calibri" panose="020F0502020204030204" pitchFamily="34" charset="0"/>
            </a:endParaRPr>
          </a:p>
          <a:p>
            <a:pPr algn="just">
              <a:lnSpc>
                <a:spcPct val="120000"/>
              </a:lnSpc>
              <a:spcBef>
                <a:spcPts val="0"/>
              </a:spcBef>
            </a:pPr>
            <a:endParaRPr lang="en-IN" sz="1800" dirty="0">
              <a:solidFill>
                <a:srgbClr val="002060"/>
              </a:solidFill>
              <a:effectLst/>
              <a:ea typeface="Calibri" panose="020F0502020204030204" pitchFamily="34" charset="0"/>
              <a:cs typeface="Times New Roman" panose="02020603050405020304" pitchFamily="18" charset="0"/>
            </a:endParaRPr>
          </a:p>
          <a:p>
            <a:pPr marL="795338" indent="-508000" algn="just">
              <a:spcBef>
                <a:spcPts val="0"/>
              </a:spcBef>
              <a:spcAft>
                <a:spcPts val="0"/>
              </a:spcAft>
              <a:buFont typeface="Wingdings" panose="05000000000000000000" pitchFamily="2" charset="2"/>
              <a:buChar char="q"/>
            </a:pPr>
            <a:endParaRPr lang="en-US" sz="1800" dirty="0">
              <a:solidFill>
                <a:srgbClr val="002060"/>
              </a:solidFill>
              <a:cs typeface="Calibri" panose="020F0502020204030204" pitchFamily="34" charset="0"/>
            </a:endParaRPr>
          </a:p>
        </p:txBody>
      </p:sp>
    </p:spTree>
    <p:extLst>
      <p:ext uri="{BB962C8B-B14F-4D97-AF65-F5344CB8AC3E}">
        <p14:creationId xmlns:p14="http://schemas.microsoft.com/office/powerpoint/2010/main" val="977233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0273"/>
            <a:ext cx="11277600" cy="1148881"/>
          </a:xfrm>
        </p:spPr>
        <p:txBody>
          <a:bodyPr>
            <a:normAutofit fontScale="90000"/>
          </a:bodyPr>
          <a:lstStyle/>
          <a:p>
            <a:r>
              <a:rPr lang="en-US" altLang="en-US" sz="4000" b="1" dirty="0">
                <a:solidFill>
                  <a:srgbClr val="002060"/>
                </a:solidFill>
                <a:latin typeface="Century Gothic" panose="020B0502020202020204" pitchFamily="34" charset="0"/>
              </a:rPr>
              <a:t>Telecommunication Engineering Centre (TEC)… 1(3)</a:t>
            </a:r>
            <a:endParaRPr lang="en-IN" sz="4000" b="1" dirty="0">
              <a:solidFill>
                <a:srgbClr val="002060"/>
              </a:solidFill>
              <a:latin typeface="Century Gothic" panose="020B0502020202020204" pitchFamily="34" charset="0"/>
            </a:endParaRPr>
          </a:p>
        </p:txBody>
      </p:sp>
      <p:sp>
        <p:nvSpPr>
          <p:cNvPr id="3" name="Content Placeholder 2"/>
          <p:cNvSpPr>
            <a:spLocks noGrp="1"/>
          </p:cNvSpPr>
          <p:nvPr>
            <p:ph idx="1"/>
          </p:nvPr>
        </p:nvSpPr>
        <p:spPr>
          <a:xfrm>
            <a:off x="509666" y="1244184"/>
            <a:ext cx="11243061" cy="4978455"/>
          </a:xfrm>
        </p:spPr>
        <p:txBody>
          <a:bodyPr>
            <a:noAutofit/>
          </a:bodyPr>
          <a:lstStyle/>
          <a:p>
            <a:pPr algn="just">
              <a:spcBef>
                <a:spcPts val="200"/>
              </a:spcBef>
              <a:spcAft>
                <a:spcPts val="200"/>
              </a:spcAft>
            </a:pPr>
            <a:r>
              <a:rPr lang="en-US" sz="1800" dirty="0">
                <a:solidFill>
                  <a:srgbClr val="002060"/>
                </a:solidFill>
                <a:cs typeface="Calibri" panose="020F0502020204030204" pitchFamily="34" charset="0"/>
              </a:rPr>
              <a:t>TEC is the technical wing of DoT (Department of Telecommunications) and acts as a </a:t>
            </a:r>
            <a:r>
              <a:rPr lang="en-US" sz="1800" dirty="0">
                <a:solidFill>
                  <a:srgbClr val="002060"/>
                </a:solidFill>
              </a:rPr>
              <a:t>National Standards Body (NSB) for Telecom sector </a:t>
            </a:r>
          </a:p>
          <a:p>
            <a:pPr algn="just">
              <a:spcBef>
                <a:spcPts val="200"/>
              </a:spcBef>
              <a:spcAft>
                <a:spcPts val="200"/>
              </a:spcAft>
            </a:pPr>
            <a:r>
              <a:rPr lang="en-US" sz="1800" b="1" i="1" dirty="0">
                <a:solidFill>
                  <a:srgbClr val="002060"/>
                </a:solidFill>
                <a:cs typeface="Calibri" panose="020F0502020204030204" pitchFamily="34" charset="0"/>
              </a:rPr>
              <a:t>Functions:</a:t>
            </a:r>
          </a:p>
          <a:p>
            <a:pPr marL="688975" lvl="0" indent="-452438" algn="just">
              <a:spcBef>
                <a:spcPts val="300"/>
              </a:spcBef>
              <a:spcAft>
                <a:spcPts val="300"/>
              </a:spcAft>
              <a:buFont typeface="Wingdings" panose="05000000000000000000" pitchFamily="2" charset="2"/>
              <a:buChar char="ü"/>
            </a:pPr>
            <a:r>
              <a:rPr lang="en-US" sz="1600" dirty="0">
                <a:solidFill>
                  <a:srgbClr val="002060"/>
                </a:solidFill>
                <a:cs typeface="Calibri" panose="020F0502020204030204" pitchFamily="34" charset="0"/>
              </a:rPr>
              <a:t>Specification of common standards for Telecom network equipment, services and interoperability.</a:t>
            </a:r>
          </a:p>
          <a:p>
            <a:pPr marL="688975" lvl="0" indent="-452438" algn="just">
              <a:spcBef>
                <a:spcPts val="300"/>
              </a:spcBef>
              <a:spcAft>
                <a:spcPts val="300"/>
              </a:spcAft>
              <a:buFont typeface="Wingdings" panose="05000000000000000000" pitchFamily="2" charset="2"/>
              <a:buChar char="ü"/>
            </a:pPr>
            <a:r>
              <a:rPr lang="en-US" sz="1600" dirty="0">
                <a:solidFill>
                  <a:srgbClr val="002060"/>
                </a:solidFill>
                <a:cs typeface="Calibri" panose="020F0502020204030204" pitchFamily="34" charset="0"/>
              </a:rPr>
              <a:t>Prepare and Publish Generic Requirements (GRs), Interface Requirements (IRs). </a:t>
            </a:r>
          </a:p>
          <a:p>
            <a:pPr marL="688975" lvl="0" indent="-452438" algn="just">
              <a:spcBef>
                <a:spcPts val="300"/>
              </a:spcBef>
              <a:spcAft>
                <a:spcPts val="300"/>
              </a:spcAft>
              <a:buFont typeface="Wingdings" panose="05000000000000000000" pitchFamily="2" charset="2"/>
              <a:buChar char="ü"/>
            </a:pPr>
            <a:r>
              <a:rPr lang="en-US" sz="1600" dirty="0">
                <a:solidFill>
                  <a:srgbClr val="002060"/>
                </a:solidFill>
                <a:cs typeface="Calibri" panose="020F0502020204030204" pitchFamily="34" charset="0"/>
              </a:rPr>
              <a:t>Issuing Interface Approvals, Certificate of Approvals, Service Approvals &amp; Type Approvals.</a:t>
            </a:r>
          </a:p>
          <a:p>
            <a:pPr marL="688975" lvl="0" indent="-452438" algn="just">
              <a:spcBef>
                <a:spcPts val="300"/>
              </a:spcBef>
              <a:spcAft>
                <a:spcPts val="300"/>
              </a:spcAft>
              <a:buFont typeface="Wingdings" panose="05000000000000000000" pitchFamily="2" charset="2"/>
              <a:buChar char="ü"/>
            </a:pPr>
            <a:r>
              <a:rPr lang="en-US" sz="1600" dirty="0">
                <a:solidFill>
                  <a:srgbClr val="002060"/>
                </a:solidFill>
                <a:cs typeface="Calibri" panose="020F0502020204030204" pitchFamily="34" charset="0"/>
              </a:rPr>
              <a:t>Formulation of Standards and Fundamental Technical Plans.</a:t>
            </a:r>
          </a:p>
          <a:p>
            <a:pPr marL="688975" lvl="0" indent="-452438" algn="just">
              <a:spcBef>
                <a:spcPts val="300"/>
              </a:spcBef>
              <a:spcAft>
                <a:spcPts val="300"/>
              </a:spcAft>
              <a:buFont typeface="Wingdings" panose="05000000000000000000" pitchFamily="2" charset="2"/>
              <a:buChar char="ü"/>
            </a:pPr>
            <a:r>
              <a:rPr lang="en-US" sz="1600" dirty="0">
                <a:solidFill>
                  <a:srgbClr val="002060"/>
                </a:solidFill>
                <a:cs typeface="Calibri" panose="020F0502020204030204" pitchFamily="34" charset="0"/>
              </a:rPr>
              <a:t>Interact with multilateral agencies like APT, ETSI and ITU etc. for standardization.</a:t>
            </a:r>
          </a:p>
          <a:p>
            <a:pPr marL="688975" lvl="0" indent="-452438" algn="just">
              <a:spcBef>
                <a:spcPts val="300"/>
              </a:spcBef>
              <a:spcAft>
                <a:spcPts val="300"/>
              </a:spcAft>
              <a:buFont typeface="Wingdings" panose="05000000000000000000" pitchFamily="2" charset="2"/>
              <a:buChar char="ü"/>
            </a:pPr>
            <a:r>
              <a:rPr lang="en-US" sz="1600" dirty="0">
                <a:solidFill>
                  <a:srgbClr val="002060"/>
                </a:solidFill>
                <a:cs typeface="Calibri" panose="020F0502020204030204" pitchFamily="34" charset="0"/>
              </a:rPr>
              <a:t>Develop expertise to imbibe the latest technologies and results of R&amp;D.</a:t>
            </a:r>
          </a:p>
          <a:p>
            <a:pPr marL="688975" lvl="0" indent="-452438" algn="just">
              <a:spcBef>
                <a:spcPts val="300"/>
              </a:spcBef>
              <a:spcAft>
                <a:spcPts val="300"/>
              </a:spcAft>
              <a:buFont typeface="Wingdings" panose="05000000000000000000" pitchFamily="2" charset="2"/>
              <a:buChar char="ü"/>
            </a:pPr>
            <a:r>
              <a:rPr lang="en-US" sz="1600" dirty="0">
                <a:solidFill>
                  <a:srgbClr val="002060"/>
                </a:solidFill>
                <a:cs typeface="Calibri" panose="020F0502020204030204" pitchFamily="34" charset="0"/>
              </a:rPr>
              <a:t>Provide technical support to DOT and technical advice to TRAI &amp; TDSAT.</a:t>
            </a:r>
          </a:p>
          <a:p>
            <a:pPr marL="688975" lvl="0" indent="-452438" algn="just">
              <a:spcBef>
                <a:spcPts val="300"/>
              </a:spcBef>
              <a:spcAft>
                <a:spcPts val="300"/>
              </a:spcAft>
              <a:buFont typeface="Wingdings" panose="05000000000000000000" pitchFamily="2" charset="2"/>
              <a:buChar char="ü"/>
            </a:pPr>
            <a:r>
              <a:rPr lang="en-US" sz="1600" dirty="0">
                <a:solidFill>
                  <a:srgbClr val="002060"/>
                </a:solidFill>
                <a:cs typeface="Calibri" panose="020F0502020204030204" pitchFamily="34" charset="0"/>
              </a:rPr>
              <a:t>Coordinate with C-DOT on the technological developments in the Telecom Sector for policy planning </a:t>
            </a:r>
          </a:p>
          <a:p>
            <a:pPr marL="688975" lvl="0" indent="-452438" algn="just">
              <a:spcBef>
                <a:spcPts val="300"/>
              </a:spcBef>
              <a:spcAft>
                <a:spcPts val="300"/>
              </a:spcAft>
              <a:buFont typeface="Wingdings" panose="05000000000000000000" pitchFamily="2" charset="2"/>
              <a:buChar char="ü"/>
            </a:pPr>
            <a:r>
              <a:rPr lang="en-US" sz="1600" dirty="0">
                <a:solidFill>
                  <a:srgbClr val="002060"/>
                </a:solidFill>
              </a:rPr>
              <a:t>Designated National Enquiry point for WTO-TBT for telecom sector</a:t>
            </a:r>
          </a:p>
          <a:p>
            <a:pPr marL="688975" lvl="0" indent="-452438" algn="just">
              <a:spcBef>
                <a:spcPts val="300"/>
              </a:spcBef>
              <a:spcAft>
                <a:spcPts val="300"/>
              </a:spcAft>
              <a:buFont typeface="Wingdings" panose="05000000000000000000" pitchFamily="2" charset="2"/>
              <a:buChar char="§"/>
            </a:pPr>
            <a:endParaRPr lang="en-US" sz="500" dirty="0">
              <a:solidFill>
                <a:srgbClr val="002060"/>
              </a:solidFill>
            </a:endParaRPr>
          </a:p>
          <a:p>
            <a:pPr marL="179388" indent="-179388" algn="just">
              <a:spcBef>
                <a:spcPts val="300"/>
              </a:spcBef>
              <a:spcAft>
                <a:spcPts val="300"/>
              </a:spcAft>
            </a:pPr>
            <a:r>
              <a:rPr lang="en-US" sz="1800" dirty="0">
                <a:solidFill>
                  <a:srgbClr val="002060"/>
                </a:solidFill>
              </a:rPr>
              <a:t>M2M WGs at TEC have released </a:t>
            </a:r>
            <a:r>
              <a:rPr lang="en-US" sz="1800" dirty="0">
                <a:solidFill>
                  <a:srgbClr val="002060"/>
                </a:solidFill>
                <a:hlinkClick r:id="rId3"/>
              </a:rPr>
              <a:t>13 Technical Reports </a:t>
            </a:r>
            <a:r>
              <a:rPr lang="en-US" sz="1800" dirty="0">
                <a:solidFill>
                  <a:srgbClr val="002060"/>
                </a:solidFill>
              </a:rPr>
              <a:t>(Release 1 and Release 2).</a:t>
            </a:r>
          </a:p>
          <a:p>
            <a:pPr marL="179388" indent="-179388" algn="just">
              <a:spcBef>
                <a:spcPts val="300"/>
              </a:spcBef>
              <a:spcAft>
                <a:spcPts val="300"/>
              </a:spcAft>
            </a:pPr>
            <a:r>
              <a:rPr lang="en-US" sz="1800" dirty="0">
                <a:solidFill>
                  <a:srgbClr val="002060"/>
                </a:solidFill>
              </a:rPr>
              <a:t>TEC is implementing </a:t>
            </a:r>
            <a:r>
              <a:rPr lang="en-US" sz="1800" dirty="0">
                <a:solidFill>
                  <a:srgbClr val="002060"/>
                </a:solidFill>
                <a:hlinkClick r:id="rId4"/>
              </a:rPr>
              <a:t>Mandatory Testing and Certification of Telecom </a:t>
            </a:r>
            <a:r>
              <a:rPr lang="en-US" sz="1800" dirty="0" err="1">
                <a:solidFill>
                  <a:srgbClr val="002060"/>
                </a:solidFill>
                <a:hlinkClick r:id="rId4"/>
              </a:rPr>
              <a:t>Equipments</a:t>
            </a:r>
            <a:r>
              <a:rPr lang="en-US" sz="1800" dirty="0">
                <a:solidFill>
                  <a:srgbClr val="002060"/>
                </a:solidFill>
                <a:hlinkClick r:id="rId4"/>
              </a:rPr>
              <a:t> (MTCTE)</a:t>
            </a:r>
            <a:r>
              <a:rPr lang="en-US" sz="1800" dirty="0">
                <a:solidFill>
                  <a:srgbClr val="002060"/>
                </a:solidFill>
              </a:rPr>
              <a:t> </a:t>
            </a:r>
          </a:p>
          <a:p>
            <a:pPr marL="179388" indent="-179388" algn="just">
              <a:spcBef>
                <a:spcPts val="300"/>
              </a:spcBef>
              <a:spcAft>
                <a:spcPts val="300"/>
              </a:spcAft>
            </a:pPr>
            <a:r>
              <a:rPr lang="en-US" sz="1800" dirty="0">
                <a:solidFill>
                  <a:srgbClr val="002060"/>
                </a:solidFill>
              </a:rPr>
              <a:t>TEC has approved adopting TSDSI transposed oneM2M Rel. 2 specifications as National Standards</a:t>
            </a:r>
          </a:p>
        </p:txBody>
      </p:sp>
    </p:spTree>
    <p:extLst>
      <p:ext uri="{BB962C8B-B14F-4D97-AF65-F5344CB8AC3E}">
        <p14:creationId xmlns:p14="http://schemas.microsoft.com/office/powerpoint/2010/main" val="32128596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10">
            <a:extLst>
              <a:ext uri="{FF2B5EF4-FFF2-40B4-BE49-F238E27FC236}">
                <a16:creationId xmlns:a16="http://schemas.microsoft.com/office/drawing/2014/main" id="{B670DBD5-770C-4383-9F54-5B86E86BD5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10277" y="0"/>
            <a:ext cx="9771446" cy="6858000"/>
          </a:xfrm>
          <a:custGeom>
            <a:avLst/>
            <a:gdLst>
              <a:gd name="connsiteX0" fmla="*/ 1422188 w 9771446"/>
              <a:gd name="connsiteY0" fmla="*/ 0 h 6858000"/>
              <a:gd name="connsiteX1" fmla="*/ 8349258 w 9771446"/>
              <a:gd name="connsiteY1" fmla="*/ 0 h 6858000"/>
              <a:gd name="connsiteX2" fmla="*/ 8502224 w 9771446"/>
              <a:gd name="connsiteY2" fmla="*/ 159673 h 6858000"/>
              <a:gd name="connsiteX3" fmla="*/ 9771446 w 9771446"/>
              <a:gd name="connsiteY3" fmla="*/ 3429001 h 6858000"/>
              <a:gd name="connsiteX4" fmla="*/ 8502224 w 9771446"/>
              <a:gd name="connsiteY4" fmla="*/ 6698330 h 6858000"/>
              <a:gd name="connsiteX5" fmla="*/ 8349260 w 9771446"/>
              <a:gd name="connsiteY5" fmla="*/ 6858000 h 6858000"/>
              <a:gd name="connsiteX6" fmla="*/ 1422186 w 9771446"/>
              <a:gd name="connsiteY6" fmla="*/ 6858000 h 6858000"/>
              <a:gd name="connsiteX7" fmla="*/ 1269223 w 9771446"/>
              <a:gd name="connsiteY7" fmla="*/ 6698330 h 6858000"/>
              <a:gd name="connsiteX8" fmla="*/ 0 w 9771446"/>
              <a:gd name="connsiteY8" fmla="*/ 3429001 h 6858000"/>
              <a:gd name="connsiteX9" fmla="*/ 1269223 w 9771446"/>
              <a:gd name="connsiteY9" fmla="*/ 15967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771446" h="6858000">
                <a:moveTo>
                  <a:pt x="1422188" y="0"/>
                </a:moveTo>
                <a:lnTo>
                  <a:pt x="8349258" y="0"/>
                </a:lnTo>
                <a:lnTo>
                  <a:pt x="8502224" y="159673"/>
                </a:lnTo>
                <a:cubicBezTo>
                  <a:pt x="9290813" y="1023162"/>
                  <a:pt x="9771446" y="2170221"/>
                  <a:pt x="9771446" y="3429001"/>
                </a:cubicBezTo>
                <a:cubicBezTo>
                  <a:pt x="9771446" y="4687781"/>
                  <a:pt x="9290813" y="5834840"/>
                  <a:pt x="8502224" y="6698330"/>
                </a:cubicBezTo>
                <a:lnTo>
                  <a:pt x="8349260" y="6858000"/>
                </a:lnTo>
                <a:lnTo>
                  <a:pt x="1422186" y="6858000"/>
                </a:lnTo>
                <a:lnTo>
                  <a:pt x="1269223" y="6698330"/>
                </a:lnTo>
                <a:cubicBezTo>
                  <a:pt x="480633" y="5834840"/>
                  <a:pt x="0" y="4687781"/>
                  <a:pt x="0" y="3429001"/>
                </a:cubicBezTo>
                <a:cubicBezTo>
                  <a:pt x="0" y="2170221"/>
                  <a:pt x="480633" y="1023162"/>
                  <a:pt x="1269223" y="159673"/>
                </a:cubicBezTo>
                <a:close/>
              </a:path>
            </a:pathLst>
          </a:custGeom>
          <a:solidFill>
            <a:schemeClr val="bg1">
              <a:lumMod val="85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457200" y="140273"/>
            <a:ext cx="11277600" cy="1148881"/>
          </a:xfrm>
        </p:spPr>
        <p:txBody>
          <a:bodyPr>
            <a:normAutofit/>
          </a:bodyPr>
          <a:lstStyle/>
          <a:p>
            <a:r>
              <a:rPr lang="en-US" altLang="en-US" sz="4000" b="1" dirty="0">
                <a:solidFill>
                  <a:srgbClr val="002060"/>
                </a:solidFill>
              </a:rPr>
              <a:t>M</a:t>
            </a:r>
            <a:r>
              <a:rPr lang="en-US" altLang="en-US" sz="4000" b="1" dirty="0">
                <a:solidFill>
                  <a:srgbClr val="002060"/>
                </a:solidFill>
                <a:latin typeface="Century Gothic" panose="020B0502020202020204" pitchFamily="34" charset="0"/>
              </a:rPr>
              <a:t>ain divisions / Functional areas…           2(3)</a:t>
            </a:r>
            <a:endParaRPr lang="en-IN" sz="4000" b="1" dirty="0">
              <a:solidFill>
                <a:srgbClr val="002060"/>
              </a:solidFill>
              <a:latin typeface="Century Gothic" panose="020B0502020202020204" pitchFamily="34" charset="0"/>
            </a:endParaRPr>
          </a:p>
        </p:txBody>
      </p:sp>
      <p:graphicFrame>
        <p:nvGraphicFramePr>
          <p:cNvPr id="6" name="Content Placeholder 2">
            <a:extLst>
              <a:ext uri="{FF2B5EF4-FFF2-40B4-BE49-F238E27FC236}">
                <a16:creationId xmlns:a16="http://schemas.microsoft.com/office/drawing/2014/main" id="{5526D367-D7A1-45AC-B51C-33E0FE803FA9}"/>
              </a:ext>
            </a:extLst>
          </p:cNvPr>
          <p:cNvGraphicFramePr>
            <a:graphicFrameLocks noGrp="1"/>
          </p:cNvGraphicFramePr>
          <p:nvPr>
            <p:ph idx="1"/>
            <p:extLst>
              <p:ext uri="{D42A27DB-BD31-4B8C-83A1-F6EECF244321}">
                <p14:modId xmlns:p14="http://schemas.microsoft.com/office/powerpoint/2010/main" val="149489733"/>
              </p:ext>
            </p:extLst>
          </p:nvPr>
        </p:nvGraphicFramePr>
        <p:xfrm>
          <a:off x="509666" y="1244184"/>
          <a:ext cx="11243061" cy="49784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191249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0273"/>
            <a:ext cx="11277600" cy="1148881"/>
          </a:xfrm>
        </p:spPr>
        <p:txBody>
          <a:bodyPr>
            <a:normAutofit/>
          </a:bodyPr>
          <a:lstStyle/>
          <a:p>
            <a:r>
              <a:rPr lang="en-US" altLang="en-US" sz="4000" b="1" dirty="0">
                <a:solidFill>
                  <a:srgbClr val="002060"/>
                </a:solidFill>
                <a:latin typeface="Century Gothic" panose="020B0502020202020204" pitchFamily="34" charset="0"/>
              </a:rPr>
              <a:t>Internation</a:t>
            </a:r>
            <a:r>
              <a:rPr lang="en-US" altLang="en-US" sz="4000" b="1" dirty="0">
                <a:solidFill>
                  <a:srgbClr val="002060"/>
                </a:solidFill>
              </a:rPr>
              <a:t>al collaboration                         3(3)</a:t>
            </a:r>
            <a:endParaRPr lang="en-IN" sz="4000" b="1" dirty="0">
              <a:solidFill>
                <a:srgbClr val="002060"/>
              </a:solidFill>
              <a:latin typeface="Century Gothic" panose="020B0502020202020204" pitchFamily="34" charset="0"/>
            </a:endParaRPr>
          </a:p>
        </p:txBody>
      </p:sp>
      <p:sp>
        <p:nvSpPr>
          <p:cNvPr id="3" name="Content Placeholder 2"/>
          <p:cNvSpPr>
            <a:spLocks noGrp="1"/>
          </p:cNvSpPr>
          <p:nvPr>
            <p:ph idx="1"/>
          </p:nvPr>
        </p:nvSpPr>
        <p:spPr>
          <a:xfrm>
            <a:off x="509666" y="1244184"/>
            <a:ext cx="11243061" cy="4978455"/>
          </a:xfrm>
        </p:spPr>
        <p:txBody>
          <a:bodyPr>
            <a:noAutofit/>
          </a:bodyPr>
          <a:lstStyle/>
          <a:p>
            <a:pPr algn="just">
              <a:spcBef>
                <a:spcPts val="200"/>
              </a:spcBef>
              <a:spcAft>
                <a:spcPts val="200"/>
              </a:spcAft>
            </a:pPr>
            <a:r>
              <a:rPr lang="en-US" sz="1800" dirty="0">
                <a:solidFill>
                  <a:srgbClr val="002060"/>
                </a:solidFill>
                <a:cs typeface="Calibri" panose="020F0502020204030204" pitchFamily="34" charset="0"/>
              </a:rPr>
              <a:t>TEC participates &amp; follow </a:t>
            </a:r>
            <a:r>
              <a:rPr lang="en-US" sz="1800" dirty="0" err="1">
                <a:solidFill>
                  <a:srgbClr val="002060"/>
                </a:solidFill>
                <a:cs typeface="Calibri" panose="020F0502020204030204" pitchFamily="34" charset="0"/>
              </a:rPr>
              <a:t>programmes</a:t>
            </a:r>
            <a:r>
              <a:rPr lang="en-US" sz="1800" dirty="0">
                <a:solidFill>
                  <a:srgbClr val="002060"/>
                </a:solidFill>
                <a:cs typeface="Calibri" panose="020F0502020204030204" pitchFamily="34" charset="0"/>
              </a:rPr>
              <a:t> of standardization bodies such as below directly/indirectly: </a:t>
            </a:r>
          </a:p>
          <a:p>
            <a:pPr lvl="1" algn="just">
              <a:spcBef>
                <a:spcPts val="200"/>
              </a:spcBef>
              <a:spcAft>
                <a:spcPts val="200"/>
              </a:spcAft>
            </a:pPr>
            <a:r>
              <a:rPr lang="en-US" sz="1600" dirty="0">
                <a:solidFill>
                  <a:srgbClr val="002060"/>
                </a:solidFill>
                <a:cs typeface="Calibri" panose="020F0502020204030204" pitchFamily="34" charset="0"/>
              </a:rPr>
              <a:t>ITU </a:t>
            </a:r>
          </a:p>
          <a:p>
            <a:pPr lvl="1" algn="just">
              <a:spcBef>
                <a:spcPts val="200"/>
              </a:spcBef>
              <a:spcAft>
                <a:spcPts val="200"/>
              </a:spcAft>
            </a:pPr>
            <a:r>
              <a:rPr lang="en-US" sz="1600" dirty="0">
                <a:solidFill>
                  <a:srgbClr val="002060"/>
                </a:solidFill>
                <a:cs typeface="Calibri" panose="020F0502020204030204" pitchFamily="34" charset="0"/>
              </a:rPr>
              <a:t>3GPP</a:t>
            </a:r>
          </a:p>
          <a:p>
            <a:pPr lvl="1" algn="just">
              <a:spcBef>
                <a:spcPts val="200"/>
              </a:spcBef>
              <a:spcAft>
                <a:spcPts val="200"/>
              </a:spcAft>
            </a:pPr>
            <a:r>
              <a:rPr lang="en-US" sz="1600" dirty="0">
                <a:solidFill>
                  <a:srgbClr val="002060"/>
                </a:solidFill>
                <a:cs typeface="Calibri" panose="020F0502020204030204" pitchFamily="34" charset="0"/>
              </a:rPr>
              <a:t>OneM2M</a:t>
            </a:r>
          </a:p>
          <a:p>
            <a:pPr lvl="1" algn="just">
              <a:spcBef>
                <a:spcPts val="200"/>
              </a:spcBef>
              <a:spcAft>
                <a:spcPts val="200"/>
              </a:spcAft>
            </a:pPr>
            <a:r>
              <a:rPr lang="en-US" sz="1600" dirty="0">
                <a:solidFill>
                  <a:srgbClr val="002060"/>
                </a:solidFill>
                <a:cs typeface="Calibri" panose="020F0502020204030204" pitchFamily="34" charset="0"/>
              </a:rPr>
              <a:t>ETSI (Member) </a:t>
            </a:r>
          </a:p>
          <a:p>
            <a:pPr lvl="1" algn="just">
              <a:spcBef>
                <a:spcPts val="200"/>
              </a:spcBef>
              <a:spcAft>
                <a:spcPts val="200"/>
              </a:spcAft>
            </a:pPr>
            <a:r>
              <a:rPr lang="en-US" sz="1600" dirty="0">
                <a:solidFill>
                  <a:srgbClr val="002060"/>
                </a:solidFill>
                <a:cs typeface="Calibri" panose="020F0502020204030204" pitchFamily="34" charset="0"/>
              </a:rPr>
              <a:t>GSMA </a:t>
            </a:r>
          </a:p>
          <a:p>
            <a:pPr lvl="1" algn="just">
              <a:spcBef>
                <a:spcPts val="200"/>
              </a:spcBef>
              <a:spcAft>
                <a:spcPts val="200"/>
              </a:spcAft>
            </a:pPr>
            <a:r>
              <a:rPr lang="en-US" sz="1600" dirty="0">
                <a:solidFill>
                  <a:srgbClr val="002060"/>
                </a:solidFill>
                <a:cs typeface="Calibri" panose="020F0502020204030204" pitchFamily="34" charset="0"/>
              </a:rPr>
              <a:t>IEEE</a:t>
            </a:r>
          </a:p>
          <a:p>
            <a:pPr algn="just">
              <a:spcBef>
                <a:spcPts val="200"/>
              </a:spcBef>
              <a:spcAft>
                <a:spcPts val="200"/>
              </a:spcAft>
            </a:pPr>
            <a:endParaRPr lang="en-US" sz="1050" dirty="0">
              <a:solidFill>
                <a:srgbClr val="002060"/>
              </a:solidFill>
              <a:cs typeface="Calibri" panose="020F0502020204030204" pitchFamily="34" charset="0"/>
            </a:endParaRPr>
          </a:p>
          <a:p>
            <a:pPr algn="just">
              <a:spcBef>
                <a:spcPts val="200"/>
              </a:spcBef>
              <a:spcAft>
                <a:spcPts val="200"/>
              </a:spcAft>
            </a:pPr>
            <a:r>
              <a:rPr lang="en-US" sz="1800" b="1" dirty="0">
                <a:solidFill>
                  <a:srgbClr val="002060"/>
                </a:solidFill>
              </a:rPr>
              <a:t>National Working Groups (NWGs) corresponding to respective ITU-T Study Groups:</a:t>
            </a:r>
          </a:p>
          <a:p>
            <a:pPr marL="457200" lvl="1" indent="0" algn="just">
              <a:spcBef>
                <a:spcPts val="200"/>
              </a:spcBef>
              <a:spcAft>
                <a:spcPts val="200"/>
              </a:spcAft>
              <a:buNone/>
            </a:pPr>
            <a:r>
              <a:rPr lang="en-US" sz="1500" dirty="0">
                <a:solidFill>
                  <a:srgbClr val="002060"/>
                </a:solidFill>
              </a:rPr>
              <a:t>✓ NWG-5- Environment and climate change</a:t>
            </a:r>
          </a:p>
          <a:p>
            <a:pPr marL="457200" lvl="1" indent="0" algn="just">
              <a:spcBef>
                <a:spcPts val="200"/>
              </a:spcBef>
              <a:spcAft>
                <a:spcPts val="200"/>
              </a:spcAft>
              <a:buNone/>
            </a:pPr>
            <a:r>
              <a:rPr lang="en-US" sz="1500" dirty="0">
                <a:solidFill>
                  <a:srgbClr val="002060"/>
                </a:solidFill>
              </a:rPr>
              <a:t>✓ NWG-9: Television and sound transmission and integrated broadband cable networks.</a:t>
            </a:r>
          </a:p>
          <a:p>
            <a:pPr marL="457200" lvl="1" indent="0" algn="just">
              <a:spcBef>
                <a:spcPts val="200"/>
              </a:spcBef>
              <a:spcAft>
                <a:spcPts val="200"/>
              </a:spcAft>
              <a:buNone/>
            </a:pPr>
            <a:r>
              <a:rPr lang="en-US" sz="1500" dirty="0">
                <a:solidFill>
                  <a:srgbClr val="002060"/>
                </a:solidFill>
              </a:rPr>
              <a:t>✓ NWG-11: Signaling requirements, protocols and test specifications</a:t>
            </a:r>
          </a:p>
          <a:p>
            <a:pPr marL="457200" lvl="1" indent="0" algn="just">
              <a:spcBef>
                <a:spcPts val="200"/>
              </a:spcBef>
              <a:spcAft>
                <a:spcPts val="200"/>
              </a:spcAft>
              <a:buNone/>
            </a:pPr>
            <a:r>
              <a:rPr lang="en-US" sz="1500" dirty="0">
                <a:solidFill>
                  <a:srgbClr val="002060"/>
                </a:solidFill>
              </a:rPr>
              <a:t>✓ NWG-12: Performance, QoS and </a:t>
            </a:r>
            <a:r>
              <a:rPr lang="en-US" sz="1500" dirty="0" err="1">
                <a:solidFill>
                  <a:srgbClr val="002060"/>
                </a:solidFill>
              </a:rPr>
              <a:t>QoE</a:t>
            </a:r>
            <a:endParaRPr lang="en-US" sz="1500" dirty="0">
              <a:solidFill>
                <a:srgbClr val="002060"/>
              </a:solidFill>
            </a:endParaRPr>
          </a:p>
          <a:p>
            <a:pPr marL="457200" lvl="1" indent="0" algn="just">
              <a:spcBef>
                <a:spcPts val="200"/>
              </a:spcBef>
              <a:spcAft>
                <a:spcPts val="200"/>
              </a:spcAft>
              <a:buNone/>
            </a:pPr>
            <a:r>
              <a:rPr lang="en-US" sz="1500" dirty="0">
                <a:solidFill>
                  <a:srgbClr val="002060"/>
                </a:solidFill>
              </a:rPr>
              <a:t>✓ NWG-13: Future networks including mobile and NGN</a:t>
            </a:r>
          </a:p>
          <a:p>
            <a:pPr marL="457200" lvl="1" indent="0" algn="just">
              <a:spcBef>
                <a:spcPts val="200"/>
              </a:spcBef>
              <a:spcAft>
                <a:spcPts val="200"/>
              </a:spcAft>
              <a:buNone/>
            </a:pPr>
            <a:r>
              <a:rPr lang="en-US" sz="1500" dirty="0">
                <a:solidFill>
                  <a:srgbClr val="002060"/>
                </a:solidFill>
              </a:rPr>
              <a:t>✓ NWG-15: Optical transport networks and access network infrastructures</a:t>
            </a:r>
          </a:p>
          <a:p>
            <a:pPr marL="457200" lvl="1" indent="0" algn="just">
              <a:spcBef>
                <a:spcPts val="200"/>
              </a:spcBef>
              <a:spcAft>
                <a:spcPts val="200"/>
              </a:spcAft>
              <a:buNone/>
            </a:pPr>
            <a:r>
              <a:rPr lang="en-US" sz="1500" dirty="0">
                <a:solidFill>
                  <a:srgbClr val="002060"/>
                </a:solidFill>
              </a:rPr>
              <a:t>✓ NWG-16: Multimedia coding, systems and applications</a:t>
            </a:r>
          </a:p>
          <a:p>
            <a:pPr marL="457200" lvl="1" indent="0" algn="just">
              <a:spcBef>
                <a:spcPts val="200"/>
              </a:spcBef>
              <a:spcAft>
                <a:spcPts val="200"/>
              </a:spcAft>
              <a:buNone/>
            </a:pPr>
            <a:r>
              <a:rPr lang="en-US" sz="1500" dirty="0">
                <a:solidFill>
                  <a:srgbClr val="002060"/>
                </a:solidFill>
              </a:rPr>
              <a:t>✓ NWG-17: Security</a:t>
            </a:r>
          </a:p>
          <a:p>
            <a:pPr algn="just">
              <a:spcBef>
                <a:spcPts val="200"/>
              </a:spcBef>
              <a:spcAft>
                <a:spcPts val="200"/>
              </a:spcAft>
            </a:pPr>
            <a:endParaRPr lang="en-US" sz="1800" dirty="0">
              <a:solidFill>
                <a:srgbClr val="002060"/>
              </a:solidFill>
            </a:endParaRPr>
          </a:p>
        </p:txBody>
      </p:sp>
    </p:spTree>
    <p:extLst>
      <p:ext uri="{BB962C8B-B14F-4D97-AF65-F5344CB8AC3E}">
        <p14:creationId xmlns:p14="http://schemas.microsoft.com/office/powerpoint/2010/main" val="3746204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E71290-56A3-4540-A996-46BB7FC19162}"/>
              </a:ext>
            </a:extLst>
          </p:cNvPr>
          <p:cNvSpPr>
            <a:spLocks noGrp="1"/>
          </p:cNvSpPr>
          <p:nvPr>
            <p:ph type="title"/>
          </p:nvPr>
        </p:nvSpPr>
        <p:spPr>
          <a:xfrm>
            <a:off x="734517" y="2812557"/>
            <a:ext cx="10805391" cy="1138773"/>
          </a:xfrm>
        </p:spPr>
        <p:txBody>
          <a:bodyPr/>
          <a:lstStyle/>
          <a:p>
            <a:pPr lvl="1" algn="ctr"/>
            <a:r>
              <a:rPr lang="en-US" sz="4000" b="1" dirty="0">
                <a:solidFill>
                  <a:srgbClr val="002060"/>
                </a:solidFill>
                <a:latin typeface="Century Gothic" panose="020B0502020202020204" pitchFamily="34" charset="0"/>
              </a:rPr>
              <a:t>New Approach/ Key Initiatives </a:t>
            </a:r>
            <a:br>
              <a:rPr lang="en-US" sz="4000" b="1" dirty="0">
                <a:solidFill>
                  <a:srgbClr val="002060"/>
                </a:solidFill>
                <a:latin typeface="Century Gothic" panose="020B0502020202020204" pitchFamily="34" charset="0"/>
              </a:rPr>
            </a:br>
            <a:r>
              <a:rPr lang="en-US" sz="2800" b="1" dirty="0">
                <a:solidFill>
                  <a:srgbClr val="002060"/>
                </a:solidFill>
                <a:latin typeface="Century Gothic" panose="020B0502020202020204" pitchFamily="34" charset="0"/>
              </a:rPr>
              <a:t>(Project Priority Sectors)</a:t>
            </a:r>
            <a:endParaRPr lang="en-US" sz="4000" b="1"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7737950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E71290-56A3-4540-A996-46BB7FC19162}"/>
              </a:ext>
            </a:extLst>
          </p:cNvPr>
          <p:cNvSpPr>
            <a:spLocks noGrp="1"/>
          </p:cNvSpPr>
          <p:nvPr>
            <p:ph type="title"/>
          </p:nvPr>
        </p:nvSpPr>
        <p:spPr>
          <a:xfrm>
            <a:off x="734517" y="3028000"/>
            <a:ext cx="10805391" cy="707886"/>
          </a:xfrm>
          <a:solidFill>
            <a:srgbClr val="002060"/>
          </a:solidFill>
        </p:spPr>
        <p:txBody>
          <a:bodyPr/>
          <a:lstStyle/>
          <a:p>
            <a:pPr lvl="1" algn="ctr"/>
            <a:r>
              <a:rPr lang="en-US" sz="4000" b="1" dirty="0">
                <a:solidFill>
                  <a:schemeClr val="bg1">
                    <a:lumMod val="95000"/>
                  </a:schemeClr>
                </a:solidFill>
                <a:latin typeface="Century Gothic" panose="020B0502020202020204" pitchFamily="34" charset="0"/>
              </a:rPr>
              <a:t>Standards/IPR</a:t>
            </a:r>
          </a:p>
        </p:txBody>
      </p:sp>
    </p:spTree>
    <p:extLst>
      <p:ext uri="{BB962C8B-B14F-4D97-AF65-F5344CB8AC3E}">
        <p14:creationId xmlns:p14="http://schemas.microsoft.com/office/powerpoint/2010/main" val="8706391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r>
              <a:rPr lang="en-US" altLang="en-US" sz="4000" b="1" dirty="0">
                <a:solidFill>
                  <a:srgbClr val="002060"/>
                </a:solidFill>
                <a:latin typeface="Century Gothic" panose="020B0502020202020204" pitchFamily="34" charset="0"/>
              </a:rPr>
              <a:t>Bureau of Indian Standards (BIS) Bill 2016</a:t>
            </a:r>
          </a:p>
        </p:txBody>
      </p:sp>
      <p:sp>
        <p:nvSpPr>
          <p:cNvPr id="3" name="Content Placeholder 2"/>
          <p:cNvSpPr>
            <a:spLocks noGrp="1"/>
          </p:cNvSpPr>
          <p:nvPr>
            <p:ph idx="1"/>
          </p:nvPr>
        </p:nvSpPr>
        <p:spPr>
          <a:xfrm>
            <a:off x="404735" y="1094282"/>
            <a:ext cx="11347994" cy="5216577"/>
          </a:xfrm>
        </p:spPr>
        <p:txBody>
          <a:bodyPr>
            <a:noAutofit/>
          </a:bodyPr>
          <a:lstStyle/>
          <a:p>
            <a:pPr algn="just">
              <a:lnSpc>
                <a:spcPct val="100000"/>
              </a:lnSpc>
              <a:spcBef>
                <a:spcPts val="600"/>
              </a:spcBef>
              <a:spcAft>
                <a:spcPts val="600"/>
              </a:spcAft>
            </a:pPr>
            <a:r>
              <a:rPr lang="en-US" sz="2400" kern="0" dirty="0">
                <a:solidFill>
                  <a:srgbClr val="002060"/>
                </a:solidFill>
              </a:rPr>
              <a:t>BIS Bill 2016, replaced 1986 act to include goods, services and systems, with services </a:t>
            </a:r>
          </a:p>
          <a:p>
            <a:pPr algn="just">
              <a:lnSpc>
                <a:spcPct val="100000"/>
              </a:lnSpc>
              <a:spcBef>
                <a:spcPts val="600"/>
              </a:spcBef>
              <a:spcAft>
                <a:spcPts val="600"/>
              </a:spcAft>
            </a:pPr>
            <a:r>
              <a:rPr lang="en-US" sz="2400" kern="0" dirty="0">
                <a:solidFill>
                  <a:srgbClr val="002060"/>
                </a:solidFill>
              </a:rPr>
              <a:t>Bill recognizes BIS as a National Standards body with international recognition to represent country.</a:t>
            </a:r>
          </a:p>
          <a:p>
            <a:pPr algn="just">
              <a:lnSpc>
                <a:spcPct val="100000"/>
              </a:lnSpc>
              <a:spcBef>
                <a:spcPts val="600"/>
              </a:spcBef>
              <a:spcAft>
                <a:spcPts val="600"/>
              </a:spcAft>
            </a:pPr>
            <a:r>
              <a:rPr lang="en-US" sz="2400" kern="0" dirty="0">
                <a:solidFill>
                  <a:srgbClr val="002060"/>
                </a:solidFill>
              </a:rPr>
              <a:t>Bring more products under the mandatory standard regime.</a:t>
            </a:r>
          </a:p>
          <a:p>
            <a:pPr algn="just">
              <a:lnSpc>
                <a:spcPct val="100000"/>
              </a:lnSpc>
              <a:spcBef>
                <a:spcPts val="600"/>
              </a:spcBef>
              <a:spcAft>
                <a:spcPts val="600"/>
              </a:spcAft>
            </a:pPr>
            <a:r>
              <a:rPr lang="en-US" sz="2400" kern="0" dirty="0">
                <a:solidFill>
                  <a:srgbClr val="002060"/>
                </a:solidFill>
              </a:rPr>
              <a:t>Gives BIS authority and power to withdraw sub-standard products</a:t>
            </a:r>
          </a:p>
          <a:p>
            <a:pPr algn="just">
              <a:lnSpc>
                <a:spcPct val="100000"/>
              </a:lnSpc>
              <a:spcBef>
                <a:spcPts val="600"/>
              </a:spcBef>
              <a:spcAft>
                <a:spcPts val="600"/>
              </a:spcAft>
            </a:pPr>
            <a:r>
              <a:rPr lang="en-US" sz="2400" kern="0" dirty="0">
                <a:solidFill>
                  <a:srgbClr val="002060"/>
                </a:solidFill>
              </a:rPr>
              <a:t>Allows central government to notify certain goods, articles, etc. </a:t>
            </a:r>
          </a:p>
          <a:p>
            <a:pPr algn="just">
              <a:lnSpc>
                <a:spcPct val="100000"/>
              </a:lnSpc>
              <a:spcBef>
                <a:spcPts val="600"/>
              </a:spcBef>
              <a:spcAft>
                <a:spcPts val="600"/>
              </a:spcAft>
            </a:pPr>
            <a:r>
              <a:rPr lang="en-US" sz="2400" kern="0" dirty="0">
                <a:solidFill>
                  <a:srgbClr val="002060"/>
                </a:solidFill>
              </a:rPr>
              <a:t>Bill also prescribes penalties for: </a:t>
            </a:r>
          </a:p>
          <a:p>
            <a:pPr marL="914400" algn="just">
              <a:lnSpc>
                <a:spcPct val="100000"/>
              </a:lnSpc>
              <a:spcBef>
                <a:spcPts val="600"/>
              </a:spcBef>
              <a:spcAft>
                <a:spcPts val="600"/>
              </a:spcAft>
              <a:buFont typeface="Wingdings" panose="05000000000000000000" pitchFamily="2" charset="2"/>
              <a:buChar char="§"/>
            </a:pPr>
            <a:r>
              <a:rPr lang="en-US" sz="2400" kern="0" dirty="0">
                <a:solidFill>
                  <a:srgbClr val="002060"/>
                </a:solidFill>
              </a:rPr>
              <a:t>Improper use of the standard mark by testing and marking </a:t>
            </a:r>
            <a:r>
              <a:rPr lang="en-US" sz="2400" kern="0" dirty="0" err="1">
                <a:solidFill>
                  <a:srgbClr val="002060"/>
                </a:solidFill>
              </a:rPr>
              <a:t>centres</a:t>
            </a:r>
            <a:r>
              <a:rPr lang="en-US" sz="2400" kern="0" dirty="0">
                <a:solidFill>
                  <a:srgbClr val="002060"/>
                </a:solidFill>
              </a:rPr>
              <a:t>.</a:t>
            </a:r>
          </a:p>
          <a:p>
            <a:pPr marL="914400" algn="just">
              <a:lnSpc>
                <a:spcPct val="100000"/>
              </a:lnSpc>
              <a:spcBef>
                <a:spcPts val="600"/>
              </a:spcBef>
              <a:spcAft>
                <a:spcPts val="600"/>
              </a:spcAft>
              <a:buFont typeface="Wingdings" panose="05000000000000000000" pitchFamily="2" charset="2"/>
              <a:buChar char="§"/>
            </a:pPr>
            <a:r>
              <a:rPr lang="en-US" sz="2400" kern="0" dirty="0">
                <a:solidFill>
                  <a:srgbClr val="002060"/>
                </a:solidFill>
              </a:rPr>
              <a:t>Manufacturing or selling goods and articles which do not carry a standard mark and have been mandated to do so, among others</a:t>
            </a:r>
          </a:p>
        </p:txBody>
      </p:sp>
    </p:spTree>
    <p:extLst>
      <p:ext uri="{BB962C8B-B14F-4D97-AF65-F5344CB8AC3E}">
        <p14:creationId xmlns:p14="http://schemas.microsoft.com/office/powerpoint/2010/main" val="29346779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r>
              <a:rPr lang="en-US" altLang="en-US" sz="4000" b="1" dirty="0">
                <a:solidFill>
                  <a:srgbClr val="002060"/>
                </a:solidFill>
                <a:latin typeface="Century Gothic" panose="020B0502020202020204" pitchFamily="34" charset="0"/>
              </a:rPr>
              <a:t>BIS (Conformity Assessment) Regulations, 2018</a:t>
            </a:r>
          </a:p>
        </p:txBody>
      </p:sp>
      <p:sp>
        <p:nvSpPr>
          <p:cNvPr id="3" name="Content Placeholder 2"/>
          <p:cNvSpPr>
            <a:spLocks noGrp="1"/>
          </p:cNvSpPr>
          <p:nvPr>
            <p:ph idx="1"/>
          </p:nvPr>
        </p:nvSpPr>
        <p:spPr>
          <a:xfrm>
            <a:off x="404735" y="1094282"/>
            <a:ext cx="11347994" cy="5216577"/>
          </a:xfrm>
        </p:spPr>
        <p:txBody>
          <a:bodyPr>
            <a:noAutofit/>
          </a:bodyPr>
          <a:lstStyle/>
          <a:p>
            <a:pPr algn="just"/>
            <a:r>
              <a:rPr lang="en-US" sz="2000" dirty="0">
                <a:solidFill>
                  <a:srgbClr val="002060"/>
                </a:solidFill>
              </a:rPr>
              <a:t>Framed under the provisions of the new Bureau of Indian Standards Act, 2016</a:t>
            </a:r>
          </a:p>
          <a:p>
            <a:pPr algn="just"/>
            <a:r>
              <a:rPr lang="en-US" sz="2000" dirty="0">
                <a:solidFill>
                  <a:srgbClr val="002060"/>
                </a:solidFill>
              </a:rPr>
              <a:t>BIS (Conformity Assessment) Regulations, 2018, lays down norms for </a:t>
            </a:r>
            <a:r>
              <a:rPr lang="en-US" sz="1700" dirty="0">
                <a:solidFill>
                  <a:srgbClr val="002060"/>
                </a:solidFill>
              </a:rPr>
              <a:t>Fees, Terms and conditions for grant, Operation, suspension, renewal, non-renewal and cancellation of </a:t>
            </a:r>
            <a:r>
              <a:rPr lang="en-US" sz="1700" dirty="0" err="1">
                <a:solidFill>
                  <a:srgbClr val="002060"/>
                </a:solidFill>
              </a:rPr>
              <a:t>licences</a:t>
            </a:r>
            <a:r>
              <a:rPr lang="en-US" sz="1700" dirty="0">
                <a:solidFill>
                  <a:srgbClr val="002060"/>
                </a:solidFill>
              </a:rPr>
              <a:t> for using or applying a ‘Standard Mark’ on any article or goods.</a:t>
            </a:r>
          </a:p>
          <a:p>
            <a:pPr algn="just"/>
            <a:r>
              <a:rPr lang="en-IN" sz="2000" b="1" dirty="0">
                <a:solidFill>
                  <a:srgbClr val="002060"/>
                </a:solidFill>
              </a:rPr>
              <a:t>Conformity Assessment Schemes for Products &amp; </a:t>
            </a:r>
            <a:r>
              <a:rPr lang="en-US" sz="2000" b="1" dirty="0">
                <a:solidFill>
                  <a:srgbClr val="002060"/>
                </a:solidFill>
              </a:rPr>
              <a:t>Grant of license to use standard mark, </a:t>
            </a:r>
            <a:r>
              <a:rPr lang="en-IN" sz="2000" b="1" dirty="0">
                <a:solidFill>
                  <a:srgbClr val="002060"/>
                </a:solidFill>
              </a:rPr>
              <a:t>Initially evidence of conformity:</a:t>
            </a:r>
          </a:p>
          <a:p>
            <a:pPr marL="803275" indent="-346075" algn="just">
              <a:buFont typeface="Wingdings" pitchFamily="2" charset="2"/>
              <a:buChar char="ü"/>
            </a:pPr>
            <a:r>
              <a:rPr lang="en-IN" sz="1700" b="1" dirty="0">
                <a:solidFill>
                  <a:srgbClr val="002060"/>
                </a:solidFill>
              </a:rPr>
              <a:t>For Scheme A</a:t>
            </a:r>
            <a:r>
              <a:rPr lang="en-IN" sz="1700" dirty="0">
                <a:solidFill>
                  <a:srgbClr val="002060"/>
                </a:solidFill>
              </a:rPr>
              <a:t>: </a:t>
            </a:r>
            <a:r>
              <a:rPr lang="en-US" sz="1700" dirty="0">
                <a:solidFill>
                  <a:srgbClr val="002060"/>
                </a:solidFill>
              </a:rPr>
              <a:t>through Testing of Samples in Factory by Bureau</a:t>
            </a:r>
            <a:endParaRPr lang="en-IN" sz="1700" dirty="0">
              <a:solidFill>
                <a:srgbClr val="002060"/>
              </a:solidFill>
            </a:endParaRPr>
          </a:p>
          <a:p>
            <a:pPr marL="803275" indent="-346075" algn="just">
              <a:buFont typeface="Wingdings" pitchFamily="2" charset="2"/>
              <a:buChar char="ü"/>
            </a:pPr>
            <a:r>
              <a:rPr lang="en-IN" sz="1700" b="1" dirty="0">
                <a:solidFill>
                  <a:srgbClr val="002060"/>
                </a:solidFill>
              </a:rPr>
              <a:t>For  Scheme B </a:t>
            </a:r>
            <a:r>
              <a:rPr lang="en-IN" sz="1700" dirty="0">
                <a:solidFill>
                  <a:srgbClr val="002060"/>
                </a:solidFill>
              </a:rPr>
              <a:t>: </a:t>
            </a:r>
            <a:r>
              <a:rPr lang="en-US" sz="1700" dirty="0">
                <a:solidFill>
                  <a:srgbClr val="002060"/>
                </a:solidFill>
              </a:rPr>
              <a:t>through Testing of Samples in Factory by Bureau and in Laboratory</a:t>
            </a:r>
            <a:endParaRPr lang="en-IN" sz="1700" dirty="0">
              <a:solidFill>
                <a:srgbClr val="002060"/>
              </a:solidFill>
            </a:endParaRPr>
          </a:p>
          <a:p>
            <a:pPr marL="803275" indent="-346075" algn="just">
              <a:buFont typeface="Wingdings" pitchFamily="2" charset="2"/>
              <a:buChar char="ü"/>
            </a:pPr>
            <a:r>
              <a:rPr lang="en-IN" sz="1700" b="1" dirty="0">
                <a:solidFill>
                  <a:srgbClr val="002060"/>
                </a:solidFill>
              </a:rPr>
              <a:t>For  Scheme C </a:t>
            </a:r>
            <a:r>
              <a:rPr lang="en-IN" sz="1700" dirty="0">
                <a:solidFill>
                  <a:srgbClr val="002060"/>
                </a:solidFill>
              </a:rPr>
              <a:t>: </a:t>
            </a:r>
            <a:r>
              <a:rPr lang="en-US" sz="1700" dirty="0">
                <a:solidFill>
                  <a:srgbClr val="002060"/>
                </a:solidFill>
              </a:rPr>
              <a:t>through Testing of Samples in Factory by Bureau and in Laboratory (Certification of Lot) </a:t>
            </a:r>
            <a:endParaRPr lang="en-IN" sz="1700" dirty="0">
              <a:solidFill>
                <a:srgbClr val="002060"/>
              </a:solidFill>
            </a:endParaRPr>
          </a:p>
          <a:p>
            <a:pPr marL="803275" indent="-346075" algn="just">
              <a:buFont typeface="Wingdings" pitchFamily="2" charset="2"/>
              <a:buChar char="ü"/>
            </a:pPr>
            <a:r>
              <a:rPr lang="en-IN" sz="1700" b="1" dirty="0">
                <a:solidFill>
                  <a:srgbClr val="002060"/>
                </a:solidFill>
              </a:rPr>
              <a:t>For Scheme D </a:t>
            </a:r>
            <a:r>
              <a:rPr lang="en-IN" sz="1700" dirty="0">
                <a:solidFill>
                  <a:srgbClr val="002060"/>
                </a:solidFill>
              </a:rPr>
              <a:t>: </a:t>
            </a:r>
            <a:r>
              <a:rPr lang="en-US" sz="1700" dirty="0">
                <a:solidFill>
                  <a:srgbClr val="002060"/>
                </a:solidFill>
              </a:rPr>
              <a:t>through Test Report of Samples submitted by Applicant from Laboratory owned or as approved by Bureau and Testing of Samples in Factory by Bureau </a:t>
            </a:r>
            <a:endParaRPr lang="en-IN" sz="1700" dirty="0">
              <a:solidFill>
                <a:srgbClr val="002060"/>
              </a:solidFill>
            </a:endParaRPr>
          </a:p>
          <a:p>
            <a:pPr marL="803275" indent="-346075" algn="just">
              <a:buFont typeface="Wingdings" pitchFamily="2" charset="2"/>
              <a:buChar char="ü"/>
            </a:pPr>
            <a:r>
              <a:rPr lang="en-IN" sz="1700" b="1" dirty="0">
                <a:solidFill>
                  <a:srgbClr val="002060"/>
                </a:solidFill>
              </a:rPr>
              <a:t>For  Scheme E </a:t>
            </a:r>
            <a:r>
              <a:rPr lang="en-IN" sz="1700" dirty="0">
                <a:solidFill>
                  <a:srgbClr val="002060"/>
                </a:solidFill>
              </a:rPr>
              <a:t>: </a:t>
            </a:r>
            <a:r>
              <a:rPr lang="en-US" sz="1700" dirty="0">
                <a:solidFill>
                  <a:srgbClr val="002060"/>
                </a:solidFill>
              </a:rPr>
              <a:t>through Self-Declaration and Test Report of Samples submitted by Applicant from Laboratory</a:t>
            </a:r>
          </a:p>
          <a:p>
            <a:pPr algn="just">
              <a:buNone/>
            </a:pPr>
            <a:r>
              <a:rPr lang="en-US" sz="1800" dirty="0">
                <a:solidFill>
                  <a:srgbClr val="002060"/>
                </a:solidFill>
              </a:rPr>
              <a:t>For more information,  please </a:t>
            </a:r>
            <a:r>
              <a:rPr lang="en-US" sz="1800" dirty="0">
                <a:solidFill>
                  <a:srgbClr val="002060"/>
                </a:solidFill>
                <a:hlinkClick r:id="rId3"/>
              </a:rPr>
              <a:t>click here</a:t>
            </a:r>
            <a:endParaRPr lang="en-US" sz="1800" dirty="0">
              <a:solidFill>
                <a:srgbClr val="002060"/>
              </a:solidFill>
            </a:endParaRPr>
          </a:p>
          <a:p>
            <a:pPr algn="just">
              <a:buNone/>
            </a:pPr>
            <a:r>
              <a:rPr lang="en-US" sz="1800" dirty="0">
                <a:solidFill>
                  <a:srgbClr val="002060"/>
                </a:solidFill>
                <a:hlinkClick r:id="rId4"/>
              </a:rPr>
              <a:t>BIS CA Amendment 2020</a:t>
            </a:r>
            <a:endParaRPr lang="en-US" sz="1800" dirty="0">
              <a:solidFill>
                <a:srgbClr val="002060"/>
              </a:solidFill>
            </a:endParaRPr>
          </a:p>
          <a:p>
            <a:pPr algn="just">
              <a:lnSpc>
                <a:spcPct val="100000"/>
              </a:lnSpc>
              <a:spcBef>
                <a:spcPts val="600"/>
              </a:spcBef>
              <a:spcAft>
                <a:spcPts val="600"/>
              </a:spcAft>
            </a:pPr>
            <a:endParaRPr lang="en-US" sz="2400" kern="0" dirty="0">
              <a:solidFill>
                <a:srgbClr val="002060"/>
              </a:solidFill>
            </a:endParaRPr>
          </a:p>
        </p:txBody>
      </p:sp>
    </p:spTree>
    <p:extLst>
      <p:ext uri="{BB962C8B-B14F-4D97-AF65-F5344CB8AC3E}">
        <p14:creationId xmlns:p14="http://schemas.microsoft.com/office/powerpoint/2010/main" val="8085991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r>
              <a:rPr lang="en-US" altLang="en-US" sz="4000" b="1" dirty="0">
                <a:solidFill>
                  <a:srgbClr val="002060"/>
                </a:solidFill>
                <a:latin typeface="Century Gothic" panose="020B0502020202020204" pitchFamily="34" charset="0"/>
              </a:rPr>
              <a:t>BIS Rules, 2018</a:t>
            </a:r>
          </a:p>
        </p:txBody>
      </p:sp>
      <p:sp>
        <p:nvSpPr>
          <p:cNvPr id="3" name="Content Placeholder 2"/>
          <p:cNvSpPr>
            <a:spLocks noGrp="1"/>
          </p:cNvSpPr>
          <p:nvPr>
            <p:ph idx="1"/>
          </p:nvPr>
        </p:nvSpPr>
        <p:spPr>
          <a:xfrm>
            <a:off x="404735" y="1124263"/>
            <a:ext cx="11347994" cy="5216577"/>
          </a:xfrm>
        </p:spPr>
        <p:txBody>
          <a:bodyPr>
            <a:noAutofit/>
          </a:bodyPr>
          <a:lstStyle/>
          <a:p>
            <a:pPr algn="just"/>
            <a:r>
              <a:rPr lang="en-US" sz="2000" b="1" dirty="0">
                <a:solidFill>
                  <a:srgbClr val="002060"/>
                </a:solidFill>
              </a:rPr>
              <a:t>Ministry of Consumer Affairs</a:t>
            </a:r>
            <a:r>
              <a:rPr lang="en-US" sz="2000" dirty="0">
                <a:solidFill>
                  <a:srgbClr val="002060"/>
                </a:solidFill>
              </a:rPr>
              <a:t>, </a:t>
            </a:r>
            <a:r>
              <a:rPr lang="en-US" sz="2000" b="1" dirty="0">
                <a:solidFill>
                  <a:srgbClr val="002060"/>
                </a:solidFill>
              </a:rPr>
              <a:t>Food</a:t>
            </a:r>
            <a:r>
              <a:rPr lang="en-US" sz="2000" dirty="0">
                <a:solidFill>
                  <a:srgbClr val="002060"/>
                </a:solidFill>
              </a:rPr>
              <a:t> &amp; </a:t>
            </a:r>
            <a:r>
              <a:rPr lang="en-US" sz="2000" b="1" dirty="0">
                <a:solidFill>
                  <a:srgbClr val="002060"/>
                </a:solidFill>
              </a:rPr>
              <a:t>Public Distribution </a:t>
            </a:r>
            <a:r>
              <a:rPr lang="en-US" sz="2000" dirty="0">
                <a:solidFill>
                  <a:srgbClr val="002060"/>
                </a:solidFill>
              </a:rPr>
              <a:t>(Department of Consumer Affairs) has notified BIS Rules, 2018 on 25</a:t>
            </a:r>
            <a:r>
              <a:rPr lang="en-US" sz="2000" baseline="30000" dirty="0">
                <a:solidFill>
                  <a:srgbClr val="002060"/>
                </a:solidFill>
              </a:rPr>
              <a:t>th</a:t>
            </a:r>
            <a:r>
              <a:rPr lang="en-US" sz="2000" dirty="0">
                <a:solidFill>
                  <a:srgbClr val="002060"/>
                </a:solidFill>
              </a:rPr>
              <a:t> June 2018</a:t>
            </a:r>
          </a:p>
          <a:p>
            <a:pPr algn="just"/>
            <a:endParaRPr lang="en-US" sz="2000" dirty="0">
              <a:solidFill>
                <a:srgbClr val="002060"/>
              </a:solidFill>
            </a:endParaRPr>
          </a:p>
          <a:p>
            <a:pPr algn="just"/>
            <a:r>
              <a:rPr lang="en-US" sz="2000" dirty="0">
                <a:solidFill>
                  <a:srgbClr val="002060"/>
                </a:solidFill>
              </a:rPr>
              <a:t>Central Government hereby makes these rules with new changes such as below:-</a:t>
            </a:r>
          </a:p>
          <a:p>
            <a:pPr marL="803275" indent="-346075" algn="just">
              <a:buFont typeface="Wingdings" pitchFamily="2" charset="2"/>
              <a:buChar char="ü"/>
            </a:pPr>
            <a:r>
              <a:rPr lang="en-US" sz="2000" dirty="0">
                <a:solidFill>
                  <a:srgbClr val="002060"/>
                </a:solidFill>
              </a:rPr>
              <a:t>Concurrent Running of Indian Standards after amendment/update </a:t>
            </a:r>
          </a:p>
          <a:p>
            <a:pPr marL="803275" indent="-346075" algn="just">
              <a:buFont typeface="Wingdings" pitchFamily="2" charset="2"/>
              <a:buChar char="ü"/>
            </a:pPr>
            <a:r>
              <a:rPr lang="en-US" sz="2000" dirty="0">
                <a:solidFill>
                  <a:srgbClr val="002060"/>
                </a:solidFill>
              </a:rPr>
              <a:t>Adoption of other Standards from SDOs beyond ISO/IEC as Indian Standards</a:t>
            </a:r>
          </a:p>
          <a:p>
            <a:pPr marL="803275" indent="-346075" algn="just">
              <a:buFont typeface="Wingdings" pitchFamily="2" charset="2"/>
              <a:buChar char="ü"/>
            </a:pPr>
            <a:r>
              <a:rPr lang="en-US" sz="2000" dirty="0">
                <a:solidFill>
                  <a:srgbClr val="002060"/>
                </a:solidFill>
              </a:rPr>
              <a:t>Recognition or accreditation of Institutions engaged in standardization</a:t>
            </a:r>
          </a:p>
          <a:p>
            <a:pPr marL="803275" indent="-346075" algn="just">
              <a:buFont typeface="Wingdings" pitchFamily="2" charset="2"/>
              <a:buChar char="ü"/>
            </a:pPr>
            <a:r>
              <a:rPr lang="en-US" sz="2000" dirty="0">
                <a:solidFill>
                  <a:srgbClr val="002060"/>
                </a:solidFill>
              </a:rPr>
              <a:t>Standard Mark</a:t>
            </a:r>
          </a:p>
          <a:p>
            <a:pPr marL="803275" indent="-346075" algn="just">
              <a:buFont typeface="Wingdings" pitchFamily="2" charset="2"/>
              <a:buChar char="ü"/>
            </a:pPr>
            <a:r>
              <a:rPr lang="en-US" sz="2000" dirty="0">
                <a:solidFill>
                  <a:srgbClr val="002060"/>
                </a:solidFill>
              </a:rPr>
              <a:t>Appointment of agents etc.</a:t>
            </a:r>
          </a:p>
          <a:p>
            <a:pPr marL="803275" indent="-346075" algn="just">
              <a:buFont typeface="Wingdings" pitchFamily="2" charset="2"/>
              <a:buChar char="ü"/>
            </a:pPr>
            <a:endParaRPr lang="en-US" sz="2000" dirty="0">
              <a:solidFill>
                <a:srgbClr val="002060"/>
              </a:solidFill>
            </a:endParaRPr>
          </a:p>
          <a:p>
            <a:pPr marL="182563" indent="0" algn="just">
              <a:buNone/>
            </a:pPr>
            <a:r>
              <a:rPr lang="en-US" sz="2400" b="1" dirty="0">
                <a:solidFill>
                  <a:srgbClr val="002060"/>
                </a:solidFill>
              </a:rPr>
              <a:t>For more details, please click </a:t>
            </a:r>
            <a:r>
              <a:rPr lang="en-US" sz="2400" b="1" dirty="0">
                <a:solidFill>
                  <a:srgbClr val="002060"/>
                </a:solidFill>
                <a:hlinkClick r:id="rId3"/>
              </a:rPr>
              <a:t>here</a:t>
            </a:r>
            <a:r>
              <a:rPr lang="en-US" sz="2400" b="1" dirty="0">
                <a:solidFill>
                  <a:srgbClr val="002060"/>
                </a:solidFill>
              </a:rPr>
              <a:t> for BIS Riles, 2018 &amp; For BIS (Amendment) Rules, 2020, please click </a:t>
            </a:r>
            <a:r>
              <a:rPr lang="en-US" sz="2400" b="1" dirty="0">
                <a:solidFill>
                  <a:srgbClr val="002060"/>
                </a:solidFill>
                <a:hlinkClick r:id="rId4"/>
              </a:rPr>
              <a:t>here</a:t>
            </a:r>
            <a:endParaRPr lang="en-US" sz="2400" b="1" dirty="0">
              <a:solidFill>
                <a:srgbClr val="002060"/>
              </a:solidFill>
            </a:endParaRPr>
          </a:p>
        </p:txBody>
      </p:sp>
    </p:spTree>
    <p:extLst>
      <p:ext uri="{BB962C8B-B14F-4D97-AF65-F5344CB8AC3E}">
        <p14:creationId xmlns:p14="http://schemas.microsoft.com/office/powerpoint/2010/main" val="1995222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5126"/>
            <a:ext cx="10896600" cy="764428"/>
          </a:xfrm>
        </p:spPr>
        <p:txBody>
          <a:bodyPr/>
          <a:lstStyle/>
          <a:p>
            <a:r>
              <a:rPr lang="en-US" altLang="en-US" sz="4000" b="1" dirty="0">
                <a:solidFill>
                  <a:srgbClr val="002060"/>
                </a:solidFill>
                <a:latin typeface="Century Gothic" panose="020B0502020202020204" pitchFamily="34" charset="0"/>
              </a:rPr>
              <a:t>Agenda</a:t>
            </a:r>
            <a:endParaRPr lang="en-IN" sz="4000" b="1" dirty="0">
              <a:solidFill>
                <a:srgbClr val="002060"/>
              </a:solidFill>
              <a:latin typeface="Century Gothic" panose="020B0502020202020204" pitchFamily="34" charset="0"/>
            </a:endParaRPr>
          </a:p>
        </p:txBody>
      </p:sp>
      <p:sp>
        <p:nvSpPr>
          <p:cNvPr id="3" name="Content Placeholder 2"/>
          <p:cNvSpPr>
            <a:spLocks noGrp="1"/>
          </p:cNvSpPr>
          <p:nvPr>
            <p:ph idx="1"/>
          </p:nvPr>
        </p:nvSpPr>
        <p:spPr>
          <a:xfrm>
            <a:off x="457201" y="1262744"/>
            <a:ext cx="11295528" cy="4914220"/>
          </a:xfrm>
        </p:spPr>
        <p:txBody>
          <a:bodyPr>
            <a:normAutofit/>
          </a:bodyPr>
          <a:lstStyle/>
          <a:p>
            <a:pPr lvl="0"/>
            <a:r>
              <a:rPr lang="en-GB" sz="2400" b="1" dirty="0">
                <a:solidFill>
                  <a:srgbClr val="002060"/>
                </a:solidFill>
              </a:rPr>
              <a:t>Main Indian Standardisation Bodies</a:t>
            </a:r>
          </a:p>
          <a:p>
            <a:pPr lvl="1"/>
            <a:r>
              <a:rPr lang="en-GB" sz="1800" dirty="0">
                <a:solidFill>
                  <a:srgbClr val="002060"/>
                </a:solidFill>
              </a:rPr>
              <a:t>BIS</a:t>
            </a:r>
          </a:p>
          <a:p>
            <a:pPr lvl="1"/>
            <a:r>
              <a:rPr lang="en-GB" sz="1800" dirty="0">
                <a:solidFill>
                  <a:srgbClr val="002060"/>
                </a:solidFill>
              </a:rPr>
              <a:t>TSDSI</a:t>
            </a:r>
          </a:p>
          <a:p>
            <a:pPr lvl="1"/>
            <a:r>
              <a:rPr lang="en-GB" sz="1800" dirty="0">
                <a:solidFill>
                  <a:srgbClr val="002060"/>
                </a:solidFill>
              </a:rPr>
              <a:t>TEC</a:t>
            </a:r>
          </a:p>
          <a:p>
            <a:pPr lvl="0"/>
            <a:r>
              <a:rPr lang="en-US" sz="2400" b="1" dirty="0">
                <a:solidFill>
                  <a:srgbClr val="002060"/>
                </a:solidFill>
              </a:rPr>
              <a:t>New Approach/ Key Initiatives of the Indian Gov.</a:t>
            </a:r>
          </a:p>
          <a:p>
            <a:pPr lvl="0"/>
            <a:r>
              <a:rPr lang="en-US" sz="2400" b="1" dirty="0">
                <a:solidFill>
                  <a:srgbClr val="002060"/>
                </a:solidFill>
              </a:rPr>
              <a:t>Project Priority Sectors and its Key Players </a:t>
            </a:r>
          </a:p>
          <a:p>
            <a:pPr lvl="1"/>
            <a:r>
              <a:rPr lang="en-US" sz="1800" dirty="0">
                <a:solidFill>
                  <a:srgbClr val="002060"/>
                </a:solidFill>
              </a:rPr>
              <a:t>Information &amp; Communication Technology</a:t>
            </a:r>
          </a:p>
          <a:p>
            <a:pPr lvl="1"/>
            <a:r>
              <a:rPr lang="en-US" sz="1800" dirty="0">
                <a:solidFill>
                  <a:srgbClr val="002060"/>
                </a:solidFill>
              </a:rPr>
              <a:t>Automotive</a:t>
            </a:r>
          </a:p>
          <a:p>
            <a:pPr lvl="1"/>
            <a:r>
              <a:rPr lang="en-US" sz="1800" dirty="0">
                <a:solidFill>
                  <a:srgbClr val="002060"/>
                </a:solidFill>
              </a:rPr>
              <a:t>Smart City</a:t>
            </a:r>
          </a:p>
          <a:p>
            <a:pPr lvl="1"/>
            <a:r>
              <a:rPr lang="en-US" sz="1800" dirty="0">
                <a:solidFill>
                  <a:srgbClr val="002060"/>
                </a:solidFill>
              </a:rPr>
              <a:t>Electrical &amp; Consumer Electronics</a:t>
            </a:r>
          </a:p>
          <a:p>
            <a:pPr lvl="0"/>
            <a:r>
              <a:rPr lang="en-US" sz="2400" b="1" dirty="0">
                <a:solidFill>
                  <a:srgbClr val="002060"/>
                </a:solidFill>
              </a:rPr>
              <a:t>Accreditation, Testing &amp; Certification</a:t>
            </a:r>
          </a:p>
          <a:p>
            <a:pPr lvl="0"/>
            <a:r>
              <a:rPr lang="en-US" sz="2400" b="1" dirty="0">
                <a:solidFill>
                  <a:srgbClr val="002060"/>
                </a:solidFill>
              </a:rPr>
              <a:t>Foreign Standards </a:t>
            </a:r>
            <a:r>
              <a:rPr lang="en-US" sz="2400" b="1">
                <a:solidFill>
                  <a:srgbClr val="002060"/>
                </a:solidFill>
              </a:rPr>
              <a:t>Development Organizations in </a:t>
            </a:r>
            <a:r>
              <a:rPr lang="en-US" sz="2400" b="1" dirty="0">
                <a:solidFill>
                  <a:srgbClr val="002060"/>
                </a:solidFill>
              </a:rPr>
              <a:t>India </a:t>
            </a:r>
          </a:p>
        </p:txBody>
      </p:sp>
    </p:spTree>
    <p:extLst>
      <p:ext uri="{BB962C8B-B14F-4D97-AF65-F5344CB8AC3E}">
        <p14:creationId xmlns:p14="http://schemas.microsoft.com/office/powerpoint/2010/main" val="25512896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0273"/>
            <a:ext cx="11277600" cy="1148881"/>
          </a:xfrm>
        </p:spPr>
        <p:txBody>
          <a:bodyPr>
            <a:normAutofit fontScale="90000"/>
          </a:bodyPr>
          <a:lstStyle/>
          <a:p>
            <a:r>
              <a:rPr lang="en-US" altLang="en-US" sz="4000" b="1" dirty="0">
                <a:solidFill>
                  <a:srgbClr val="002060"/>
                </a:solidFill>
                <a:latin typeface="Century Gothic" panose="020B0502020202020204" pitchFamily="34" charset="0"/>
              </a:rPr>
              <a:t>Indian National Strategy for Standardization (INSS) </a:t>
            </a:r>
            <a:endParaRPr lang="en-IN" sz="4000" b="1" dirty="0">
              <a:solidFill>
                <a:srgbClr val="002060"/>
              </a:solidFill>
              <a:latin typeface="Century Gothic" panose="020B0502020202020204" pitchFamily="34" charset="0"/>
            </a:endParaRPr>
          </a:p>
        </p:txBody>
      </p:sp>
      <p:sp>
        <p:nvSpPr>
          <p:cNvPr id="3" name="Content Placeholder 2"/>
          <p:cNvSpPr>
            <a:spLocks noGrp="1"/>
          </p:cNvSpPr>
          <p:nvPr>
            <p:ph idx="1"/>
          </p:nvPr>
        </p:nvSpPr>
        <p:spPr>
          <a:xfrm>
            <a:off x="464695" y="1139253"/>
            <a:ext cx="11288033" cy="5171606"/>
          </a:xfrm>
        </p:spPr>
        <p:txBody>
          <a:bodyPr>
            <a:noAutofit/>
          </a:bodyPr>
          <a:lstStyle/>
          <a:p>
            <a:pPr algn="just">
              <a:spcBef>
                <a:spcPts val="200"/>
              </a:spcBef>
              <a:spcAft>
                <a:spcPts val="200"/>
              </a:spcAft>
            </a:pPr>
            <a:r>
              <a:rPr lang="en-IN" sz="1800" dirty="0">
                <a:solidFill>
                  <a:srgbClr val="002060"/>
                </a:solidFill>
                <a:effectLst/>
                <a:ea typeface="Calibri" panose="020F0502020204030204" pitchFamily="34" charset="0"/>
                <a:cs typeface="Times New Roman" panose="02020603050405020304" pitchFamily="18" charset="0"/>
              </a:rPr>
              <a:t>Department of Commerce, Government of India </a:t>
            </a:r>
            <a:r>
              <a:rPr lang="en-IN" sz="1800" dirty="0">
                <a:solidFill>
                  <a:srgbClr val="002060"/>
                </a:solidFill>
                <a:ea typeface="Calibri" panose="020F0502020204030204" pitchFamily="34" charset="0"/>
                <a:cs typeface="Times New Roman" panose="02020603050405020304" pitchFamily="18" charset="0"/>
              </a:rPr>
              <a:t>released</a:t>
            </a:r>
            <a:r>
              <a:rPr lang="en-IN" sz="1800" dirty="0">
                <a:effectLst/>
                <a:ea typeface="Calibri" panose="020F0502020204030204" pitchFamily="34" charset="0"/>
                <a:cs typeface="Times New Roman" panose="02020603050405020304" pitchFamily="18" charset="0"/>
              </a:rPr>
              <a:t> </a:t>
            </a:r>
            <a:r>
              <a:rPr lang="en-IN" sz="1800" u="sng" dirty="0">
                <a:solidFill>
                  <a:srgbClr val="0000FF"/>
                </a:solidFill>
                <a:effectLst/>
                <a:ea typeface="Calibri" panose="020F0502020204030204" pitchFamily="34" charset="0"/>
                <a:cs typeface="Times New Roman" panose="02020603050405020304" pitchFamily="18" charset="0"/>
                <a:hlinkClick r:id="rId3"/>
              </a:rPr>
              <a:t>Indian National Strategy for Standardization</a:t>
            </a:r>
            <a:r>
              <a:rPr lang="en-IN" sz="1800" dirty="0">
                <a:effectLst/>
                <a:ea typeface="Calibri" panose="020F0502020204030204" pitchFamily="34" charset="0"/>
                <a:cs typeface="Times New Roman" panose="02020603050405020304" pitchFamily="18" charset="0"/>
              </a:rPr>
              <a:t> </a:t>
            </a:r>
            <a:r>
              <a:rPr lang="en-IN" sz="1800" dirty="0">
                <a:solidFill>
                  <a:srgbClr val="002060"/>
                </a:solidFill>
                <a:effectLst/>
                <a:ea typeface="Calibri" panose="020F0502020204030204" pitchFamily="34" charset="0"/>
                <a:cs typeface="Times New Roman" panose="02020603050405020304" pitchFamily="18" charset="0"/>
              </a:rPr>
              <a:t>(INSS) in June 2018</a:t>
            </a:r>
          </a:p>
          <a:p>
            <a:pPr algn="just">
              <a:spcBef>
                <a:spcPts val="200"/>
              </a:spcBef>
              <a:spcAft>
                <a:spcPts val="200"/>
              </a:spcAft>
            </a:pPr>
            <a:r>
              <a:rPr lang="en-IN" sz="1800" dirty="0">
                <a:solidFill>
                  <a:srgbClr val="002060"/>
                </a:solidFill>
                <a:effectLst/>
                <a:ea typeface="Calibri" panose="020F0502020204030204" pitchFamily="34" charset="0"/>
                <a:cs typeface="Times New Roman" panose="02020603050405020304" pitchFamily="18" charset="0"/>
              </a:rPr>
              <a:t>INSS addresses four broad pillars of Quality infrastructure, viz Standards development, Conformity assessment &amp; accreditation, Technical Regulations &amp; SPS measures, and awareness &amp; education</a:t>
            </a:r>
          </a:p>
          <a:p>
            <a:pPr marL="0" indent="0" algn="just">
              <a:spcBef>
                <a:spcPts val="200"/>
              </a:spcBef>
              <a:spcAft>
                <a:spcPts val="200"/>
              </a:spcAft>
              <a:buNone/>
            </a:pPr>
            <a:endParaRPr lang="en-IN" sz="1800" dirty="0">
              <a:solidFill>
                <a:srgbClr val="002060"/>
              </a:solidFill>
              <a:ea typeface="Calibri" panose="020F0502020204030204" pitchFamily="34" charset="0"/>
              <a:cs typeface="Times New Roman" panose="02020603050405020304" pitchFamily="18" charset="0"/>
            </a:endParaRPr>
          </a:p>
          <a:p>
            <a:pPr algn="just">
              <a:spcBef>
                <a:spcPts val="200"/>
              </a:spcBef>
              <a:spcAft>
                <a:spcPts val="200"/>
              </a:spcAft>
            </a:pPr>
            <a:r>
              <a:rPr lang="en-IN" sz="1800" b="1" u="sng" dirty="0">
                <a:solidFill>
                  <a:srgbClr val="002060"/>
                </a:solidFill>
                <a:effectLst/>
                <a:ea typeface="Calibri" panose="020F0502020204030204" pitchFamily="34" charset="0"/>
                <a:cs typeface="Times New Roman" panose="02020603050405020304" pitchFamily="18" charset="0"/>
              </a:rPr>
              <a:t>Objectives of INSS:</a:t>
            </a:r>
            <a:endParaRPr lang="en-IN" sz="1800" dirty="0">
              <a:solidFill>
                <a:srgbClr val="002060"/>
              </a:solidFill>
              <a:effectLst/>
              <a:ea typeface="Calibri" panose="020F0502020204030204" pitchFamily="34" charset="0"/>
              <a:cs typeface="Times New Roman" panose="02020603050405020304" pitchFamily="18" charset="0"/>
            </a:endParaRPr>
          </a:p>
          <a:p>
            <a:pPr marL="889000" indent="-285750" algn="just">
              <a:lnSpc>
                <a:spcPct val="100000"/>
              </a:lnSpc>
              <a:spcBef>
                <a:spcPts val="0"/>
              </a:spcBef>
              <a:buFont typeface="Wingdings" panose="05000000000000000000" pitchFamily="2" charset="2"/>
              <a:buChar char="ü"/>
            </a:pPr>
            <a:r>
              <a:rPr lang="en-IN" sz="1700" dirty="0">
                <a:solidFill>
                  <a:srgbClr val="002060"/>
                </a:solidFill>
                <a:effectLst/>
                <a:ea typeface="Calibri" panose="020F0502020204030204" pitchFamily="34" charset="0"/>
                <a:cs typeface="Times New Roman" panose="02020603050405020304" pitchFamily="18" charset="0"/>
              </a:rPr>
              <a:t>Positioning standards as a key driver of all economic activities relating to goods and services</a:t>
            </a:r>
          </a:p>
          <a:p>
            <a:pPr marL="889000" indent="-285750" algn="just">
              <a:lnSpc>
                <a:spcPct val="100000"/>
              </a:lnSpc>
              <a:spcBef>
                <a:spcPts val="0"/>
              </a:spcBef>
              <a:buFont typeface="Wingdings" panose="05000000000000000000" pitchFamily="2" charset="2"/>
              <a:buChar char="ü"/>
            </a:pPr>
            <a:r>
              <a:rPr lang="en-IN" sz="1700" dirty="0">
                <a:solidFill>
                  <a:srgbClr val="002060"/>
                </a:solidFill>
                <a:effectLst/>
                <a:ea typeface="Calibri" panose="020F0502020204030204" pitchFamily="34" charset="0"/>
                <a:cs typeface="Times New Roman" panose="02020603050405020304" pitchFamily="18" charset="0"/>
              </a:rPr>
              <a:t>Developing a comprehensive ecosystem in India for standards development taking into account the diversity of interests and expertise available</a:t>
            </a:r>
          </a:p>
          <a:p>
            <a:pPr marL="889000" indent="-285750" algn="just">
              <a:lnSpc>
                <a:spcPct val="100000"/>
              </a:lnSpc>
              <a:spcBef>
                <a:spcPts val="0"/>
              </a:spcBef>
              <a:buFont typeface="Wingdings" panose="05000000000000000000" pitchFamily="2" charset="2"/>
              <a:buChar char="ü"/>
            </a:pPr>
            <a:r>
              <a:rPr lang="en-IN" sz="1700" dirty="0">
                <a:solidFill>
                  <a:srgbClr val="002060"/>
                </a:solidFill>
                <a:effectLst/>
                <a:ea typeface="Calibri" panose="020F0502020204030204" pitchFamily="34" charset="0"/>
                <a:cs typeface="Times New Roman" panose="02020603050405020304" pitchFamily="18" charset="0"/>
              </a:rPr>
              <a:t>Using standards for providing a level playing field to domestic industries and enhancing the competitiveness of Indian goods and services in domestic and international markets</a:t>
            </a:r>
          </a:p>
          <a:p>
            <a:pPr marL="889000" indent="-285750" algn="just">
              <a:lnSpc>
                <a:spcPct val="100000"/>
              </a:lnSpc>
              <a:spcBef>
                <a:spcPts val="0"/>
              </a:spcBef>
              <a:buFont typeface="Wingdings" panose="05000000000000000000" pitchFamily="2" charset="2"/>
              <a:buChar char="ü"/>
            </a:pPr>
            <a:r>
              <a:rPr lang="en-IN" sz="1700" dirty="0">
                <a:solidFill>
                  <a:srgbClr val="002060"/>
                </a:solidFill>
                <a:effectLst/>
                <a:ea typeface="Calibri" panose="020F0502020204030204" pitchFamily="34" charset="0"/>
                <a:cs typeface="Times New Roman" panose="02020603050405020304" pitchFamily="18" charset="0"/>
              </a:rPr>
              <a:t>Adopting best practices in standardization, conformity assessment and accreditation and technical regulations and creating an integrated infrastructure, roadmaps and institutions for their effective management</a:t>
            </a:r>
          </a:p>
          <a:p>
            <a:pPr marL="889000" indent="-285750" algn="just">
              <a:lnSpc>
                <a:spcPct val="100000"/>
              </a:lnSpc>
              <a:spcBef>
                <a:spcPts val="0"/>
              </a:spcBef>
              <a:buFont typeface="Wingdings" panose="05000000000000000000" pitchFamily="2" charset="2"/>
              <a:buChar char="ü"/>
            </a:pPr>
            <a:r>
              <a:rPr lang="en-IN" sz="1700" dirty="0">
                <a:solidFill>
                  <a:srgbClr val="002060"/>
                </a:solidFill>
                <a:effectLst/>
                <a:ea typeface="Calibri" panose="020F0502020204030204" pitchFamily="34" charset="0"/>
                <a:cs typeface="Times New Roman" panose="02020603050405020304" pitchFamily="18" charset="0"/>
              </a:rPr>
              <a:t>Playing an active role and taking leadership positions in apex international forums in the related areas</a:t>
            </a:r>
          </a:p>
          <a:p>
            <a:pPr marL="889000" indent="-285750" algn="just">
              <a:lnSpc>
                <a:spcPct val="100000"/>
              </a:lnSpc>
              <a:spcBef>
                <a:spcPts val="0"/>
              </a:spcBef>
              <a:buFont typeface="Wingdings" panose="05000000000000000000" pitchFamily="2" charset="2"/>
              <a:buChar char="ü"/>
            </a:pPr>
            <a:r>
              <a:rPr lang="en-IN" sz="1700" dirty="0">
                <a:solidFill>
                  <a:srgbClr val="002060"/>
                </a:solidFill>
                <a:effectLst/>
                <a:ea typeface="Calibri" panose="020F0502020204030204" pitchFamily="34" charset="0"/>
                <a:cs typeface="Times New Roman" panose="02020603050405020304" pitchFamily="18" charset="0"/>
              </a:rPr>
              <a:t>Creating response mechanisms to global developments on standards, technical regulations and conformity assessment practices that impact market access of Indian goods and services.</a:t>
            </a:r>
          </a:p>
          <a:p>
            <a:pPr marL="0" indent="0">
              <a:buNone/>
            </a:pPr>
            <a:r>
              <a:rPr lang="en-IN" sz="1800" u="sng" dirty="0">
                <a:solidFill>
                  <a:srgbClr val="0000FF"/>
                </a:solidFill>
                <a:effectLst/>
                <a:ea typeface="Calibri" panose="020F0502020204030204" pitchFamily="34" charset="0"/>
                <a:cs typeface="Times New Roman" panose="02020603050405020304" pitchFamily="18" charset="0"/>
                <a:hlinkClick r:id="rId4"/>
              </a:rPr>
              <a:t>Read more/Download&gt;&gt;</a:t>
            </a:r>
            <a:endParaRPr lang="en-IN" sz="1800" dirty="0">
              <a:effectLst/>
              <a:ea typeface="Calibri" panose="020F0502020204030204" pitchFamily="34" charset="0"/>
              <a:cs typeface="Times New Roman" panose="02020603050405020304" pitchFamily="18" charset="0"/>
            </a:endParaRPr>
          </a:p>
          <a:p>
            <a:pPr algn="just">
              <a:spcBef>
                <a:spcPts val="200"/>
              </a:spcBef>
              <a:spcAft>
                <a:spcPts val="200"/>
              </a:spcAft>
            </a:pPr>
            <a:endParaRPr lang="en-US" sz="2000" dirty="0">
              <a:solidFill>
                <a:srgbClr val="002060"/>
              </a:solidFill>
            </a:endParaRPr>
          </a:p>
        </p:txBody>
      </p:sp>
    </p:spTree>
    <p:extLst>
      <p:ext uri="{BB962C8B-B14F-4D97-AF65-F5344CB8AC3E}">
        <p14:creationId xmlns:p14="http://schemas.microsoft.com/office/powerpoint/2010/main" val="35337808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0273"/>
            <a:ext cx="11277600" cy="1148881"/>
          </a:xfrm>
        </p:spPr>
        <p:txBody>
          <a:bodyPr>
            <a:normAutofit/>
          </a:bodyPr>
          <a:lstStyle/>
          <a:p>
            <a:r>
              <a:rPr lang="en-US" altLang="en-US" sz="4000" b="1" dirty="0">
                <a:solidFill>
                  <a:srgbClr val="002060"/>
                </a:solidFill>
                <a:latin typeface="Century Gothic" panose="020B0502020202020204" pitchFamily="34" charset="0"/>
              </a:rPr>
              <a:t>Standards National Action Plan (SNAP)</a:t>
            </a:r>
            <a:endParaRPr lang="en-IN" sz="4000" b="1" dirty="0">
              <a:solidFill>
                <a:srgbClr val="002060"/>
              </a:solidFill>
              <a:latin typeface="Century Gothic" panose="020B0502020202020204" pitchFamily="34" charset="0"/>
            </a:endParaRPr>
          </a:p>
        </p:txBody>
      </p:sp>
      <p:sp>
        <p:nvSpPr>
          <p:cNvPr id="3" name="Content Placeholder 2"/>
          <p:cNvSpPr>
            <a:spLocks noGrp="1"/>
          </p:cNvSpPr>
          <p:nvPr>
            <p:ph idx="1"/>
          </p:nvPr>
        </p:nvSpPr>
        <p:spPr>
          <a:xfrm>
            <a:off x="494676" y="1199213"/>
            <a:ext cx="11258052" cy="5111645"/>
          </a:xfrm>
        </p:spPr>
        <p:txBody>
          <a:bodyPr>
            <a:noAutofit/>
          </a:bodyPr>
          <a:lstStyle/>
          <a:p>
            <a:pPr algn="just">
              <a:spcBef>
                <a:spcPts val="200"/>
              </a:spcBef>
              <a:spcAft>
                <a:spcPts val="200"/>
              </a:spcAft>
            </a:pPr>
            <a:r>
              <a:rPr lang="en-US" sz="1800" dirty="0">
                <a:solidFill>
                  <a:srgbClr val="002060"/>
                </a:solidFill>
                <a:effectLst/>
                <a:ea typeface="Calibri" panose="020F0502020204030204" pitchFamily="34" charset="0"/>
                <a:cs typeface="Times New Roman" panose="02020603050405020304" pitchFamily="18" charset="0"/>
              </a:rPr>
              <a:t>Bureau of Indian Standards (BIS), being National Standards Body (NSB),  has developed “Standards National Action Plan (SNAP)” as part of Indian National Strategy for Standardization (INSS) released by Ministry of Commerce &amp; Industry in 2018.</a:t>
            </a:r>
          </a:p>
          <a:p>
            <a:pPr algn="just">
              <a:spcBef>
                <a:spcPts val="200"/>
              </a:spcBef>
              <a:spcAft>
                <a:spcPts val="200"/>
              </a:spcAft>
            </a:pPr>
            <a:endParaRPr lang="en-US" sz="1800" dirty="0">
              <a:solidFill>
                <a:srgbClr val="002060"/>
              </a:solidFill>
              <a:effectLst/>
              <a:ea typeface="Calibri" panose="020F0502020204030204" pitchFamily="34" charset="0"/>
              <a:cs typeface="Times New Roman" panose="02020603050405020304" pitchFamily="18" charset="0"/>
            </a:endParaRPr>
          </a:p>
          <a:p>
            <a:pPr algn="just">
              <a:spcBef>
                <a:spcPts val="200"/>
              </a:spcBef>
              <a:spcAft>
                <a:spcPts val="200"/>
              </a:spcAft>
            </a:pPr>
            <a:r>
              <a:rPr lang="en-US" sz="1800" b="1" dirty="0">
                <a:solidFill>
                  <a:srgbClr val="002060"/>
                </a:solidFill>
                <a:effectLst/>
                <a:ea typeface="Calibri" panose="020F0502020204030204" pitchFamily="34" charset="0"/>
                <a:cs typeface="Times New Roman" panose="02020603050405020304" pitchFamily="18" charset="0"/>
              </a:rPr>
              <a:t>Objectives:</a:t>
            </a:r>
          </a:p>
          <a:p>
            <a:pPr marL="800100" lvl="1" indent="-342900" algn="just">
              <a:spcBef>
                <a:spcPts val="200"/>
              </a:spcBef>
              <a:spcAft>
                <a:spcPts val="200"/>
              </a:spcAft>
              <a:buFont typeface="+mj-lt"/>
              <a:buAutoNum type="arabicPeriod"/>
            </a:pPr>
            <a:r>
              <a:rPr lang="en-US" sz="1700" dirty="0">
                <a:solidFill>
                  <a:srgbClr val="002060"/>
                </a:solidFill>
                <a:effectLst/>
                <a:ea typeface="Calibri" panose="020F0502020204030204" pitchFamily="34" charset="0"/>
                <a:cs typeface="Times New Roman" panose="02020603050405020304" pitchFamily="18" charset="0"/>
              </a:rPr>
              <a:t>Identification of standardization needs and enhancing stakeholder involvement;</a:t>
            </a:r>
          </a:p>
          <a:p>
            <a:pPr marL="800100" lvl="1" indent="-342900" algn="just">
              <a:spcBef>
                <a:spcPts val="200"/>
              </a:spcBef>
              <a:spcAft>
                <a:spcPts val="200"/>
              </a:spcAft>
              <a:buFont typeface="+mj-lt"/>
              <a:buAutoNum type="arabicPeriod"/>
            </a:pPr>
            <a:r>
              <a:rPr lang="en-US" sz="1700" dirty="0">
                <a:solidFill>
                  <a:srgbClr val="002060"/>
                </a:solidFill>
                <a:effectLst/>
                <a:ea typeface="Calibri" panose="020F0502020204030204" pitchFamily="34" charset="0"/>
                <a:cs typeface="Times New Roman" panose="02020603050405020304" pitchFamily="18" charset="0"/>
              </a:rPr>
              <a:t>Making standardization processes efficient and fast;</a:t>
            </a:r>
          </a:p>
          <a:p>
            <a:pPr marL="800100" lvl="1" indent="-342900" algn="just">
              <a:spcBef>
                <a:spcPts val="200"/>
              </a:spcBef>
              <a:spcAft>
                <a:spcPts val="200"/>
              </a:spcAft>
              <a:buFont typeface="+mj-lt"/>
              <a:buAutoNum type="arabicPeriod"/>
            </a:pPr>
            <a:r>
              <a:rPr lang="en-US" sz="1700" dirty="0">
                <a:solidFill>
                  <a:srgbClr val="002060"/>
                </a:solidFill>
                <a:effectLst/>
                <a:ea typeface="Calibri" panose="020F0502020204030204" pitchFamily="34" charset="0"/>
                <a:cs typeface="Times New Roman" panose="02020603050405020304" pitchFamily="18" charset="0"/>
              </a:rPr>
              <a:t>Ensuring harmonious standardization activities in the country;</a:t>
            </a:r>
          </a:p>
          <a:p>
            <a:pPr marL="800100" lvl="1" indent="-342900" algn="just">
              <a:spcBef>
                <a:spcPts val="200"/>
              </a:spcBef>
              <a:spcAft>
                <a:spcPts val="200"/>
              </a:spcAft>
              <a:buFont typeface="+mj-lt"/>
              <a:buAutoNum type="arabicPeriod"/>
            </a:pPr>
            <a:r>
              <a:rPr lang="en-US" sz="1700" dirty="0">
                <a:solidFill>
                  <a:srgbClr val="002060"/>
                </a:solidFill>
                <a:effectLst/>
                <a:ea typeface="Calibri" panose="020F0502020204030204" pitchFamily="34" charset="0"/>
                <a:cs typeface="Times New Roman" panose="02020603050405020304" pitchFamily="18" charset="0"/>
              </a:rPr>
              <a:t>Increased participation and involvement in international standardization activities;</a:t>
            </a:r>
          </a:p>
          <a:p>
            <a:pPr marL="800100" lvl="1" indent="-342900" algn="just">
              <a:spcBef>
                <a:spcPts val="200"/>
              </a:spcBef>
              <a:spcAft>
                <a:spcPts val="200"/>
              </a:spcAft>
              <a:buFont typeface="+mj-lt"/>
              <a:buAutoNum type="arabicPeriod"/>
            </a:pPr>
            <a:r>
              <a:rPr lang="en-US" sz="1700" dirty="0">
                <a:solidFill>
                  <a:srgbClr val="002060"/>
                </a:solidFill>
                <a:effectLst/>
                <a:ea typeface="Calibri" panose="020F0502020204030204" pitchFamily="34" charset="0"/>
                <a:cs typeface="Times New Roman" panose="02020603050405020304" pitchFamily="18" charset="0"/>
              </a:rPr>
              <a:t>Increasing awareness and implementation of standards.</a:t>
            </a:r>
          </a:p>
          <a:p>
            <a:pPr algn="just">
              <a:spcBef>
                <a:spcPts val="200"/>
              </a:spcBef>
              <a:spcAft>
                <a:spcPts val="200"/>
              </a:spcAft>
            </a:pPr>
            <a:endParaRPr lang="en-US" sz="2000" dirty="0">
              <a:solidFill>
                <a:srgbClr val="002060"/>
              </a:solidFill>
              <a:effectLst/>
              <a:ea typeface="Calibri" panose="020F0502020204030204" pitchFamily="34" charset="0"/>
              <a:cs typeface="Times New Roman" panose="02020603050405020304" pitchFamily="18" charset="0"/>
            </a:endParaRPr>
          </a:p>
          <a:p>
            <a:pPr algn="just">
              <a:spcBef>
                <a:spcPts val="200"/>
              </a:spcBef>
              <a:spcAft>
                <a:spcPts val="200"/>
              </a:spcAft>
            </a:pPr>
            <a:r>
              <a:rPr lang="en-IN" sz="1800" dirty="0">
                <a:solidFill>
                  <a:srgbClr val="002060"/>
                </a:solidFill>
                <a:effectLst/>
                <a:ea typeface="Calibri" panose="020F0502020204030204" pitchFamily="34" charset="0"/>
                <a:cs typeface="Times New Roman" panose="02020603050405020304" pitchFamily="18" charset="0"/>
              </a:rPr>
              <a:t>The action plan has prioritized standardization issues ranging from engineering to services, IoT to AI and smart cities to e-mobilities. </a:t>
            </a:r>
          </a:p>
          <a:p>
            <a:pPr lvl="1" algn="just">
              <a:spcBef>
                <a:spcPts val="200"/>
              </a:spcBef>
              <a:spcAft>
                <a:spcPts val="200"/>
              </a:spcAft>
              <a:buFont typeface="Wingdings" panose="05000000000000000000" pitchFamily="2" charset="2"/>
              <a:buChar char="ü"/>
            </a:pPr>
            <a:r>
              <a:rPr lang="en-IN" sz="1400" dirty="0">
                <a:solidFill>
                  <a:srgbClr val="002060"/>
                </a:solidFill>
                <a:effectLst/>
                <a:ea typeface="Calibri" panose="020F0502020204030204" pitchFamily="34" charset="0"/>
                <a:cs typeface="Times New Roman" panose="02020603050405020304" pitchFamily="18" charset="0"/>
              </a:rPr>
              <a:t>‘Smartness’, ‘Sustainability’ and ‘Services’ would be the key to future standardization.</a:t>
            </a:r>
          </a:p>
          <a:p>
            <a:pPr algn="just">
              <a:spcBef>
                <a:spcPts val="200"/>
              </a:spcBef>
              <a:spcAft>
                <a:spcPts val="200"/>
              </a:spcAft>
            </a:pPr>
            <a:endParaRPr lang="en-US" sz="1800" dirty="0">
              <a:solidFill>
                <a:srgbClr val="002060"/>
              </a:solidFill>
            </a:endParaRPr>
          </a:p>
          <a:p>
            <a:pPr marL="0" indent="0" algn="just">
              <a:spcBef>
                <a:spcPts val="200"/>
              </a:spcBef>
              <a:spcAft>
                <a:spcPts val="200"/>
              </a:spcAft>
              <a:buNone/>
            </a:pPr>
            <a:r>
              <a:rPr lang="en-IN" sz="1800" b="1" u="sng" dirty="0">
                <a:solidFill>
                  <a:srgbClr val="002060"/>
                </a:solidFill>
                <a:effectLst/>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For more information, please click here&gt;&gt;</a:t>
            </a:r>
            <a:endParaRPr lang="en-IN" sz="1800" b="1" dirty="0">
              <a:solidFill>
                <a:srgbClr val="002060"/>
              </a:solidFill>
              <a:effectLst/>
              <a:ea typeface="Calibri" panose="020F0502020204030204" pitchFamily="34" charset="0"/>
              <a:cs typeface="Times New Roman" panose="02020603050405020304" pitchFamily="18" charset="0"/>
            </a:endParaRPr>
          </a:p>
          <a:p>
            <a:pPr algn="just">
              <a:spcBef>
                <a:spcPts val="200"/>
              </a:spcBef>
              <a:spcAft>
                <a:spcPts val="200"/>
              </a:spcAft>
            </a:pPr>
            <a:endParaRPr lang="en-US" sz="2000" dirty="0">
              <a:solidFill>
                <a:srgbClr val="002060"/>
              </a:solidFill>
            </a:endParaRPr>
          </a:p>
        </p:txBody>
      </p:sp>
    </p:spTree>
    <p:extLst>
      <p:ext uri="{BB962C8B-B14F-4D97-AF65-F5344CB8AC3E}">
        <p14:creationId xmlns:p14="http://schemas.microsoft.com/office/powerpoint/2010/main" val="30208643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r>
              <a:rPr lang="en-US" altLang="en-US" sz="4000" b="1" dirty="0">
                <a:solidFill>
                  <a:srgbClr val="002060"/>
                </a:solidFill>
                <a:latin typeface="Century Gothic" panose="020B0502020202020204" pitchFamily="34" charset="0"/>
              </a:rPr>
              <a:t>Consumer Protection Act, 2019</a:t>
            </a:r>
          </a:p>
        </p:txBody>
      </p:sp>
      <p:sp>
        <p:nvSpPr>
          <p:cNvPr id="3" name="Content Placeholder 2"/>
          <p:cNvSpPr>
            <a:spLocks noGrp="1"/>
          </p:cNvSpPr>
          <p:nvPr>
            <p:ph idx="1"/>
          </p:nvPr>
        </p:nvSpPr>
        <p:spPr>
          <a:xfrm>
            <a:off x="404735" y="1289154"/>
            <a:ext cx="11347994" cy="5051686"/>
          </a:xfrm>
        </p:spPr>
        <p:txBody>
          <a:bodyPr>
            <a:noAutofit/>
          </a:bodyPr>
          <a:lstStyle/>
          <a:p>
            <a:pPr algn="just"/>
            <a:r>
              <a:rPr lang="en-US" sz="2000" dirty="0">
                <a:solidFill>
                  <a:srgbClr val="002060"/>
                </a:solidFill>
              </a:rPr>
              <a:t>Consumer Protection Act, 2019, has come into force in July 2020 &amp; this Act replaces the Consumer Protection Act, 1986</a:t>
            </a:r>
          </a:p>
          <a:p>
            <a:pPr algn="just"/>
            <a:endParaRPr lang="en-US" sz="2000" dirty="0">
              <a:solidFill>
                <a:srgbClr val="002060"/>
              </a:solidFill>
            </a:endParaRPr>
          </a:p>
          <a:p>
            <a:pPr algn="just"/>
            <a:r>
              <a:rPr lang="en-US" sz="2000" b="1" dirty="0">
                <a:solidFill>
                  <a:srgbClr val="002060"/>
                </a:solidFill>
              </a:rPr>
              <a:t>Salient features:</a:t>
            </a:r>
          </a:p>
          <a:p>
            <a:pPr lvl="1" algn="just"/>
            <a:r>
              <a:rPr lang="en-US" sz="1800" dirty="0">
                <a:solidFill>
                  <a:srgbClr val="002060"/>
                </a:solidFill>
              </a:rPr>
              <a:t>New definition of consumer including online purchasing</a:t>
            </a:r>
          </a:p>
          <a:p>
            <a:pPr lvl="1" algn="just"/>
            <a:r>
              <a:rPr lang="en-US" sz="1800" dirty="0">
                <a:solidFill>
                  <a:srgbClr val="002060"/>
                </a:solidFill>
              </a:rPr>
              <a:t>Central Consumer Protection Authority (CCPA)</a:t>
            </a:r>
          </a:p>
          <a:p>
            <a:pPr lvl="1" algn="just"/>
            <a:r>
              <a:rPr lang="en-US" sz="1800" dirty="0">
                <a:solidFill>
                  <a:srgbClr val="002060"/>
                </a:solidFill>
              </a:rPr>
              <a:t>Consumer Protection Councils</a:t>
            </a:r>
          </a:p>
          <a:p>
            <a:pPr lvl="1" algn="just"/>
            <a:r>
              <a:rPr lang="en-US" sz="1800" dirty="0">
                <a:solidFill>
                  <a:srgbClr val="002060"/>
                </a:solidFill>
              </a:rPr>
              <a:t>Mediation</a:t>
            </a:r>
          </a:p>
          <a:p>
            <a:pPr lvl="1" algn="just"/>
            <a:r>
              <a:rPr lang="en-US" sz="1800" dirty="0">
                <a:solidFill>
                  <a:srgbClr val="002060"/>
                </a:solidFill>
              </a:rPr>
              <a:t>Rules on e-commerce and direct selling</a:t>
            </a:r>
          </a:p>
          <a:p>
            <a:pPr lvl="1" algn="just"/>
            <a:r>
              <a:rPr lang="en-US" sz="1800" dirty="0">
                <a:solidFill>
                  <a:srgbClr val="002060"/>
                </a:solidFill>
              </a:rPr>
              <a:t>Penalty for adulteration of products/spurious good</a:t>
            </a:r>
          </a:p>
          <a:p>
            <a:pPr lvl="1" algn="just"/>
            <a:r>
              <a:rPr lang="en-US" sz="1800" dirty="0">
                <a:solidFill>
                  <a:srgbClr val="002060"/>
                </a:solidFill>
              </a:rPr>
              <a:t>Simplified Dispute Resolution Process</a:t>
            </a:r>
          </a:p>
          <a:p>
            <a:pPr lvl="1" algn="just"/>
            <a:r>
              <a:rPr lang="en-US" sz="1800" dirty="0">
                <a:solidFill>
                  <a:srgbClr val="002060"/>
                </a:solidFill>
              </a:rPr>
              <a:t>Product Liability</a:t>
            </a:r>
          </a:p>
          <a:p>
            <a:pPr lvl="1" algn="just"/>
            <a:endParaRPr lang="en-US" sz="1800" dirty="0">
              <a:solidFill>
                <a:srgbClr val="002060"/>
              </a:solidFill>
            </a:endParaRPr>
          </a:p>
          <a:p>
            <a:pPr marL="0" indent="0" algn="just">
              <a:lnSpc>
                <a:spcPct val="100000"/>
              </a:lnSpc>
              <a:spcBef>
                <a:spcPts val="0"/>
              </a:spcBef>
              <a:buNone/>
            </a:pPr>
            <a:r>
              <a:rPr lang="en-US" sz="2200" b="1" dirty="0">
                <a:solidFill>
                  <a:srgbClr val="002060"/>
                </a:solidFill>
                <a:hlinkClick r:id="rId3"/>
              </a:rPr>
              <a:t>Read more/Download&gt;&gt;</a:t>
            </a:r>
            <a:endParaRPr lang="en-US" sz="2200" b="1" dirty="0">
              <a:solidFill>
                <a:srgbClr val="002060"/>
              </a:solidFill>
            </a:endParaRPr>
          </a:p>
        </p:txBody>
      </p:sp>
    </p:spTree>
    <p:extLst>
      <p:ext uri="{BB962C8B-B14F-4D97-AF65-F5344CB8AC3E}">
        <p14:creationId xmlns:p14="http://schemas.microsoft.com/office/powerpoint/2010/main" val="418151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r>
              <a:rPr lang="en-US" altLang="en-US" sz="4000" b="1" dirty="0">
                <a:solidFill>
                  <a:srgbClr val="002060"/>
                </a:solidFill>
                <a:latin typeface="Century Gothic" panose="020B0502020202020204" pitchFamily="34" charset="0"/>
              </a:rPr>
              <a:t>National Intellectual Property Rights (IPR) Policy</a:t>
            </a:r>
          </a:p>
        </p:txBody>
      </p:sp>
      <p:sp>
        <p:nvSpPr>
          <p:cNvPr id="3" name="Content Placeholder 2"/>
          <p:cNvSpPr>
            <a:spLocks noGrp="1"/>
          </p:cNvSpPr>
          <p:nvPr>
            <p:ph idx="1"/>
          </p:nvPr>
        </p:nvSpPr>
        <p:spPr>
          <a:xfrm>
            <a:off x="404735" y="1048513"/>
            <a:ext cx="11347994" cy="5292328"/>
          </a:xfrm>
        </p:spPr>
        <p:txBody>
          <a:bodyPr>
            <a:noAutofit/>
          </a:bodyPr>
          <a:lstStyle/>
          <a:p>
            <a:pPr algn="just">
              <a:spcBef>
                <a:spcPts val="0"/>
              </a:spcBef>
            </a:pPr>
            <a:r>
              <a:rPr lang="en-US" sz="1800" b="1" dirty="0">
                <a:solidFill>
                  <a:srgbClr val="002060"/>
                </a:solidFill>
                <a:cs typeface="Calibri" panose="020F0502020204030204" pitchFamily="34" charset="0"/>
              </a:rPr>
              <a:t>DIPP (Department of Industrial Policy &amp; Promotion) </a:t>
            </a:r>
            <a:r>
              <a:rPr lang="en-US" sz="1800" dirty="0">
                <a:solidFill>
                  <a:srgbClr val="002060"/>
                </a:solidFill>
                <a:cs typeface="Calibri" panose="020F0502020204030204" pitchFamily="34" charset="0"/>
              </a:rPr>
              <a:t>is responsible to coordinate, guide &amp; oversee implementation of IPRs in India. </a:t>
            </a:r>
            <a:r>
              <a:rPr lang="en-US" sz="1800" dirty="0">
                <a:solidFill>
                  <a:srgbClr val="002060"/>
                </a:solidFill>
                <a:cs typeface="Calibri" panose="020F0502020204030204" pitchFamily="34" charset="0"/>
                <a:hlinkClick r:id="rId3"/>
              </a:rPr>
              <a:t>National IPR Policy 2016 </a:t>
            </a:r>
            <a:r>
              <a:rPr lang="en-US" sz="1800" dirty="0">
                <a:solidFill>
                  <a:srgbClr val="002060"/>
                </a:solidFill>
                <a:cs typeface="Calibri" panose="020F0502020204030204" pitchFamily="34" charset="0"/>
              </a:rPr>
              <a:t>was adopted on 12th May 2016 as a vision document to guide future development of IPRs in the country</a:t>
            </a:r>
          </a:p>
          <a:p>
            <a:pPr lvl="0" indent="-274320" algn="just">
              <a:spcBef>
                <a:spcPts val="0"/>
              </a:spcBef>
              <a:spcAft>
                <a:spcPts val="0"/>
              </a:spcAft>
            </a:pPr>
            <a:endParaRPr lang="en-US" sz="1800" b="1" dirty="0">
              <a:solidFill>
                <a:srgbClr val="002060"/>
              </a:solidFill>
              <a:cs typeface="Calibri" panose="020F0502020204030204" pitchFamily="34" charset="0"/>
            </a:endParaRPr>
          </a:p>
          <a:p>
            <a:pPr algn="just">
              <a:spcBef>
                <a:spcPts val="0"/>
              </a:spcBef>
            </a:pPr>
            <a:r>
              <a:rPr lang="en-US" sz="1800" b="1" dirty="0">
                <a:solidFill>
                  <a:srgbClr val="002060"/>
                </a:solidFill>
                <a:cs typeface="Calibri" panose="020F0502020204030204" pitchFamily="34" charset="0"/>
              </a:rPr>
              <a:t>Objectives:</a:t>
            </a:r>
          </a:p>
          <a:p>
            <a:pPr marL="627062" indent="-342900" algn="just">
              <a:spcBef>
                <a:spcPts val="0"/>
              </a:spcBef>
              <a:buFont typeface="Wingdings" panose="05000000000000000000" pitchFamily="2" charset="2"/>
              <a:buChar char="ü"/>
            </a:pPr>
            <a:r>
              <a:rPr lang="en-US" sz="1700" dirty="0">
                <a:solidFill>
                  <a:srgbClr val="002060"/>
                </a:solidFill>
                <a:cs typeface="Calibri" panose="020F0502020204030204" pitchFamily="34" charset="0"/>
              </a:rPr>
              <a:t>To create public awareness about the benefits of Intellectual property among all sections of society.</a:t>
            </a:r>
          </a:p>
          <a:p>
            <a:pPr marL="627062" indent="-342900" algn="just">
              <a:spcBef>
                <a:spcPts val="0"/>
              </a:spcBef>
              <a:buFont typeface="Wingdings" panose="05000000000000000000" pitchFamily="2" charset="2"/>
              <a:buChar char="ü"/>
            </a:pPr>
            <a:r>
              <a:rPr lang="en-US" sz="1700" dirty="0">
                <a:solidFill>
                  <a:srgbClr val="002060"/>
                </a:solidFill>
                <a:cs typeface="Calibri" panose="020F0502020204030204" pitchFamily="34" charset="0"/>
              </a:rPr>
              <a:t>To stimulate the creation and growth of intellectual property by undertaking relevant measures.</a:t>
            </a:r>
          </a:p>
          <a:p>
            <a:pPr marL="627062" indent="-342900" algn="just">
              <a:spcBef>
                <a:spcPts val="0"/>
              </a:spcBef>
              <a:buFont typeface="Wingdings" panose="05000000000000000000" pitchFamily="2" charset="2"/>
              <a:buChar char="ü"/>
            </a:pPr>
            <a:r>
              <a:rPr lang="en-US" sz="1700" dirty="0">
                <a:solidFill>
                  <a:srgbClr val="002060"/>
                </a:solidFill>
                <a:cs typeface="Calibri" panose="020F0502020204030204" pitchFamily="34" charset="0"/>
              </a:rPr>
              <a:t>To have strong and effective laws regarding IP rights, consistent with international obligations.</a:t>
            </a:r>
          </a:p>
          <a:p>
            <a:pPr marL="627062" indent="-342900" algn="just">
              <a:spcBef>
                <a:spcPts val="0"/>
              </a:spcBef>
              <a:buFont typeface="Wingdings" panose="05000000000000000000" pitchFamily="2" charset="2"/>
              <a:buChar char="ü"/>
            </a:pPr>
            <a:r>
              <a:rPr lang="en-US" sz="1700" dirty="0">
                <a:solidFill>
                  <a:srgbClr val="002060"/>
                </a:solidFill>
                <a:cs typeface="Calibri" panose="020F0502020204030204" pitchFamily="34" charset="0"/>
              </a:rPr>
              <a:t>To modernize and strengthen IP administration.</a:t>
            </a:r>
          </a:p>
          <a:p>
            <a:pPr marL="627062" indent="-342900" algn="just">
              <a:spcBef>
                <a:spcPts val="0"/>
              </a:spcBef>
              <a:buFont typeface="Wingdings" panose="05000000000000000000" pitchFamily="2" charset="2"/>
              <a:buChar char="ü"/>
            </a:pPr>
            <a:r>
              <a:rPr lang="en-US" sz="1700" dirty="0">
                <a:solidFill>
                  <a:srgbClr val="002060"/>
                </a:solidFill>
                <a:cs typeface="Calibri" panose="020F0502020204030204" pitchFamily="34" charset="0"/>
              </a:rPr>
              <a:t>To catalyze commercialization of IP rights.</a:t>
            </a:r>
          </a:p>
          <a:p>
            <a:pPr marL="627062" indent="-342900" algn="just">
              <a:spcBef>
                <a:spcPts val="0"/>
              </a:spcBef>
              <a:buFont typeface="Wingdings" panose="05000000000000000000" pitchFamily="2" charset="2"/>
              <a:buChar char="ü"/>
            </a:pPr>
            <a:r>
              <a:rPr lang="en-US" sz="1700" dirty="0">
                <a:solidFill>
                  <a:srgbClr val="002060"/>
                </a:solidFill>
                <a:cs typeface="Calibri" panose="020F0502020204030204" pitchFamily="34" charset="0"/>
              </a:rPr>
              <a:t>To strengthen the enforcement and adjudicatory mechanisms for combating IP violations and to promote awareness and respect for IP rights.</a:t>
            </a:r>
          </a:p>
          <a:p>
            <a:pPr marL="627062" indent="-342900" algn="just">
              <a:spcBef>
                <a:spcPts val="0"/>
              </a:spcBef>
              <a:buFont typeface="Wingdings" panose="05000000000000000000" pitchFamily="2" charset="2"/>
              <a:buChar char="ü"/>
            </a:pPr>
            <a:r>
              <a:rPr lang="en-US" sz="1700" dirty="0">
                <a:solidFill>
                  <a:srgbClr val="002060"/>
                </a:solidFill>
                <a:cs typeface="Calibri" panose="020F0502020204030204" pitchFamily="34" charset="0"/>
              </a:rPr>
              <a:t>Capacity development by strengthening and expanding human resources, institutions for training, research and skill building in IP.</a:t>
            </a:r>
          </a:p>
          <a:p>
            <a:pPr marL="268288" indent="-268288" algn="just">
              <a:spcBef>
                <a:spcPts val="0"/>
              </a:spcBef>
            </a:pPr>
            <a:endParaRPr lang="en-US" sz="1900" dirty="0">
              <a:solidFill>
                <a:srgbClr val="002060"/>
              </a:solidFill>
              <a:cs typeface="Calibri" panose="020F0502020204030204" pitchFamily="34" charset="0"/>
            </a:endParaRPr>
          </a:p>
          <a:p>
            <a:pPr marL="268288" indent="-268288" algn="just">
              <a:spcBef>
                <a:spcPts val="0"/>
              </a:spcBef>
            </a:pPr>
            <a:r>
              <a:rPr lang="en-US" sz="1800" dirty="0">
                <a:solidFill>
                  <a:srgbClr val="002060"/>
                </a:solidFill>
                <a:cs typeface="Calibri" panose="020F0502020204030204" pitchFamily="34" charset="0"/>
              </a:rPr>
              <a:t>In May 2016, DIPP also floated a </a:t>
            </a:r>
            <a:r>
              <a:rPr lang="en-US" sz="1800" dirty="0">
                <a:solidFill>
                  <a:srgbClr val="002060"/>
                </a:solidFill>
                <a:cs typeface="Calibri" panose="020F0502020204030204" pitchFamily="34" charset="0"/>
                <a:hlinkClick r:id="rId4"/>
              </a:rPr>
              <a:t>discussion paper on standard essential patents and their availability on fair, reasonable and non-discriminatory terms</a:t>
            </a:r>
            <a:r>
              <a:rPr lang="en-US" sz="1800" dirty="0">
                <a:solidFill>
                  <a:srgbClr val="002060"/>
                </a:solidFill>
                <a:cs typeface="Calibri" panose="020F0502020204030204" pitchFamily="34" charset="0"/>
              </a:rPr>
              <a:t>.</a:t>
            </a:r>
          </a:p>
          <a:p>
            <a:pPr marL="284162" indent="0" algn="just">
              <a:spcBef>
                <a:spcPts val="0"/>
              </a:spcBef>
              <a:spcAft>
                <a:spcPts val="0"/>
              </a:spcAft>
              <a:buNone/>
            </a:pPr>
            <a:endParaRPr lang="en-US" sz="1800" dirty="0">
              <a:solidFill>
                <a:srgbClr val="002060"/>
              </a:solidFill>
              <a:cs typeface="Calibri" panose="020F0502020204030204" pitchFamily="34" charset="0"/>
            </a:endParaRPr>
          </a:p>
          <a:p>
            <a:pPr marL="284162" indent="0" algn="just">
              <a:spcBef>
                <a:spcPts val="0"/>
              </a:spcBef>
              <a:spcAft>
                <a:spcPts val="0"/>
              </a:spcAft>
              <a:buNone/>
            </a:pPr>
            <a:r>
              <a:rPr lang="en-US" sz="1800" dirty="0">
                <a:solidFill>
                  <a:srgbClr val="002060"/>
                </a:solidFill>
                <a:cs typeface="Calibri" panose="020F0502020204030204" pitchFamily="34" charset="0"/>
              </a:rPr>
              <a:t>For more details, please click </a:t>
            </a:r>
            <a:r>
              <a:rPr lang="en-US" sz="1800" dirty="0">
                <a:solidFill>
                  <a:schemeClr val="accent5">
                    <a:lumMod val="75000"/>
                  </a:schemeClr>
                </a:solidFill>
                <a:cs typeface="Calibri" panose="020F0502020204030204" pitchFamily="34" charset="0"/>
                <a:hlinkClick r:id="rId5">
                  <a:extLst>
                    <a:ext uri="{A12FA001-AC4F-418D-AE19-62706E023703}">
                      <ahyp:hlinkClr xmlns:ahyp="http://schemas.microsoft.com/office/drawing/2018/hyperlinkcolor" val="tx"/>
                    </a:ext>
                  </a:extLst>
                </a:hlinkClick>
              </a:rPr>
              <a:t>here</a:t>
            </a:r>
            <a:endParaRPr lang="en-US" sz="1800" dirty="0">
              <a:solidFill>
                <a:schemeClr val="accent5">
                  <a:lumMod val="75000"/>
                </a:schemeClr>
              </a:solidFill>
              <a:cs typeface="Calibri" panose="020F0502020204030204" pitchFamily="34" charset="0"/>
            </a:endParaRPr>
          </a:p>
          <a:p>
            <a:pPr algn="just"/>
            <a:endParaRPr lang="en-US" sz="2000" kern="0" dirty="0">
              <a:solidFill>
                <a:srgbClr val="002060"/>
              </a:solidFill>
            </a:endParaRPr>
          </a:p>
        </p:txBody>
      </p:sp>
    </p:spTree>
    <p:extLst>
      <p:ext uri="{BB962C8B-B14F-4D97-AF65-F5344CB8AC3E}">
        <p14:creationId xmlns:p14="http://schemas.microsoft.com/office/powerpoint/2010/main" val="14506530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fontScale="90000"/>
          </a:bodyPr>
          <a:lstStyle/>
          <a:p>
            <a:r>
              <a:rPr lang="en-US" altLang="en-US" sz="4000" b="1" dirty="0">
                <a:solidFill>
                  <a:srgbClr val="002060"/>
                </a:solidFill>
                <a:latin typeface="Century Gothic" panose="020B0502020202020204" pitchFamily="34" charset="0"/>
              </a:rPr>
              <a:t>BIS Mobile app “BIS Care” &amp; Indian Standards Portal </a:t>
            </a:r>
          </a:p>
        </p:txBody>
      </p:sp>
      <p:sp>
        <p:nvSpPr>
          <p:cNvPr id="3" name="Content Placeholder 2"/>
          <p:cNvSpPr>
            <a:spLocks noGrp="1"/>
          </p:cNvSpPr>
          <p:nvPr>
            <p:ph idx="1"/>
          </p:nvPr>
        </p:nvSpPr>
        <p:spPr>
          <a:xfrm>
            <a:off x="404735" y="1124263"/>
            <a:ext cx="11347994" cy="5216577"/>
          </a:xfrm>
        </p:spPr>
        <p:txBody>
          <a:bodyPr>
            <a:noAutofit/>
          </a:bodyPr>
          <a:lstStyle/>
          <a:p>
            <a:pPr marL="0" indent="0" algn="just">
              <a:buNone/>
            </a:pPr>
            <a:r>
              <a:rPr lang="de-DE" sz="2200" b="1" u="sng" dirty="0">
                <a:solidFill>
                  <a:srgbClr val="002060"/>
                </a:solidFill>
                <a:hlinkClick r:id="rId3"/>
              </a:rPr>
              <a:t>BIS Mobile app “BIS Care</a:t>
            </a:r>
            <a:endParaRPr lang="en-US" sz="2200" b="1" u="sng" dirty="0">
              <a:solidFill>
                <a:srgbClr val="002060"/>
              </a:solidFill>
            </a:endParaRPr>
          </a:p>
          <a:p>
            <a:pPr algn="just"/>
            <a:r>
              <a:rPr lang="en-US" sz="2200" dirty="0">
                <a:solidFill>
                  <a:srgbClr val="002060"/>
                </a:solidFill>
              </a:rPr>
              <a:t>In July 2020, Ministry of Consumer Affairs, Food and Public Distribution has launched BIS Mobile App ‘BIS-Care’ and three portals:- Standardization, Conformity Assessment and Training Portals of e-BIS for consumers.</a:t>
            </a:r>
          </a:p>
          <a:p>
            <a:pPr lvl="1" algn="just"/>
            <a:r>
              <a:rPr lang="en-US" sz="1800" dirty="0">
                <a:solidFill>
                  <a:srgbClr val="002060"/>
                </a:solidFill>
              </a:rPr>
              <a:t>Consumers can check the authenticity of the ISI-marked and hallmarked products and can also lodge complaints by using this medium.</a:t>
            </a:r>
          </a:p>
          <a:p>
            <a:pPr algn="just"/>
            <a:endParaRPr lang="en-US" sz="2200" dirty="0">
              <a:solidFill>
                <a:srgbClr val="002060"/>
              </a:solidFill>
            </a:endParaRPr>
          </a:p>
          <a:p>
            <a:pPr marL="0" indent="0" algn="just">
              <a:buNone/>
            </a:pPr>
            <a:r>
              <a:rPr lang="en-US" sz="2200" b="1" u="sng" dirty="0">
                <a:solidFill>
                  <a:srgbClr val="002060"/>
                </a:solidFill>
                <a:hlinkClick r:id="rId4"/>
              </a:rPr>
              <a:t>Indian Standards Portal </a:t>
            </a:r>
            <a:endParaRPr lang="en-US" sz="2200" b="1" u="sng" dirty="0">
              <a:solidFill>
                <a:srgbClr val="002060"/>
              </a:solidFill>
            </a:endParaRPr>
          </a:p>
          <a:p>
            <a:pPr algn="just"/>
            <a:r>
              <a:rPr lang="en-US" sz="2200" dirty="0">
                <a:solidFill>
                  <a:srgbClr val="002060"/>
                </a:solidFill>
              </a:rPr>
              <a:t>Ministry of Commerce and Industry has launched “India Standards Portal”, an online resource to provide updated information on India's Quality infrastructure comprising prevailing systems for standardization, technical regulations, conformity assessment and accreditation practices, and the related bodies in India.</a:t>
            </a:r>
          </a:p>
        </p:txBody>
      </p:sp>
    </p:spTree>
    <p:extLst>
      <p:ext uri="{BB962C8B-B14F-4D97-AF65-F5344CB8AC3E}">
        <p14:creationId xmlns:p14="http://schemas.microsoft.com/office/powerpoint/2010/main" val="33285681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E71290-56A3-4540-A996-46BB7FC19162}"/>
              </a:ext>
            </a:extLst>
          </p:cNvPr>
          <p:cNvSpPr>
            <a:spLocks noGrp="1"/>
          </p:cNvSpPr>
          <p:nvPr>
            <p:ph type="title"/>
          </p:nvPr>
        </p:nvSpPr>
        <p:spPr>
          <a:xfrm>
            <a:off x="734517" y="3028000"/>
            <a:ext cx="10805391" cy="707886"/>
          </a:xfrm>
          <a:solidFill>
            <a:srgbClr val="002060"/>
          </a:solidFill>
        </p:spPr>
        <p:txBody>
          <a:bodyPr/>
          <a:lstStyle/>
          <a:p>
            <a:pPr lvl="1" algn="ctr"/>
            <a:r>
              <a:rPr lang="en-US" sz="4000" b="1" dirty="0">
                <a:solidFill>
                  <a:schemeClr val="bg1">
                    <a:lumMod val="95000"/>
                  </a:schemeClr>
                </a:solidFill>
                <a:latin typeface="Century Gothic" panose="020B0502020202020204" pitchFamily="34" charset="0"/>
              </a:rPr>
              <a:t>ICT</a:t>
            </a:r>
          </a:p>
        </p:txBody>
      </p:sp>
    </p:spTree>
    <p:extLst>
      <p:ext uri="{BB962C8B-B14F-4D97-AF65-F5344CB8AC3E}">
        <p14:creationId xmlns:p14="http://schemas.microsoft.com/office/powerpoint/2010/main" val="6097553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791" y="121729"/>
            <a:ext cx="10896600" cy="764428"/>
          </a:xfrm>
        </p:spPr>
        <p:txBody>
          <a:bodyPr>
            <a:normAutofit fontScale="90000"/>
          </a:bodyPr>
          <a:lstStyle/>
          <a:p>
            <a:r>
              <a:rPr lang="en-US" altLang="en-US" sz="4000" b="1" dirty="0">
                <a:solidFill>
                  <a:srgbClr val="002060"/>
                </a:solidFill>
                <a:latin typeface="Century Gothic" panose="020B0502020202020204" pitchFamily="34" charset="0"/>
              </a:rPr>
              <a:t>National Digital Communication Policy, 2018</a:t>
            </a:r>
            <a:endParaRPr lang="en-IN" sz="4000" b="1" dirty="0">
              <a:solidFill>
                <a:srgbClr val="002060"/>
              </a:solidFill>
              <a:latin typeface="Century Gothic" panose="020B0502020202020204" pitchFamily="34" charset="0"/>
            </a:endParaRPr>
          </a:p>
        </p:txBody>
      </p:sp>
      <p:graphicFrame>
        <p:nvGraphicFramePr>
          <p:cNvPr id="3" name="Diagram 2"/>
          <p:cNvGraphicFramePr/>
          <p:nvPr>
            <p:extLst>
              <p:ext uri="{D42A27DB-BD31-4B8C-83A1-F6EECF244321}">
                <p14:modId xmlns:p14="http://schemas.microsoft.com/office/powerpoint/2010/main" val="1597629490"/>
              </p:ext>
            </p:extLst>
          </p:nvPr>
        </p:nvGraphicFramePr>
        <p:xfrm>
          <a:off x="585788" y="1142999"/>
          <a:ext cx="5843587" cy="52133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6429375" y="1142999"/>
            <a:ext cx="5312842" cy="5498428"/>
          </a:xfrm>
          <a:prstGeom prst="rect">
            <a:avLst/>
          </a:prstGeom>
        </p:spPr>
        <p:txBody>
          <a:bodyPr wrap="square">
            <a:spAutoFit/>
          </a:bodyPr>
          <a:lstStyle/>
          <a:p>
            <a:pPr marL="530225" lvl="1" indent="-354013" algn="just">
              <a:lnSpc>
                <a:spcPct val="90000"/>
              </a:lnSpc>
              <a:spcBef>
                <a:spcPct val="20000"/>
              </a:spcBef>
              <a:spcAft>
                <a:spcPct val="20000"/>
              </a:spcAft>
              <a:buClr>
                <a:schemeClr val="tx1"/>
              </a:buClr>
              <a:buSzPct val="120000"/>
              <a:defRPr/>
            </a:pPr>
            <a:r>
              <a:rPr lang="en-US" sz="1500" b="1" dirty="0">
                <a:solidFill>
                  <a:srgbClr val="002060"/>
                </a:solidFill>
                <a:latin typeface="Century Gothic" panose="020B0502020202020204" pitchFamily="34" charset="0"/>
                <a:cs typeface="Arial" pitchFamily="34" charset="0"/>
              </a:rPr>
              <a:t>NDCP 2018 envisages three Missions: </a:t>
            </a:r>
          </a:p>
          <a:p>
            <a:pPr marL="914400" lvl="1" indent="-457200" algn="just">
              <a:lnSpc>
                <a:spcPct val="90000"/>
              </a:lnSpc>
              <a:spcBef>
                <a:spcPct val="20000"/>
              </a:spcBef>
              <a:spcAft>
                <a:spcPct val="20000"/>
              </a:spcAft>
              <a:buClr>
                <a:schemeClr val="tx1"/>
              </a:buClr>
              <a:buSzPct val="100000"/>
              <a:buFont typeface="+mj-lt"/>
              <a:buAutoNum type="arabicPeriod"/>
              <a:defRPr/>
            </a:pPr>
            <a:r>
              <a:rPr lang="en-US" sz="1500" b="1" dirty="0">
                <a:solidFill>
                  <a:srgbClr val="002060"/>
                </a:solidFill>
                <a:latin typeface="Century Gothic" panose="020B0502020202020204" pitchFamily="34" charset="0"/>
                <a:cs typeface="Arial" pitchFamily="34" charset="0"/>
              </a:rPr>
              <a:t>Connect India</a:t>
            </a:r>
            <a:r>
              <a:rPr lang="en-US" sz="1500" dirty="0">
                <a:solidFill>
                  <a:srgbClr val="002060"/>
                </a:solidFill>
                <a:latin typeface="Century Gothic" panose="020B0502020202020204" pitchFamily="34" charset="0"/>
                <a:cs typeface="Arial" pitchFamily="34" charset="0"/>
              </a:rPr>
              <a:t>: Creating Robust Digital Communications Infrastructure To promote Broadband for All as a tool for socio-economic development, ensuring service quality and environmental sustainability. </a:t>
            </a:r>
          </a:p>
          <a:p>
            <a:pPr marL="914400" lvl="1" indent="-457200" algn="just">
              <a:lnSpc>
                <a:spcPct val="90000"/>
              </a:lnSpc>
              <a:spcBef>
                <a:spcPct val="20000"/>
              </a:spcBef>
              <a:spcAft>
                <a:spcPct val="20000"/>
              </a:spcAft>
              <a:buClr>
                <a:schemeClr val="tx1"/>
              </a:buClr>
              <a:buSzPct val="120000"/>
              <a:buFontTx/>
              <a:buAutoNum type="arabicPeriod"/>
              <a:defRPr/>
            </a:pPr>
            <a:r>
              <a:rPr lang="en-US" sz="1500" b="1" dirty="0">
                <a:solidFill>
                  <a:srgbClr val="002060"/>
                </a:solidFill>
                <a:latin typeface="Century Gothic" panose="020B0502020202020204" pitchFamily="34" charset="0"/>
                <a:cs typeface="Arial" pitchFamily="34" charset="0"/>
              </a:rPr>
              <a:t>Propel India: </a:t>
            </a:r>
            <a:r>
              <a:rPr lang="en-US" sz="1500" dirty="0">
                <a:solidFill>
                  <a:srgbClr val="002060"/>
                </a:solidFill>
                <a:latin typeface="Century Gothic" panose="020B0502020202020204" pitchFamily="34" charset="0"/>
                <a:cs typeface="Arial" pitchFamily="34" charset="0"/>
              </a:rPr>
              <a:t>Enabling Next Generation Technologies and Services through Investments, Innovation and IPR generation To harness the power of emerging digital technologies, including 5G, AI, </a:t>
            </a:r>
            <a:r>
              <a:rPr lang="en-US" sz="1500" dirty="0" err="1">
                <a:solidFill>
                  <a:srgbClr val="002060"/>
                </a:solidFill>
                <a:latin typeface="Century Gothic" panose="020B0502020202020204" pitchFamily="34" charset="0"/>
                <a:cs typeface="Arial" pitchFamily="34" charset="0"/>
              </a:rPr>
              <a:t>IoT</a:t>
            </a:r>
            <a:r>
              <a:rPr lang="en-US" sz="1500" dirty="0">
                <a:solidFill>
                  <a:srgbClr val="002060"/>
                </a:solidFill>
                <a:latin typeface="Century Gothic" panose="020B0502020202020204" pitchFamily="34" charset="0"/>
                <a:cs typeface="Arial" pitchFamily="34" charset="0"/>
              </a:rPr>
              <a:t>, Cloud and Big Data to enable provision of future ready products and services; and to </a:t>
            </a:r>
            <a:r>
              <a:rPr lang="en-US" sz="1500" dirty="0" err="1">
                <a:solidFill>
                  <a:srgbClr val="002060"/>
                </a:solidFill>
                <a:latin typeface="Century Gothic" panose="020B0502020202020204" pitchFamily="34" charset="0"/>
                <a:cs typeface="Arial" pitchFamily="34" charset="0"/>
              </a:rPr>
              <a:t>catalyse</a:t>
            </a:r>
            <a:r>
              <a:rPr lang="en-US" sz="1500" dirty="0">
                <a:solidFill>
                  <a:srgbClr val="002060"/>
                </a:solidFill>
                <a:latin typeface="Century Gothic" panose="020B0502020202020204" pitchFamily="34" charset="0"/>
                <a:cs typeface="Arial" pitchFamily="34" charset="0"/>
              </a:rPr>
              <a:t> the fourth industrial revolution (Industry 4.0) by promoting Investments, Innovation and IPR. </a:t>
            </a:r>
          </a:p>
          <a:p>
            <a:pPr marL="914400" lvl="1" indent="-457200" algn="just">
              <a:lnSpc>
                <a:spcPct val="90000"/>
              </a:lnSpc>
              <a:spcBef>
                <a:spcPct val="20000"/>
              </a:spcBef>
              <a:spcAft>
                <a:spcPct val="20000"/>
              </a:spcAft>
              <a:buClr>
                <a:schemeClr val="tx1"/>
              </a:buClr>
              <a:buSzPct val="120000"/>
              <a:buFontTx/>
              <a:buAutoNum type="arabicPeriod"/>
              <a:defRPr/>
            </a:pPr>
            <a:r>
              <a:rPr lang="en-US" sz="1500" b="1" dirty="0">
                <a:solidFill>
                  <a:srgbClr val="002060"/>
                </a:solidFill>
                <a:latin typeface="Century Gothic" panose="020B0502020202020204" pitchFamily="34" charset="0"/>
                <a:cs typeface="Arial" pitchFamily="34" charset="0"/>
              </a:rPr>
              <a:t>Secure India</a:t>
            </a:r>
            <a:r>
              <a:rPr lang="en-US" sz="1500" dirty="0">
                <a:solidFill>
                  <a:srgbClr val="002060"/>
                </a:solidFill>
                <a:latin typeface="Century Gothic" panose="020B0502020202020204" pitchFamily="34" charset="0"/>
                <a:cs typeface="Arial" pitchFamily="34" charset="0"/>
              </a:rPr>
              <a:t>: Ensuring Sovereignty, Safety and Security of Digital Communications To secure the interests of citizens and safeguard the digital sovereignty of India with a focus on ensuring individual autonomy and choice, data ownership, privacy and security; while recognizing data as a crucial economic resource.</a:t>
            </a:r>
          </a:p>
          <a:p>
            <a:pPr lvl="1" algn="just">
              <a:lnSpc>
                <a:spcPct val="90000"/>
              </a:lnSpc>
              <a:spcBef>
                <a:spcPct val="20000"/>
              </a:spcBef>
              <a:spcAft>
                <a:spcPct val="20000"/>
              </a:spcAft>
              <a:buClr>
                <a:schemeClr val="tx1"/>
              </a:buClr>
              <a:buSzPct val="120000"/>
              <a:defRPr/>
            </a:pPr>
            <a:r>
              <a:rPr lang="en-IN" sz="1800" b="1" u="sng" dirty="0">
                <a:solidFill>
                  <a:srgbClr val="0000FF"/>
                </a:solidFill>
                <a:effectLst/>
                <a:latin typeface="Century Gothic" panose="020B0502020202020204" pitchFamily="34" charset="0"/>
                <a:ea typeface="Calibri" panose="020F0502020204030204" pitchFamily="34" charset="0"/>
                <a:cs typeface="Times New Roman" panose="02020603050405020304" pitchFamily="18" charset="0"/>
                <a:hlinkClick r:id="rId8"/>
              </a:rPr>
              <a:t>Read more/Download&gt;&gt;</a:t>
            </a:r>
            <a:endParaRPr lang="en-IN" sz="1800" dirty="0">
              <a:effectLst/>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585617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r>
              <a:rPr lang="it-IT" altLang="en-US" sz="4000" b="1" dirty="0">
                <a:solidFill>
                  <a:srgbClr val="002060"/>
                </a:solidFill>
                <a:latin typeface="Century Gothic" panose="020B0502020202020204" pitchFamily="34" charset="0"/>
              </a:rPr>
              <a:t>Data Centre Policy 2020 (Draft)</a:t>
            </a:r>
            <a:endParaRPr lang="en-US" altLang="en-US" sz="4000" b="1" dirty="0">
              <a:solidFill>
                <a:srgbClr val="002060"/>
              </a:solidFill>
              <a:latin typeface="Century Gothic" panose="020B0502020202020204" pitchFamily="34" charset="0"/>
            </a:endParaRPr>
          </a:p>
        </p:txBody>
      </p:sp>
      <p:sp>
        <p:nvSpPr>
          <p:cNvPr id="3" name="Content Placeholder 2"/>
          <p:cNvSpPr>
            <a:spLocks noGrp="1"/>
          </p:cNvSpPr>
          <p:nvPr>
            <p:ph idx="1"/>
          </p:nvPr>
        </p:nvSpPr>
        <p:spPr>
          <a:xfrm>
            <a:off x="404735" y="999745"/>
            <a:ext cx="11347994" cy="5341096"/>
          </a:xfrm>
        </p:spPr>
        <p:txBody>
          <a:bodyPr>
            <a:noAutofit/>
          </a:bodyPr>
          <a:lstStyle/>
          <a:p>
            <a:pPr marL="360363" indent="-269875" algn="just">
              <a:lnSpc>
                <a:spcPct val="107000"/>
              </a:lnSpc>
              <a:spcAft>
                <a:spcPts val="800"/>
              </a:spcAft>
            </a:pPr>
            <a:r>
              <a:rPr lang="en-IN" sz="1800" dirty="0">
                <a:solidFill>
                  <a:srgbClr val="002060"/>
                </a:solidFill>
                <a:effectLst/>
                <a:ea typeface="Calibri" panose="020F0502020204030204" pitchFamily="34" charset="0"/>
                <a:cs typeface="Times New Roman" panose="02020603050405020304" pitchFamily="18" charset="0"/>
              </a:rPr>
              <a:t>Ministry of Electronics &amp; IT (MEITY) has drafted a Data Centre policy to position India as a Global Data Centre hub.</a:t>
            </a:r>
          </a:p>
          <a:p>
            <a:pPr marL="360363" indent="-269875" algn="just">
              <a:lnSpc>
                <a:spcPct val="107000"/>
              </a:lnSpc>
              <a:spcBef>
                <a:spcPts val="0"/>
              </a:spcBef>
              <a:spcAft>
                <a:spcPts val="800"/>
              </a:spcAft>
            </a:pPr>
            <a:r>
              <a:rPr lang="en-IN" sz="1800" b="1" u="sng" dirty="0">
                <a:solidFill>
                  <a:srgbClr val="002060"/>
                </a:solidFill>
                <a:effectLst/>
                <a:ea typeface="Calibri" panose="020F0502020204030204" pitchFamily="34" charset="0"/>
                <a:cs typeface="Times New Roman" panose="02020603050405020304" pitchFamily="18" charset="0"/>
              </a:rPr>
              <a:t>Mission:</a:t>
            </a:r>
            <a:endParaRPr lang="en-IN" sz="1800" b="1" u="sng" dirty="0">
              <a:solidFill>
                <a:srgbClr val="002060"/>
              </a:solidFill>
              <a:ea typeface="Calibri" panose="020F0502020204030204" pitchFamily="34" charset="0"/>
              <a:cs typeface="Times New Roman" panose="02020603050405020304" pitchFamily="18" charset="0"/>
            </a:endParaRPr>
          </a:p>
          <a:p>
            <a:pPr marL="833438" lvl="1" indent="-285750" algn="just">
              <a:lnSpc>
                <a:spcPct val="100000"/>
              </a:lnSpc>
              <a:spcBef>
                <a:spcPts val="0"/>
              </a:spcBef>
              <a:buFont typeface="Wingdings" panose="05000000000000000000" pitchFamily="2" charset="2"/>
              <a:buChar char="ü"/>
            </a:pPr>
            <a:r>
              <a:rPr lang="en-IN" sz="1400" dirty="0">
                <a:solidFill>
                  <a:srgbClr val="002060"/>
                </a:solidFill>
                <a:effectLst/>
                <a:ea typeface="Calibri" panose="020F0502020204030204" pitchFamily="34" charset="0"/>
                <a:cs typeface="Times New Roman" panose="02020603050405020304" pitchFamily="18" charset="0"/>
              </a:rPr>
              <a:t>Ensure sustainable and trusted Data Centre capacity in the country to meet the enormous demand generated in one of the fastest growing economies.</a:t>
            </a:r>
          </a:p>
          <a:p>
            <a:pPr marL="833438" lvl="1" indent="-285750" algn="just">
              <a:lnSpc>
                <a:spcPct val="100000"/>
              </a:lnSpc>
              <a:spcBef>
                <a:spcPts val="0"/>
              </a:spcBef>
              <a:buFont typeface="Wingdings" panose="05000000000000000000" pitchFamily="2" charset="2"/>
              <a:buChar char="ü"/>
            </a:pPr>
            <a:r>
              <a:rPr lang="en-IN" sz="1400" dirty="0">
                <a:solidFill>
                  <a:srgbClr val="002060"/>
                </a:solidFill>
                <a:effectLst/>
                <a:ea typeface="Calibri" panose="020F0502020204030204" pitchFamily="34" charset="0"/>
                <a:cs typeface="Times New Roman" panose="02020603050405020304" pitchFamily="18" charset="0"/>
              </a:rPr>
              <a:t>Strengthen India’s position as one of the most favourable countries for Data Centres by incentivizing and facilitating establishment of state-of-the-art Data Centres.</a:t>
            </a:r>
          </a:p>
          <a:p>
            <a:pPr marL="833438" lvl="1" indent="-285750" algn="just">
              <a:lnSpc>
                <a:spcPct val="100000"/>
              </a:lnSpc>
              <a:spcBef>
                <a:spcPts val="0"/>
              </a:spcBef>
              <a:buFont typeface="Wingdings" panose="05000000000000000000" pitchFamily="2" charset="2"/>
              <a:buChar char="ü"/>
            </a:pPr>
            <a:r>
              <a:rPr lang="en-IN" sz="1400" dirty="0">
                <a:solidFill>
                  <a:srgbClr val="002060"/>
                </a:solidFill>
                <a:effectLst/>
                <a:ea typeface="Calibri" panose="020F0502020204030204" pitchFamily="34" charset="0"/>
                <a:cs typeface="Times New Roman" panose="02020603050405020304" pitchFamily="18" charset="0"/>
              </a:rPr>
              <a:t>Encourage domestic and foreign investments in the sector</a:t>
            </a:r>
          </a:p>
          <a:p>
            <a:pPr marL="833438" lvl="1" indent="-285750" algn="just">
              <a:lnSpc>
                <a:spcPct val="100000"/>
              </a:lnSpc>
              <a:spcBef>
                <a:spcPts val="0"/>
              </a:spcBef>
              <a:buFont typeface="Wingdings" panose="05000000000000000000" pitchFamily="2" charset="2"/>
              <a:buChar char="ü"/>
            </a:pPr>
            <a:r>
              <a:rPr lang="en-IN" sz="1400" dirty="0">
                <a:solidFill>
                  <a:srgbClr val="002060"/>
                </a:solidFill>
                <a:effectLst/>
                <a:ea typeface="Calibri" panose="020F0502020204030204" pitchFamily="34" charset="0"/>
                <a:cs typeface="Times New Roman" panose="02020603050405020304" pitchFamily="18" charset="0"/>
              </a:rPr>
              <a:t>Promote R&amp;D for manufacturing and dev. of Data Centre related products and services for domestic &amp; global markets.</a:t>
            </a:r>
          </a:p>
          <a:p>
            <a:pPr marL="833438" lvl="1" indent="-285750" algn="just">
              <a:lnSpc>
                <a:spcPct val="100000"/>
              </a:lnSpc>
              <a:spcBef>
                <a:spcPts val="0"/>
              </a:spcBef>
              <a:buFont typeface="Wingdings" panose="05000000000000000000" pitchFamily="2" charset="2"/>
              <a:buChar char="ü"/>
            </a:pPr>
            <a:r>
              <a:rPr lang="en-IN" sz="1400" dirty="0">
                <a:solidFill>
                  <a:srgbClr val="002060"/>
                </a:solidFill>
                <a:effectLst/>
                <a:ea typeface="Calibri" panose="020F0502020204030204" pitchFamily="34" charset="0"/>
                <a:cs typeface="Times New Roman" panose="02020603050405020304" pitchFamily="18" charset="0"/>
              </a:rPr>
              <a:t>Promote domestic manufacturing, including non-IT as well as IT components, to increase domestic value addition and reduce dependence on imported equipment for Data Centres.</a:t>
            </a:r>
          </a:p>
          <a:p>
            <a:pPr marL="360363" indent="-269875" algn="just">
              <a:lnSpc>
                <a:spcPct val="107000"/>
              </a:lnSpc>
              <a:spcAft>
                <a:spcPts val="800"/>
              </a:spcAft>
            </a:pPr>
            <a:r>
              <a:rPr lang="en-IN" sz="1800" b="1" u="sng" dirty="0">
                <a:solidFill>
                  <a:srgbClr val="002060"/>
                </a:solidFill>
                <a:ea typeface="Calibri" panose="020F0502020204030204" pitchFamily="34" charset="0"/>
                <a:cs typeface="Times New Roman" panose="02020603050405020304" pitchFamily="18" charset="0"/>
              </a:rPr>
              <a:t>Key </a:t>
            </a:r>
            <a:r>
              <a:rPr lang="en-IN" sz="1800" b="1" u="sng" dirty="0">
                <a:solidFill>
                  <a:srgbClr val="002060"/>
                </a:solidFill>
                <a:effectLst/>
                <a:ea typeface="Calibri" panose="020F0502020204030204" pitchFamily="34" charset="0"/>
                <a:cs typeface="Times New Roman" panose="02020603050405020304" pitchFamily="18" charset="0"/>
              </a:rPr>
              <a:t>Objectives:</a:t>
            </a:r>
          </a:p>
          <a:p>
            <a:pPr marL="833438" lvl="1" indent="-285750" algn="just">
              <a:lnSpc>
                <a:spcPct val="100000"/>
              </a:lnSpc>
              <a:spcBef>
                <a:spcPts val="0"/>
              </a:spcBef>
              <a:buFont typeface="Wingdings" panose="05000000000000000000" pitchFamily="2" charset="2"/>
              <a:buChar char="ü"/>
            </a:pPr>
            <a:r>
              <a:rPr lang="en-IN" sz="1400" dirty="0">
                <a:solidFill>
                  <a:srgbClr val="002060"/>
                </a:solidFill>
                <a:cs typeface="Times New Roman" panose="02020603050405020304" pitchFamily="18" charset="0"/>
              </a:rPr>
              <a:t>Drive necessary regulatory, structural and procedural interventions for enabling ease of doing business, towards attracting investments and accelerating the existing pace of Data Centre growth in the country.</a:t>
            </a:r>
          </a:p>
          <a:p>
            <a:pPr marL="833438" lvl="1" indent="-285750" algn="just">
              <a:lnSpc>
                <a:spcPct val="100000"/>
              </a:lnSpc>
              <a:spcBef>
                <a:spcPts val="0"/>
              </a:spcBef>
              <a:buFont typeface="Wingdings" panose="05000000000000000000" pitchFamily="2" charset="2"/>
              <a:buChar char="ü"/>
            </a:pPr>
            <a:r>
              <a:rPr lang="en-IN" sz="1400" dirty="0">
                <a:solidFill>
                  <a:srgbClr val="002060"/>
                </a:solidFill>
                <a:cs typeface="Times New Roman" panose="02020603050405020304" pitchFamily="18" charset="0"/>
              </a:rPr>
              <a:t>Promote sector competitiveness through various fiscal and non-fiscal incentives.</a:t>
            </a:r>
          </a:p>
          <a:p>
            <a:pPr marL="833438" lvl="1" indent="-285750" algn="just">
              <a:lnSpc>
                <a:spcPct val="100000"/>
              </a:lnSpc>
              <a:spcBef>
                <a:spcPts val="0"/>
              </a:spcBef>
              <a:buFont typeface="Wingdings" panose="05000000000000000000" pitchFamily="2" charset="2"/>
              <a:buChar char="ü"/>
            </a:pPr>
            <a:r>
              <a:rPr lang="en-IN" sz="1400" dirty="0">
                <a:solidFill>
                  <a:srgbClr val="002060"/>
                </a:solidFill>
                <a:cs typeface="Times New Roman" panose="02020603050405020304" pitchFamily="18" charset="0"/>
              </a:rPr>
              <a:t>Promote domestic start-ups, MSMEs and other Indian IT companies and provide impetus to indigenous manufacturing of IT and non-IT equipment.</a:t>
            </a:r>
          </a:p>
          <a:p>
            <a:pPr marL="833438" lvl="1" indent="-285750" algn="just">
              <a:lnSpc>
                <a:spcPct val="100000"/>
              </a:lnSpc>
              <a:spcBef>
                <a:spcPts val="0"/>
              </a:spcBef>
              <a:buFont typeface="Wingdings" panose="05000000000000000000" pitchFamily="2" charset="2"/>
              <a:buChar char="ü"/>
            </a:pPr>
            <a:r>
              <a:rPr lang="en-IN" sz="1400" dirty="0">
                <a:solidFill>
                  <a:srgbClr val="002060"/>
                </a:solidFill>
                <a:cs typeface="Times New Roman" panose="02020603050405020304" pitchFamily="18" charset="0"/>
              </a:rPr>
              <a:t>Meet the data security needs by promoting investments in trusted (safe and secure) Data Centres in India.</a:t>
            </a:r>
          </a:p>
          <a:p>
            <a:pPr marL="833438" lvl="1" indent="-285750" algn="just">
              <a:lnSpc>
                <a:spcPct val="100000"/>
              </a:lnSpc>
              <a:spcBef>
                <a:spcPts val="0"/>
              </a:spcBef>
              <a:buFont typeface="Wingdings" panose="05000000000000000000" pitchFamily="2" charset="2"/>
              <a:buChar char="ü"/>
            </a:pPr>
            <a:r>
              <a:rPr lang="en-IN" sz="1400" dirty="0">
                <a:solidFill>
                  <a:srgbClr val="002060"/>
                </a:solidFill>
                <a:cs typeface="Times New Roman" panose="02020603050405020304" pitchFamily="18" charset="0"/>
              </a:rPr>
              <a:t>Facilitate standardization in the development of Data Centres.</a:t>
            </a:r>
          </a:p>
          <a:p>
            <a:pPr marL="833438" lvl="1" indent="-285750" algn="just">
              <a:lnSpc>
                <a:spcPct val="100000"/>
              </a:lnSpc>
              <a:spcBef>
                <a:spcPts val="0"/>
              </a:spcBef>
              <a:buFont typeface="Wingdings" panose="05000000000000000000" pitchFamily="2" charset="2"/>
              <a:buChar char="ü"/>
            </a:pPr>
            <a:r>
              <a:rPr lang="en-IN" sz="1400" dirty="0">
                <a:solidFill>
                  <a:srgbClr val="002060"/>
                </a:solidFill>
                <a:cs typeface="Times New Roman" panose="02020603050405020304" pitchFamily="18" charset="0"/>
              </a:rPr>
              <a:t>Promote capacity building in the sector through association with various skilling /human resource dev. programs.</a:t>
            </a:r>
          </a:p>
          <a:p>
            <a:pPr marL="284162" indent="0" algn="just">
              <a:lnSpc>
                <a:spcPct val="100000"/>
              </a:lnSpc>
              <a:spcBef>
                <a:spcPts val="0"/>
              </a:spcBef>
              <a:buNone/>
            </a:pPr>
            <a:r>
              <a:rPr lang="en-US" sz="1400" dirty="0">
                <a:solidFill>
                  <a:srgbClr val="002060"/>
                </a:solidFill>
                <a:cs typeface="Times New Roman" panose="02020603050405020304" pitchFamily="18" charset="0"/>
              </a:rPr>
              <a:t>For more details, please click </a:t>
            </a:r>
            <a:r>
              <a:rPr lang="en-US" sz="2000" b="1" dirty="0">
                <a:solidFill>
                  <a:srgbClr val="002060"/>
                </a:solidFill>
                <a:cs typeface="Calibri" panose="020F0502020204030204" pitchFamily="34" charset="0"/>
                <a:hlinkClick r:id="rId3">
                  <a:extLst>
                    <a:ext uri="{A12FA001-AC4F-418D-AE19-62706E023703}">
                      <ahyp:hlinkClr xmlns:ahyp="http://schemas.microsoft.com/office/drawing/2018/hyperlinkcolor" val="tx"/>
                    </a:ext>
                  </a:extLst>
                </a:hlinkClick>
              </a:rPr>
              <a:t>here</a:t>
            </a:r>
            <a:endParaRPr lang="en-US" sz="2000" b="1" dirty="0">
              <a:solidFill>
                <a:srgbClr val="002060"/>
              </a:solidFill>
              <a:cs typeface="Calibri" panose="020F0502020204030204" pitchFamily="34" charset="0"/>
            </a:endParaRPr>
          </a:p>
          <a:p>
            <a:pPr algn="just"/>
            <a:endParaRPr lang="en-US" sz="2000" kern="0" dirty="0">
              <a:solidFill>
                <a:srgbClr val="002060"/>
              </a:solidFill>
            </a:endParaRPr>
          </a:p>
        </p:txBody>
      </p:sp>
    </p:spTree>
    <p:extLst>
      <p:ext uri="{BB962C8B-B14F-4D97-AF65-F5344CB8AC3E}">
        <p14:creationId xmlns:p14="http://schemas.microsoft.com/office/powerpoint/2010/main" val="37629597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r>
              <a:rPr lang="en-US" altLang="en-US" sz="4000" b="1" dirty="0">
                <a:solidFill>
                  <a:srgbClr val="002060"/>
                </a:solidFill>
                <a:latin typeface="Century Gothic" panose="020B0502020202020204" pitchFamily="34" charset="0"/>
              </a:rPr>
              <a:t>Personal Data Protection Bill, 2019</a:t>
            </a:r>
          </a:p>
        </p:txBody>
      </p:sp>
      <p:sp>
        <p:nvSpPr>
          <p:cNvPr id="3" name="Content Placeholder 2"/>
          <p:cNvSpPr>
            <a:spLocks noGrp="1"/>
          </p:cNvSpPr>
          <p:nvPr>
            <p:ph idx="1"/>
          </p:nvPr>
        </p:nvSpPr>
        <p:spPr>
          <a:xfrm>
            <a:off x="374754" y="1094284"/>
            <a:ext cx="11562413" cy="5186596"/>
          </a:xfrm>
        </p:spPr>
        <p:txBody>
          <a:bodyPr>
            <a:noAutofit/>
          </a:bodyPr>
          <a:lstStyle/>
          <a:p>
            <a:pPr marL="360363" indent="-269875" algn="just">
              <a:lnSpc>
                <a:spcPct val="100000"/>
              </a:lnSpc>
              <a:spcBef>
                <a:spcPts val="0"/>
              </a:spcBef>
            </a:pPr>
            <a:r>
              <a:rPr lang="en-US" sz="1800" dirty="0">
                <a:solidFill>
                  <a:srgbClr val="002060"/>
                </a:solidFill>
                <a:effectLst/>
                <a:ea typeface="Calibri" panose="020F0502020204030204" pitchFamily="34" charset="0"/>
                <a:cs typeface="Times New Roman" panose="02020603050405020304" pitchFamily="18" charset="0"/>
              </a:rPr>
              <a:t>Personal Data Protection Bill, 2019 ("PDPB") was introduced by Ministry of Electronics &amp; IT (MEITY), on December 11, 2019. </a:t>
            </a:r>
          </a:p>
          <a:p>
            <a:pPr marL="360363" indent="-269875" algn="just">
              <a:lnSpc>
                <a:spcPct val="100000"/>
              </a:lnSpc>
              <a:spcBef>
                <a:spcPts val="0"/>
              </a:spcBef>
            </a:pPr>
            <a:endParaRPr lang="en-US" sz="1050" dirty="0">
              <a:solidFill>
                <a:srgbClr val="002060"/>
              </a:solidFill>
              <a:effectLst/>
              <a:ea typeface="Calibri" panose="020F0502020204030204" pitchFamily="34" charset="0"/>
              <a:cs typeface="Times New Roman" panose="02020603050405020304" pitchFamily="18" charset="0"/>
            </a:endParaRPr>
          </a:p>
          <a:p>
            <a:pPr marL="360363" indent="-269875" algn="just">
              <a:lnSpc>
                <a:spcPct val="100000"/>
              </a:lnSpc>
              <a:spcBef>
                <a:spcPts val="0"/>
              </a:spcBef>
            </a:pPr>
            <a:r>
              <a:rPr lang="en-US" sz="1800" dirty="0">
                <a:solidFill>
                  <a:srgbClr val="002060"/>
                </a:solidFill>
                <a:effectLst/>
                <a:ea typeface="Calibri" panose="020F0502020204030204" pitchFamily="34" charset="0"/>
                <a:cs typeface="Times New Roman" panose="02020603050405020304" pitchFamily="18" charset="0"/>
              </a:rPr>
              <a:t>PDPB aims to:</a:t>
            </a:r>
          </a:p>
          <a:p>
            <a:pPr marL="833438" lvl="1" indent="-285750" algn="just">
              <a:lnSpc>
                <a:spcPct val="100000"/>
              </a:lnSpc>
              <a:spcBef>
                <a:spcPts val="200"/>
              </a:spcBef>
              <a:spcAft>
                <a:spcPts val="200"/>
              </a:spcAft>
              <a:buFont typeface="Wingdings" panose="05000000000000000000" pitchFamily="2" charset="2"/>
              <a:buChar char="ü"/>
            </a:pPr>
            <a:r>
              <a:rPr lang="en-US" sz="1500" dirty="0">
                <a:solidFill>
                  <a:srgbClr val="002060"/>
                </a:solidFill>
                <a:effectLst/>
                <a:ea typeface="Calibri" panose="020F0502020204030204" pitchFamily="34" charset="0"/>
                <a:cs typeface="Times New Roman" panose="02020603050405020304" pitchFamily="18" charset="0"/>
              </a:rPr>
              <a:t>provide for protection of the privacy of individuals relating to their personal data, </a:t>
            </a:r>
          </a:p>
          <a:p>
            <a:pPr marL="833438" lvl="1" indent="-285750" algn="just">
              <a:lnSpc>
                <a:spcPct val="100000"/>
              </a:lnSpc>
              <a:spcBef>
                <a:spcPts val="200"/>
              </a:spcBef>
              <a:spcAft>
                <a:spcPts val="200"/>
              </a:spcAft>
              <a:buFont typeface="Wingdings" panose="05000000000000000000" pitchFamily="2" charset="2"/>
              <a:buChar char="ü"/>
            </a:pPr>
            <a:r>
              <a:rPr lang="en-US" sz="1500" dirty="0">
                <a:solidFill>
                  <a:srgbClr val="002060"/>
                </a:solidFill>
                <a:effectLst/>
                <a:ea typeface="Calibri" panose="020F0502020204030204" pitchFamily="34" charset="0"/>
                <a:cs typeface="Times New Roman" panose="02020603050405020304" pitchFamily="18" charset="0"/>
              </a:rPr>
              <a:t>specify the flow and usage of personal data, </a:t>
            </a:r>
          </a:p>
          <a:p>
            <a:pPr marL="833438" lvl="1" indent="-285750" algn="just">
              <a:lnSpc>
                <a:spcPct val="100000"/>
              </a:lnSpc>
              <a:spcBef>
                <a:spcPts val="200"/>
              </a:spcBef>
              <a:spcAft>
                <a:spcPts val="200"/>
              </a:spcAft>
              <a:buFont typeface="Wingdings" panose="05000000000000000000" pitchFamily="2" charset="2"/>
              <a:buChar char="ü"/>
            </a:pPr>
            <a:r>
              <a:rPr lang="en-US" sz="1500" dirty="0">
                <a:solidFill>
                  <a:srgbClr val="002060"/>
                </a:solidFill>
                <a:effectLst/>
                <a:ea typeface="Calibri" panose="020F0502020204030204" pitchFamily="34" charset="0"/>
                <a:cs typeface="Times New Roman" panose="02020603050405020304" pitchFamily="18" charset="0"/>
              </a:rPr>
              <a:t>establish a Data Protection Authority of India</a:t>
            </a:r>
          </a:p>
          <a:p>
            <a:pPr marL="833438" lvl="1" indent="-285750" algn="just">
              <a:lnSpc>
                <a:spcPct val="100000"/>
              </a:lnSpc>
              <a:spcBef>
                <a:spcPts val="200"/>
              </a:spcBef>
              <a:spcAft>
                <a:spcPts val="200"/>
              </a:spcAft>
              <a:buFont typeface="Wingdings" panose="05000000000000000000" pitchFamily="2" charset="2"/>
              <a:buChar char="ü"/>
            </a:pPr>
            <a:r>
              <a:rPr lang="en-US" sz="1500" dirty="0">
                <a:solidFill>
                  <a:srgbClr val="002060"/>
                </a:solidFill>
                <a:effectLst/>
                <a:ea typeface="Calibri" panose="020F0502020204030204" pitchFamily="34" charset="0"/>
                <a:cs typeface="Times New Roman" panose="02020603050405020304" pitchFamily="18" charset="0"/>
              </a:rPr>
              <a:t>create a relationship of trust between persons and entities processing the personal data, </a:t>
            </a:r>
          </a:p>
          <a:p>
            <a:pPr marL="833438" lvl="1" indent="-285750" algn="just">
              <a:lnSpc>
                <a:spcPct val="100000"/>
              </a:lnSpc>
              <a:spcBef>
                <a:spcPts val="200"/>
              </a:spcBef>
              <a:spcAft>
                <a:spcPts val="200"/>
              </a:spcAft>
              <a:buFont typeface="Wingdings" panose="05000000000000000000" pitchFamily="2" charset="2"/>
              <a:buChar char="ü"/>
            </a:pPr>
            <a:r>
              <a:rPr lang="en-US" sz="1500" dirty="0">
                <a:solidFill>
                  <a:srgbClr val="002060"/>
                </a:solidFill>
                <a:effectLst/>
                <a:ea typeface="Calibri" panose="020F0502020204030204" pitchFamily="34" charset="0"/>
                <a:cs typeface="Times New Roman" panose="02020603050405020304" pitchFamily="18" charset="0"/>
              </a:rPr>
              <a:t>protect the fundamental rights of individuals whose personal data is processed, </a:t>
            </a:r>
          </a:p>
          <a:p>
            <a:pPr marL="833438" lvl="1" indent="-285750" algn="just">
              <a:lnSpc>
                <a:spcPct val="100000"/>
              </a:lnSpc>
              <a:spcBef>
                <a:spcPts val="200"/>
              </a:spcBef>
              <a:spcAft>
                <a:spcPts val="200"/>
              </a:spcAft>
              <a:buFont typeface="Wingdings" panose="05000000000000000000" pitchFamily="2" charset="2"/>
              <a:buChar char="ü"/>
            </a:pPr>
            <a:r>
              <a:rPr lang="en-US" sz="1500" dirty="0">
                <a:solidFill>
                  <a:srgbClr val="002060"/>
                </a:solidFill>
                <a:effectLst/>
                <a:ea typeface="Calibri" panose="020F0502020204030204" pitchFamily="34" charset="0"/>
                <a:cs typeface="Times New Roman" panose="02020603050405020304" pitchFamily="18" charset="0"/>
              </a:rPr>
              <a:t>to create a framework for organizational and technical measures in processing of data, </a:t>
            </a:r>
          </a:p>
          <a:p>
            <a:pPr marL="833438" lvl="1" indent="-285750" algn="just">
              <a:lnSpc>
                <a:spcPct val="100000"/>
              </a:lnSpc>
              <a:spcBef>
                <a:spcPts val="200"/>
              </a:spcBef>
              <a:spcAft>
                <a:spcPts val="200"/>
              </a:spcAft>
              <a:buFont typeface="Wingdings" panose="05000000000000000000" pitchFamily="2" charset="2"/>
              <a:buChar char="ü"/>
            </a:pPr>
            <a:r>
              <a:rPr lang="en-US" sz="1500" dirty="0">
                <a:solidFill>
                  <a:srgbClr val="002060"/>
                </a:solidFill>
                <a:effectLst/>
                <a:ea typeface="Calibri" panose="020F0502020204030204" pitchFamily="34" charset="0"/>
                <a:cs typeface="Times New Roman" panose="02020603050405020304" pitchFamily="18" charset="0"/>
              </a:rPr>
              <a:t>laying down norms for social media intermediary, cross-border transfer, </a:t>
            </a:r>
          </a:p>
          <a:p>
            <a:pPr marL="833438" lvl="1" indent="-285750" algn="just">
              <a:lnSpc>
                <a:spcPct val="100000"/>
              </a:lnSpc>
              <a:spcBef>
                <a:spcPts val="200"/>
              </a:spcBef>
              <a:spcAft>
                <a:spcPts val="200"/>
              </a:spcAft>
              <a:buFont typeface="Wingdings" panose="05000000000000000000" pitchFamily="2" charset="2"/>
              <a:buChar char="ü"/>
            </a:pPr>
            <a:r>
              <a:rPr lang="en-US" sz="1500" dirty="0">
                <a:solidFill>
                  <a:srgbClr val="002060"/>
                </a:solidFill>
                <a:effectLst/>
                <a:ea typeface="Calibri" panose="020F0502020204030204" pitchFamily="34" charset="0"/>
                <a:cs typeface="Times New Roman" panose="02020603050405020304" pitchFamily="18" charset="0"/>
              </a:rPr>
              <a:t>accountability of entities processing personal data, </a:t>
            </a:r>
          </a:p>
          <a:p>
            <a:pPr marL="833438" lvl="1" indent="-285750" algn="just">
              <a:lnSpc>
                <a:spcPct val="100000"/>
              </a:lnSpc>
              <a:spcBef>
                <a:spcPts val="200"/>
              </a:spcBef>
              <a:spcAft>
                <a:spcPts val="200"/>
              </a:spcAft>
              <a:buFont typeface="Wingdings" panose="05000000000000000000" pitchFamily="2" charset="2"/>
              <a:buChar char="ü"/>
            </a:pPr>
            <a:r>
              <a:rPr lang="en-US" sz="1500" dirty="0">
                <a:solidFill>
                  <a:srgbClr val="002060"/>
                </a:solidFill>
                <a:effectLst/>
                <a:ea typeface="Calibri" panose="020F0502020204030204" pitchFamily="34" charset="0"/>
                <a:cs typeface="Times New Roman" panose="02020603050405020304" pitchFamily="18" charset="0"/>
              </a:rPr>
              <a:t>remedies for unauthorized and harmful processing, and </a:t>
            </a:r>
          </a:p>
          <a:p>
            <a:pPr marL="360363" indent="-269875" algn="just">
              <a:lnSpc>
                <a:spcPct val="100000"/>
              </a:lnSpc>
              <a:spcBef>
                <a:spcPts val="200"/>
              </a:spcBef>
              <a:spcAft>
                <a:spcPts val="200"/>
              </a:spcAft>
            </a:pPr>
            <a:endParaRPr lang="en-US" sz="1050" dirty="0">
              <a:solidFill>
                <a:srgbClr val="002060"/>
              </a:solidFill>
              <a:ea typeface="Calibri" panose="020F0502020204030204" pitchFamily="34" charset="0"/>
              <a:cs typeface="Times New Roman" panose="02020603050405020304" pitchFamily="18" charset="0"/>
            </a:endParaRPr>
          </a:p>
          <a:p>
            <a:pPr marL="360363" indent="-269875" algn="just">
              <a:lnSpc>
                <a:spcPct val="100000"/>
              </a:lnSpc>
              <a:spcBef>
                <a:spcPts val="200"/>
              </a:spcBef>
              <a:spcAft>
                <a:spcPts val="200"/>
              </a:spcAft>
            </a:pPr>
            <a:r>
              <a:rPr lang="en-US" sz="1900" dirty="0">
                <a:solidFill>
                  <a:srgbClr val="002060"/>
                </a:solidFill>
                <a:effectLst/>
                <a:ea typeface="Calibri" panose="020F0502020204030204" pitchFamily="34" charset="0"/>
                <a:cs typeface="Times New Roman" panose="02020603050405020304" pitchFamily="18" charset="0"/>
              </a:rPr>
              <a:t>Bill is being analyzed by a Joint Parliamentary Committee (JPC) in consultation with experts and stakeholders.</a:t>
            </a:r>
          </a:p>
          <a:p>
            <a:pPr marL="90488" indent="0" algn="just">
              <a:lnSpc>
                <a:spcPct val="100000"/>
              </a:lnSpc>
              <a:spcBef>
                <a:spcPts val="200"/>
              </a:spcBef>
              <a:spcAft>
                <a:spcPts val="200"/>
              </a:spcAft>
              <a:buNone/>
            </a:pPr>
            <a:endParaRPr lang="en-US" sz="1050" b="1" dirty="0">
              <a:solidFill>
                <a:srgbClr val="002060"/>
              </a:solidFill>
              <a:cs typeface="Calibri" panose="020F0502020204030204" pitchFamily="34" charset="0"/>
            </a:endParaRPr>
          </a:p>
          <a:p>
            <a:pPr marL="90488" indent="0" algn="just">
              <a:lnSpc>
                <a:spcPct val="100000"/>
              </a:lnSpc>
              <a:spcBef>
                <a:spcPts val="200"/>
              </a:spcBef>
              <a:spcAft>
                <a:spcPts val="200"/>
              </a:spcAft>
              <a:buNone/>
            </a:pPr>
            <a:r>
              <a:rPr lang="en-US" sz="1600" b="1" dirty="0">
                <a:solidFill>
                  <a:srgbClr val="002060"/>
                </a:solidFill>
                <a:cs typeface="Calibri" panose="020F0502020204030204" pitchFamily="34" charset="0"/>
              </a:rPr>
              <a:t>For more details, please </a:t>
            </a:r>
            <a:r>
              <a:rPr lang="en-US" sz="1600" b="1" dirty="0">
                <a:solidFill>
                  <a:srgbClr val="002060"/>
                </a:solidFill>
                <a:cs typeface="Calibri" panose="020F0502020204030204" pitchFamily="34" charset="0"/>
                <a:hlinkClick r:id="rId3"/>
              </a:rPr>
              <a:t>click here</a:t>
            </a:r>
            <a:endParaRPr lang="en-US" sz="1600" b="1" dirty="0">
              <a:solidFill>
                <a:srgbClr val="002060"/>
              </a:solidFill>
              <a:cs typeface="Calibri" panose="020F0502020204030204" pitchFamily="34" charset="0"/>
            </a:endParaRPr>
          </a:p>
          <a:p>
            <a:pPr marL="90488" indent="0" algn="just">
              <a:lnSpc>
                <a:spcPct val="100000"/>
              </a:lnSpc>
              <a:spcBef>
                <a:spcPts val="200"/>
              </a:spcBef>
              <a:spcAft>
                <a:spcPts val="200"/>
              </a:spcAft>
              <a:buNone/>
            </a:pPr>
            <a:r>
              <a:rPr lang="en-IN" sz="1600" u="sng" dirty="0">
                <a:solidFill>
                  <a:srgbClr val="002060"/>
                </a:solidFill>
                <a:effectLst/>
                <a:ea typeface="Calibri" panose="020F0502020204030204" pitchFamily="34" charset="0"/>
                <a:cs typeface="Calibri" panose="020F0502020204030204" pitchFamily="34" charset="0"/>
                <a:hlinkClick r:id="rId4" tooltip="A PDF file that opens in new window. To know how to open PDF file refer Help section located at bottom of the site."/>
              </a:rPr>
              <a:t>Download Data Protection Committee- Report&gt;&gt;</a:t>
            </a:r>
            <a:endParaRPr lang="en-IN" sz="1600" dirty="0">
              <a:effectLst/>
              <a:ea typeface="Calibri" panose="020F0502020204030204" pitchFamily="34" charset="0"/>
              <a:cs typeface="Times New Roman" panose="02020603050405020304" pitchFamily="18" charset="0"/>
            </a:endParaRPr>
          </a:p>
          <a:p>
            <a:pPr marL="90488" indent="0" algn="just">
              <a:lnSpc>
                <a:spcPct val="100000"/>
              </a:lnSpc>
              <a:spcBef>
                <a:spcPts val="200"/>
              </a:spcBef>
              <a:spcAft>
                <a:spcPts val="200"/>
              </a:spcAft>
              <a:buNone/>
            </a:pPr>
            <a:endParaRPr lang="en-US" sz="1800" b="1" dirty="0">
              <a:solidFill>
                <a:srgbClr val="002060"/>
              </a:solidFill>
              <a:cs typeface="Calibri" panose="020F0502020204030204" pitchFamily="34" charset="0"/>
            </a:endParaRPr>
          </a:p>
          <a:p>
            <a:pPr marL="284162" indent="0" algn="just">
              <a:lnSpc>
                <a:spcPct val="100000"/>
              </a:lnSpc>
              <a:spcBef>
                <a:spcPts val="0"/>
              </a:spcBef>
              <a:buNone/>
            </a:pPr>
            <a:endParaRPr lang="en-US" sz="2000" b="1" dirty="0">
              <a:solidFill>
                <a:srgbClr val="002060"/>
              </a:solidFill>
              <a:cs typeface="Calibri" panose="020F0502020204030204" pitchFamily="34" charset="0"/>
            </a:endParaRPr>
          </a:p>
          <a:p>
            <a:pPr algn="just"/>
            <a:endParaRPr lang="en-US" sz="2000" kern="0" dirty="0">
              <a:solidFill>
                <a:srgbClr val="002060"/>
              </a:solidFill>
            </a:endParaRPr>
          </a:p>
        </p:txBody>
      </p:sp>
    </p:spTree>
    <p:extLst>
      <p:ext uri="{BB962C8B-B14F-4D97-AF65-F5344CB8AC3E}">
        <p14:creationId xmlns:p14="http://schemas.microsoft.com/office/powerpoint/2010/main" val="37773406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fontScale="90000"/>
          </a:bodyPr>
          <a:lstStyle/>
          <a:p>
            <a:r>
              <a:rPr lang="en-US" altLang="en-US" sz="4000" b="1" dirty="0">
                <a:solidFill>
                  <a:srgbClr val="002060"/>
                </a:solidFill>
                <a:latin typeface="Century Gothic" panose="020B0502020202020204" pitchFamily="34" charset="0"/>
              </a:rPr>
              <a:t>TEC Policy for adoption domestic/international standards</a:t>
            </a:r>
            <a:endParaRPr lang="en-IN" sz="4000" b="1" dirty="0">
              <a:solidFill>
                <a:srgbClr val="002060"/>
              </a:solidFill>
              <a:latin typeface="Century Gothic" panose="020B0502020202020204" pitchFamily="34" charset="0"/>
            </a:endParaRPr>
          </a:p>
        </p:txBody>
      </p:sp>
      <p:sp>
        <p:nvSpPr>
          <p:cNvPr id="3" name="Content Placeholder 2"/>
          <p:cNvSpPr>
            <a:spLocks noGrp="1"/>
          </p:cNvSpPr>
          <p:nvPr>
            <p:ph idx="1"/>
          </p:nvPr>
        </p:nvSpPr>
        <p:spPr>
          <a:xfrm>
            <a:off x="464695" y="1409073"/>
            <a:ext cx="11288033" cy="5171606"/>
          </a:xfrm>
        </p:spPr>
        <p:txBody>
          <a:bodyPr>
            <a:noAutofit/>
          </a:bodyPr>
          <a:lstStyle/>
          <a:p>
            <a:pPr marL="360363" indent="-360363" algn="just">
              <a:lnSpc>
                <a:spcPct val="100000"/>
              </a:lnSpc>
              <a:spcBef>
                <a:spcPts val="0"/>
              </a:spcBef>
            </a:pPr>
            <a:r>
              <a:rPr lang="en-IN" sz="1800" dirty="0">
                <a:solidFill>
                  <a:srgbClr val="002060"/>
                </a:solidFill>
                <a:effectLst/>
                <a:ea typeface="Calibri" panose="020F0502020204030204" pitchFamily="34" charset="0"/>
                <a:cs typeface="Times New Roman" panose="02020603050405020304" pitchFamily="18" charset="0"/>
              </a:rPr>
              <a:t>A committee was constituted in TEC to formulate the policy for ratification/adoption of TSDSI/international standards.</a:t>
            </a:r>
          </a:p>
          <a:p>
            <a:pPr marL="0" indent="0" algn="just">
              <a:lnSpc>
                <a:spcPct val="100000"/>
              </a:lnSpc>
              <a:spcBef>
                <a:spcPts val="0"/>
              </a:spcBef>
              <a:buNone/>
            </a:pPr>
            <a:endParaRPr lang="en-IN" sz="1800" dirty="0">
              <a:solidFill>
                <a:srgbClr val="002060"/>
              </a:solidFill>
              <a:effectLst/>
              <a:ea typeface="Calibri" panose="020F0502020204030204" pitchFamily="34" charset="0"/>
              <a:cs typeface="Times New Roman" panose="02020603050405020304" pitchFamily="18" charset="0"/>
            </a:endParaRPr>
          </a:p>
          <a:p>
            <a:pPr marL="360363" indent="-360363" algn="just">
              <a:lnSpc>
                <a:spcPct val="100000"/>
              </a:lnSpc>
              <a:spcBef>
                <a:spcPts val="0"/>
              </a:spcBef>
            </a:pPr>
            <a:r>
              <a:rPr lang="en-IN" sz="1800" dirty="0">
                <a:solidFill>
                  <a:srgbClr val="002060"/>
                </a:solidFill>
                <a:ea typeface="Calibri" panose="020F0502020204030204" pitchFamily="34" charset="0"/>
                <a:cs typeface="Times New Roman" panose="02020603050405020304" pitchFamily="18" charset="0"/>
              </a:rPr>
              <a:t>F</a:t>
            </a:r>
            <a:r>
              <a:rPr lang="en-IN" sz="1800" dirty="0">
                <a:solidFill>
                  <a:srgbClr val="002060"/>
                </a:solidFill>
                <a:effectLst/>
                <a:ea typeface="Calibri" panose="020F0502020204030204" pitchFamily="34" charset="0"/>
                <a:cs typeface="Times New Roman" panose="02020603050405020304" pitchFamily="18" charset="0"/>
              </a:rPr>
              <a:t>ollowing points have been considered while formulating this policy: </a:t>
            </a:r>
          </a:p>
          <a:p>
            <a:pPr marL="833438" lvl="1" indent="-285750" algn="just">
              <a:lnSpc>
                <a:spcPct val="100000"/>
              </a:lnSpc>
              <a:spcBef>
                <a:spcPts val="200"/>
              </a:spcBef>
              <a:spcAft>
                <a:spcPts val="200"/>
              </a:spcAft>
              <a:buSzPts val="1000"/>
              <a:buFont typeface="Wingdings" panose="05000000000000000000" pitchFamily="2" charset="2"/>
              <a:buChar char="ü"/>
              <a:tabLst>
                <a:tab pos="457200" algn="l"/>
              </a:tabLst>
            </a:pPr>
            <a:r>
              <a:rPr lang="en-IN" sz="1500" dirty="0">
                <a:solidFill>
                  <a:srgbClr val="002060"/>
                </a:solidFill>
                <a:cs typeface="Times New Roman" panose="02020603050405020304" pitchFamily="18" charset="0"/>
              </a:rPr>
              <a:t>National adoption of TSDSI transposed international standards or standards developed by any other SDO clearly indicates to the Standards-using community that the respective Standard is reviewed/endorsed by TEC</a:t>
            </a:r>
          </a:p>
          <a:p>
            <a:pPr marL="833438" lvl="1" indent="-285750" algn="just">
              <a:lnSpc>
                <a:spcPct val="100000"/>
              </a:lnSpc>
              <a:spcBef>
                <a:spcPts val="200"/>
              </a:spcBef>
              <a:spcAft>
                <a:spcPts val="200"/>
              </a:spcAft>
              <a:buSzPts val="1000"/>
              <a:buFont typeface="Wingdings" panose="05000000000000000000" pitchFamily="2" charset="2"/>
              <a:buChar char="ü"/>
              <a:tabLst>
                <a:tab pos="457200" algn="l"/>
              </a:tabLst>
            </a:pPr>
            <a:r>
              <a:rPr lang="en-IN" sz="1500" dirty="0">
                <a:solidFill>
                  <a:srgbClr val="002060"/>
                </a:solidFill>
                <a:cs typeface="Times New Roman" panose="02020603050405020304" pitchFamily="18" charset="0"/>
              </a:rPr>
              <a:t>It indicates that TEC has determined that the Standard adopted is used internationally by Indian trading partners and is not enshrining obsolete or little used technologies or practices. </a:t>
            </a:r>
          </a:p>
          <a:p>
            <a:pPr marL="833438" lvl="1" indent="-285750" algn="just">
              <a:lnSpc>
                <a:spcPct val="100000"/>
              </a:lnSpc>
              <a:spcBef>
                <a:spcPts val="200"/>
              </a:spcBef>
              <a:spcAft>
                <a:spcPts val="200"/>
              </a:spcAft>
              <a:buSzPts val="1000"/>
              <a:buFont typeface="Wingdings" panose="05000000000000000000" pitchFamily="2" charset="2"/>
              <a:buChar char="ü"/>
              <a:tabLst>
                <a:tab pos="457200" algn="l"/>
              </a:tabLst>
            </a:pPr>
            <a:r>
              <a:rPr lang="en-IN" sz="1500" dirty="0">
                <a:solidFill>
                  <a:srgbClr val="002060"/>
                </a:solidFill>
                <a:cs typeface="Times New Roman" panose="02020603050405020304" pitchFamily="18" charset="0"/>
              </a:rPr>
              <a:t>It enables the selection of options for local usage that are provided for in some international Standards. </a:t>
            </a:r>
          </a:p>
          <a:p>
            <a:pPr marL="833438" lvl="1" indent="-285750" algn="just">
              <a:lnSpc>
                <a:spcPct val="100000"/>
              </a:lnSpc>
              <a:spcBef>
                <a:spcPts val="200"/>
              </a:spcBef>
              <a:spcAft>
                <a:spcPts val="200"/>
              </a:spcAft>
              <a:buSzPts val="1000"/>
              <a:buFont typeface="Wingdings" panose="05000000000000000000" pitchFamily="2" charset="2"/>
              <a:buChar char="ü"/>
              <a:tabLst>
                <a:tab pos="457200" algn="l"/>
              </a:tabLst>
            </a:pPr>
            <a:r>
              <a:rPr lang="en-IN" sz="1500" dirty="0">
                <a:solidFill>
                  <a:srgbClr val="002060"/>
                </a:solidFill>
                <a:cs typeface="Times New Roman" panose="02020603050405020304" pitchFamily="18" charset="0"/>
              </a:rPr>
              <a:t>It expands the portfolio of Indian Standards coverage and thus encourages those seeking standardization information to seek it from within Indian Standards. </a:t>
            </a:r>
          </a:p>
          <a:p>
            <a:pPr marL="833438" lvl="1" indent="-285750" algn="just">
              <a:lnSpc>
                <a:spcPct val="100000"/>
              </a:lnSpc>
              <a:spcBef>
                <a:spcPts val="200"/>
              </a:spcBef>
              <a:spcAft>
                <a:spcPts val="200"/>
              </a:spcAft>
              <a:buSzPts val="1000"/>
              <a:buFont typeface="Wingdings" panose="05000000000000000000" pitchFamily="2" charset="2"/>
              <a:buChar char="ü"/>
              <a:tabLst>
                <a:tab pos="457200" algn="l"/>
              </a:tabLst>
            </a:pPr>
            <a:r>
              <a:rPr lang="en-IN" sz="1500" dirty="0">
                <a:solidFill>
                  <a:srgbClr val="002060"/>
                </a:solidFill>
                <a:cs typeface="Times New Roman" panose="02020603050405020304" pitchFamily="18" charset="0"/>
              </a:rPr>
              <a:t>It provides Indian standards using community with the adopted international standard at a price that may be significantly lower than the international standard and thus encourage more use of standards for the benefit of trade and the Indian community. </a:t>
            </a:r>
          </a:p>
          <a:p>
            <a:pPr marL="833438" lvl="1" indent="-285750" algn="just">
              <a:lnSpc>
                <a:spcPct val="100000"/>
              </a:lnSpc>
              <a:spcBef>
                <a:spcPts val="200"/>
              </a:spcBef>
              <a:spcAft>
                <a:spcPts val="200"/>
              </a:spcAft>
              <a:buSzPts val="1000"/>
              <a:buFont typeface="Wingdings" panose="05000000000000000000" pitchFamily="2" charset="2"/>
              <a:buChar char="ü"/>
              <a:tabLst>
                <a:tab pos="457200" algn="l"/>
              </a:tabLst>
            </a:pPr>
            <a:r>
              <a:rPr lang="en-IN" sz="1500" dirty="0">
                <a:solidFill>
                  <a:srgbClr val="002060"/>
                </a:solidFill>
                <a:cs typeface="Times New Roman" panose="02020603050405020304" pitchFamily="18" charset="0"/>
              </a:rPr>
              <a:t>TSDSI or any other SDO in India may under its prescribed bylaws may be required to get the standard transposed/ developed by it ratified / adopted from DOT. </a:t>
            </a:r>
          </a:p>
          <a:p>
            <a:pPr marL="833438" lvl="1" indent="-285750" algn="just">
              <a:lnSpc>
                <a:spcPct val="100000"/>
              </a:lnSpc>
              <a:spcBef>
                <a:spcPts val="200"/>
              </a:spcBef>
              <a:spcAft>
                <a:spcPts val="200"/>
              </a:spcAft>
              <a:buSzPts val="1000"/>
              <a:buFont typeface="Wingdings" panose="05000000000000000000" pitchFamily="2" charset="2"/>
              <a:buChar char="ü"/>
              <a:tabLst>
                <a:tab pos="457200" algn="l"/>
              </a:tabLst>
            </a:pPr>
            <a:r>
              <a:rPr lang="en-IN" sz="1500" dirty="0">
                <a:solidFill>
                  <a:srgbClr val="002060"/>
                </a:solidFill>
                <a:cs typeface="Times New Roman" panose="02020603050405020304" pitchFamily="18" charset="0"/>
              </a:rPr>
              <a:t>It is the policy of TEC to align Indian national Telecom Standards with International Standards as far as feasible.</a:t>
            </a:r>
          </a:p>
          <a:p>
            <a:pPr marL="0" indent="0">
              <a:buNone/>
            </a:pPr>
            <a:r>
              <a:rPr lang="en-US" sz="1800" u="sng" dirty="0">
                <a:solidFill>
                  <a:srgbClr val="000000"/>
                </a:solidFill>
                <a:effectLst/>
                <a:ea typeface="Times New Roman" panose="02020603050405020304" pitchFamily="18" charset="0"/>
                <a:hlinkClick r:id="rId3"/>
              </a:rPr>
              <a:t>Click here for the Policy </a:t>
            </a:r>
            <a:r>
              <a:rPr lang="en-US" sz="1800" dirty="0">
                <a:solidFill>
                  <a:srgbClr val="000000"/>
                </a:solidFill>
                <a:effectLst/>
                <a:ea typeface="Times New Roman" panose="02020603050405020304" pitchFamily="18" charset="0"/>
              </a:rPr>
              <a:t> and </a:t>
            </a:r>
            <a:r>
              <a:rPr lang="en-US" sz="1800" u="sng" dirty="0">
                <a:solidFill>
                  <a:srgbClr val="000000"/>
                </a:solidFill>
                <a:effectLst/>
                <a:ea typeface="Times New Roman" panose="02020603050405020304" pitchFamily="18" charset="0"/>
                <a:hlinkClick r:id="rId4"/>
              </a:rPr>
              <a:t>Click here for Standardization Guide</a:t>
            </a:r>
            <a:endParaRPr lang="en-IN" sz="1800" dirty="0">
              <a:effectLst/>
              <a:ea typeface="Times New Roman" panose="02020603050405020304" pitchFamily="18" charset="0"/>
            </a:endParaRPr>
          </a:p>
          <a:p>
            <a:pPr algn="just">
              <a:spcBef>
                <a:spcPts val="200"/>
              </a:spcBef>
              <a:spcAft>
                <a:spcPts val="200"/>
              </a:spcAft>
            </a:pPr>
            <a:endParaRPr lang="en-US" sz="2000" dirty="0">
              <a:solidFill>
                <a:srgbClr val="002060"/>
              </a:solidFill>
            </a:endParaRPr>
          </a:p>
        </p:txBody>
      </p:sp>
    </p:spTree>
    <p:extLst>
      <p:ext uri="{BB962C8B-B14F-4D97-AF65-F5344CB8AC3E}">
        <p14:creationId xmlns:p14="http://schemas.microsoft.com/office/powerpoint/2010/main" val="2799976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E71290-56A3-4540-A996-46BB7FC19162}"/>
              </a:ext>
            </a:extLst>
          </p:cNvPr>
          <p:cNvSpPr>
            <a:spLocks noGrp="1"/>
          </p:cNvSpPr>
          <p:nvPr>
            <p:ph type="title"/>
          </p:nvPr>
        </p:nvSpPr>
        <p:spPr>
          <a:xfrm>
            <a:off x="734517" y="2812558"/>
            <a:ext cx="10805391" cy="1138773"/>
          </a:xfrm>
        </p:spPr>
        <p:txBody>
          <a:bodyPr/>
          <a:lstStyle/>
          <a:p>
            <a:pPr lvl="1" algn="ctr"/>
            <a:r>
              <a:rPr lang="en-IN" sz="4000" b="1" dirty="0">
                <a:solidFill>
                  <a:srgbClr val="002060"/>
                </a:solidFill>
                <a:latin typeface="Century Gothic" panose="020B0502020202020204" pitchFamily="34" charset="0"/>
              </a:rPr>
              <a:t>Indian Standardisation Bodies</a:t>
            </a:r>
            <a:br>
              <a:rPr lang="en-IN" sz="4000" b="1" dirty="0">
                <a:solidFill>
                  <a:srgbClr val="002060"/>
                </a:solidFill>
                <a:latin typeface="Century Gothic" panose="020B0502020202020204" pitchFamily="34" charset="0"/>
              </a:rPr>
            </a:br>
            <a:r>
              <a:rPr lang="en-GB" sz="2800" dirty="0">
                <a:solidFill>
                  <a:srgbClr val="002060"/>
                </a:solidFill>
                <a:latin typeface="Century Gothic" panose="020B0502020202020204" pitchFamily="34" charset="0"/>
              </a:rPr>
              <a:t>BIS,TSDSI &amp; TEC</a:t>
            </a:r>
            <a:endParaRPr lang="en-IN" sz="4000" b="1"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472842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r>
              <a:rPr lang="en-US" altLang="en-US" sz="4000" b="1" dirty="0">
                <a:solidFill>
                  <a:srgbClr val="002060"/>
                </a:solidFill>
                <a:latin typeface="Century Gothic" panose="020B0502020202020204" pitchFamily="34" charset="0"/>
              </a:rPr>
              <a:t>National Telecom M2M Roadmap </a:t>
            </a:r>
          </a:p>
        </p:txBody>
      </p:sp>
      <p:sp>
        <p:nvSpPr>
          <p:cNvPr id="3" name="Content Placeholder 2"/>
          <p:cNvSpPr>
            <a:spLocks noGrp="1"/>
          </p:cNvSpPr>
          <p:nvPr>
            <p:ph idx="1"/>
          </p:nvPr>
        </p:nvSpPr>
        <p:spPr>
          <a:xfrm>
            <a:off x="404735" y="959373"/>
            <a:ext cx="11347994" cy="5426437"/>
          </a:xfrm>
        </p:spPr>
        <p:txBody>
          <a:bodyPr>
            <a:noAutofit/>
          </a:bodyPr>
          <a:lstStyle/>
          <a:p>
            <a:r>
              <a:rPr lang="en-US" sz="1600" dirty="0">
                <a:solidFill>
                  <a:srgbClr val="002060"/>
                </a:solidFill>
                <a:cs typeface="Calibri" panose="020F0502020204030204" pitchFamily="34" charset="0"/>
              </a:rPr>
              <a:t>Department of Telecom (DoT) released its ‘National Telecom M2M Roadmap’ in May 2015 for growth of M2M </a:t>
            </a:r>
          </a:p>
          <a:p>
            <a:r>
              <a:rPr lang="en-US" sz="1600" b="1" dirty="0">
                <a:solidFill>
                  <a:srgbClr val="002060"/>
                </a:solidFill>
                <a:cs typeface="Calibri" panose="020F0502020204030204" pitchFamily="34" charset="0"/>
              </a:rPr>
              <a:t>Focus Areas</a:t>
            </a:r>
            <a:r>
              <a:rPr lang="en-US" sz="1800" b="1" dirty="0">
                <a:solidFill>
                  <a:srgbClr val="002060"/>
                </a:solidFill>
                <a:cs typeface="Calibri" panose="020F0502020204030204" pitchFamily="34" charset="0"/>
              </a:rPr>
              <a:t>:</a:t>
            </a:r>
          </a:p>
          <a:p>
            <a:pPr marL="692150" indent="-346075">
              <a:lnSpc>
                <a:spcPct val="100000"/>
              </a:lnSpc>
              <a:spcBef>
                <a:spcPts val="300"/>
              </a:spcBef>
              <a:spcAft>
                <a:spcPts val="200"/>
              </a:spcAft>
              <a:buFont typeface="Wingdings" panose="05000000000000000000" pitchFamily="2" charset="2"/>
              <a:buChar char="ü"/>
            </a:pPr>
            <a:r>
              <a:rPr lang="en-US" sz="1500" dirty="0">
                <a:solidFill>
                  <a:srgbClr val="002060"/>
                </a:solidFill>
                <a:cs typeface="Calibri" panose="020F0502020204030204" pitchFamily="34" charset="0"/>
              </a:rPr>
              <a:t>Efforts towards assimilation of various M2M standards</a:t>
            </a:r>
          </a:p>
          <a:p>
            <a:pPr marL="692150" indent="-346075">
              <a:lnSpc>
                <a:spcPct val="100000"/>
              </a:lnSpc>
              <a:spcBef>
                <a:spcPts val="300"/>
              </a:spcBef>
              <a:spcAft>
                <a:spcPts val="200"/>
              </a:spcAft>
              <a:buFont typeface="Wingdings" panose="05000000000000000000" pitchFamily="2" charset="2"/>
              <a:buChar char="ü"/>
            </a:pPr>
            <a:r>
              <a:rPr lang="en-US" sz="1500" dirty="0">
                <a:solidFill>
                  <a:srgbClr val="002060"/>
                </a:solidFill>
                <a:cs typeface="Calibri" panose="020F0502020204030204" pitchFamily="34" charset="0"/>
              </a:rPr>
              <a:t>Outline of policy and regulatory approaches for M2M</a:t>
            </a:r>
          </a:p>
          <a:p>
            <a:pPr marL="692150" indent="-346075">
              <a:lnSpc>
                <a:spcPct val="100000"/>
              </a:lnSpc>
              <a:spcBef>
                <a:spcPts val="300"/>
              </a:spcBef>
              <a:spcAft>
                <a:spcPts val="200"/>
              </a:spcAft>
              <a:buFont typeface="Wingdings" panose="05000000000000000000" pitchFamily="2" charset="2"/>
              <a:buChar char="ü"/>
            </a:pPr>
            <a:r>
              <a:rPr lang="en-US" sz="1500" dirty="0">
                <a:solidFill>
                  <a:srgbClr val="002060"/>
                </a:solidFill>
                <a:cs typeface="Calibri" panose="020F0502020204030204" pitchFamily="34" charset="0"/>
              </a:rPr>
              <a:t>Plans to boost M2M manufacturing as a part of ‘Make In India’ initiative</a:t>
            </a:r>
          </a:p>
          <a:p>
            <a:pPr marL="692150" indent="-346075">
              <a:lnSpc>
                <a:spcPct val="100000"/>
              </a:lnSpc>
              <a:spcBef>
                <a:spcPts val="300"/>
              </a:spcBef>
              <a:spcAft>
                <a:spcPts val="200"/>
              </a:spcAft>
              <a:buFont typeface="Wingdings" panose="05000000000000000000" pitchFamily="2" charset="2"/>
              <a:buChar char="ü"/>
            </a:pPr>
            <a:r>
              <a:rPr lang="en-US" sz="1500" dirty="0">
                <a:solidFill>
                  <a:srgbClr val="002060"/>
                </a:solidFill>
                <a:cs typeface="Calibri" panose="020F0502020204030204" pitchFamily="34" charset="0"/>
              </a:rPr>
              <a:t>Building M2M communication infrastructure</a:t>
            </a:r>
          </a:p>
          <a:p>
            <a:pPr marL="692150" indent="-346075">
              <a:lnSpc>
                <a:spcPct val="100000"/>
              </a:lnSpc>
              <a:spcBef>
                <a:spcPts val="300"/>
              </a:spcBef>
              <a:spcAft>
                <a:spcPts val="200"/>
              </a:spcAft>
              <a:buFont typeface="Wingdings" panose="05000000000000000000" pitchFamily="2" charset="2"/>
              <a:buChar char="ü"/>
            </a:pPr>
            <a:r>
              <a:rPr lang="en-US" sz="1500" dirty="0">
                <a:solidFill>
                  <a:srgbClr val="002060"/>
                </a:solidFill>
                <a:cs typeface="Calibri" panose="020F0502020204030204" pitchFamily="34" charset="0"/>
              </a:rPr>
              <a:t>Road ahead for M2M initiatives and plans</a:t>
            </a:r>
          </a:p>
          <a:p>
            <a:pPr marL="692150" indent="-346075">
              <a:lnSpc>
                <a:spcPct val="100000"/>
              </a:lnSpc>
              <a:spcBef>
                <a:spcPts val="300"/>
              </a:spcBef>
              <a:spcAft>
                <a:spcPts val="200"/>
              </a:spcAft>
              <a:buFont typeface="Wingdings" panose="05000000000000000000" pitchFamily="2" charset="2"/>
              <a:buChar char="ü"/>
            </a:pPr>
            <a:r>
              <a:rPr lang="en-US" sz="1500" dirty="0">
                <a:solidFill>
                  <a:srgbClr val="002060"/>
                </a:solidFill>
                <a:cs typeface="Calibri" panose="020F0502020204030204" pitchFamily="34" charset="0"/>
              </a:rPr>
              <a:t>Approach towards M2M adoption in different sectors of economy.</a:t>
            </a:r>
          </a:p>
          <a:p>
            <a:pPr marL="179388" indent="-179388"/>
            <a:r>
              <a:rPr lang="en-US" sz="1600" dirty="0">
                <a:solidFill>
                  <a:srgbClr val="002060"/>
                </a:solidFill>
                <a:cs typeface="Calibri" panose="020F0502020204030204" pitchFamily="34" charset="0"/>
              </a:rPr>
              <a:t>M2M Working Groups formed at TEC in following verticals for finalization of standards related work</a:t>
            </a:r>
          </a:p>
          <a:p>
            <a:pPr marL="692150" lvl="1" indent="-346075" algn="just">
              <a:buFont typeface="Wingdings" panose="05000000000000000000" pitchFamily="2" charset="2"/>
              <a:buChar char="ü"/>
            </a:pPr>
            <a:r>
              <a:rPr lang="en-US" sz="1500" dirty="0">
                <a:solidFill>
                  <a:srgbClr val="002060"/>
                </a:solidFill>
                <a:cs typeface="Calibri" panose="020F0502020204030204" pitchFamily="34" charset="0"/>
              </a:rPr>
              <a:t>Power, Automotive, Health, Surveillance, M2M Gateway and Architecture, Home Appliances, Smart Cities</a:t>
            </a:r>
          </a:p>
          <a:p>
            <a:pPr marL="234950" indent="-346075" algn="just">
              <a:buFont typeface="Wingdings" panose="05000000000000000000" pitchFamily="2" charset="2"/>
              <a:buChar char="§"/>
            </a:pPr>
            <a:r>
              <a:rPr lang="en-US" sz="1600" dirty="0">
                <a:solidFill>
                  <a:srgbClr val="002060"/>
                </a:solidFill>
                <a:cs typeface="Calibri" panose="020F0502020204030204" pitchFamily="34" charset="0"/>
              </a:rPr>
              <a:t>In June 2016, DoT released draft guidelines for M2M Service Providers Registration</a:t>
            </a:r>
          </a:p>
          <a:p>
            <a:pPr marL="234950" indent="-346075" algn="just">
              <a:buFont typeface="Wingdings" panose="05000000000000000000" pitchFamily="2" charset="2"/>
              <a:buChar char="§"/>
            </a:pPr>
            <a:r>
              <a:rPr lang="en-US" sz="1600" dirty="0">
                <a:solidFill>
                  <a:srgbClr val="002060"/>
                </a:solidFill>
                <a:cs typeface="Calibri" panose="020F0502020204030204" pitchFamily="34" charset="0"/>
              </a:rPr>
              <a:t>In February 2018, DoT issued 13-digit numbers for the trial of M2M communications</a:t>
            </a:r>
          </a:p>
          <a:p>
            <a:pPr marL="234950" indent="-346075" algn="just">
              <a:buFont typeface="Wingdings" panose="05000000000000000000" pitchFamily="2" charset="2"/>
              <a:buChar char="§"/>
            </a:pPr>
            <a:r>
              <a:rPr lang="en-US" sz="1600" dirty="0">
                <a:solidFill>
                  <a:srgbClr val="002060"/>
                </a:solidFill>
                <a:cs typeface="Calibri" panose="020F0502020204030204" pitchFamily="34" charset="0"/>
              </a:rPr>
              <a:t>In May 2018, DoT released instructions in relation to SIM cards used for M2M comm. Services</a:t>
            </a:r>
          </a:p>
          <a:p>
            <a:pPr marL="234950" indent="-346075" algn="just">
              <a:buFont typeface="Wingdings" panose="05000000000000000000" pitchFamily="2" charset="2"/>
              <a:buChar char="§"/>
            </a:pPr>
            <a:r>
              <a:rPr lang="en-US" sz="1600" dirty="0">
                <a:solidFill>
                  <a:srgbClr val="002060"/>
                </a:solidFill>
                <a:cs typeface="Calibri" panose="020F0502020204030204" pitchFamily="34" charset="0"/>
              </a:rPr>
              <a:t>Telecom Regulator TRAI has issued recommendation on “</a:t>
            </a:r>
            <a:r>
              <a:rPr lang="en-US" sz="1600" dirty="0">
                <a:solidFill>
                  <a:srgbClr val="002060"/>
                </a:solidFill>
                <a:cs typeface="Calibri" panose="020F0502020204030204" pitchFamily="34" charset="0"/>
                <a:hlinkClick r:id="rId3"/>
              </a:rPr>
              <a:t>Spectrum, Roaming and QoS related requirements in M2M Communications</a:t>
            </a:r>
            <a:r>
              <a:rPr lang="en-US" sz="1600" dirty="0">
                <a:solidFill>
                  <a:srgbClr val="002060"/>
                </a:solidFill>
                <a:cs typeface="Calibri" panose="020F0502020204030204" pitchFamily="34" charset="0"/>
              </a:rPr>
              <a:t>”.</a:t>
            </a:r>
          </a:p>
          <a:p>
            <a:pPr marL="234950" indent="-346075" algn="just">
              <a:buFont typeface="Wingdings" panose="05000000000000000000" pitchFamily="2" charset="2"/>
              <a:buChar char="§"/>
            </a:pPr>
            <a:r>
              <a:rPr lang="en-US" sz="1600" dirty="0">
                <a:solidFill>
                  <a:srgbClr val="002060"/>
                </a:solidFill>
                <a:cs typeface="Calibri" panose="020F0502020204030204" pitchFamily="34" charset="0"/>
              </a:rPr>
              <a:t>In, September 2020, TEC has approved oneM2M specifications transposed by TSDSI as National Standards.</a:t>
            </a:r>
          </a:p>
          <a:p>
            <a:pPr marL="0" indent="0" algn="just">
              <a:buNone/>
            </a:pPr>
            <a:r>
              <a:rPr lang="en-US" sz="1800" dirty="0">
                <a:solidFill>
                  <a:srgbClr val="0070C0"/>
                </a:solidFill>
                <a:cs typeface="Calibri" panose="020F0502020204030204" pitchFamily="34" charset="0"/>
                <a:hlinkClick r:id="rId4">
                  <a:extLst>
                    <a:ext uri="{A12FA001-AC4F-418D-AE19-62706E023703}">
                      <ahyp:hlinkClr xmlns:ahyp="http://schemas.microsoft.com/office/drawing/2018/hyperlinkcolor" val="tx"/>
                    </a:ext>
                  </a:extLst>
                </a:hlinkClick>
              </a:rPr>
              <a:t>Download National Telecom M2M Roadmap&gt;&gt;</a:t>
            </a:r>
            <a:endParaRPr lang="en-US" sz="2000" dirty="0">
              <a:solidFill>
                <a:srgbClr val="0070C0"/>
              </a:solidFill>
              <a:cs typeface="Calibri" panose="020F0502020204030204" pitchFamily="34" charset="0"/>
            </a:endParaRPr>
          </a:p>
          <a:p>
            <a:pPr lvl="0" indent="-274320" algn="just">
              <a:spcBef>
                <a:spcPts val="0"/>
              </a:spcBef>
              <a:spcAft>
                <a:spcPts val="0"/>
              </a:spcAft>
            </a:pPr>
            <a:endParaRPr lang="en-US" sz="2000" b="1" dirty="0">
              <a:solidFill>
                <a:srgbClr val="002060"/>
              </a:solidFill>
              <a:cs typeface="Calibri" panose="020F0502020204030204" pitchFamily="34" charset="0"/>
            </a:endParaRPr>
          </a:p>
          <a:p>
            <a:pPr algn="just"/>
            <a:endParaRPr lang="en-US" sz="2000" kern="0" dirty="0">
              <a:solidFill>
                <a:srgbClr val="002060"/>
              </a:solidFill>
            </a:endParaRPr>
          </a:p>
        </p:txBody>
      </p:sp>
    </p:spTree>
    <p:extLst>
      <p:ext uri="{BB962C8B-B14F-4D97-AF65-F5344CB8AC3E}">
        <p14:creationId xmlns:p14="http://schemas.microsoft.com/office/powerpoint/2010/main" val="27565738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5125"/>
            <a:ext cx="10896600" cy="576169"/>
          </a:xfrm>
        </p:spPr>
        <p:txBody>
          <a:bodyPr>
            <a:noAutofit/>
          </a:bodyPr>
          <a:lstStyle/>
          <a:p>
            <a:r>
              <a:rPr lang="en-IN" sz="3600" b="1" dirty="0">
                <a:solidFill>
                  <a:srgbClr val="002060"/>
                </a:solidFill>
                <a:latin typeface="Century Gothic" panose="020B0502020202020204" pitchFamily="34" charset="0"/>
              </a:rPr>
              <a:t>Internet of Things (</a:t>
            </a:r>
            <a:r>
              <a:rPr lang="en-IN" sz="3600" b="1" dirty="0" err="1">
                <a:solidFill>
                  <a:srgbClr val="002060"/>
                </a:solidFill>
                <a:latin typeface="Century Gothic" panose="020B0502020202020204" pitchFamily="34" charset="0"/>
              </a:rPr>
              <a:t>IoT</a:t>
            </a:r>
            <a:r>
              <a:rPr lang="en-IN" sz="3600" b="1" dirty="0">
                <a:solidFill>
                  <a:srgbClr val="002060"/>
                </a:solidFill>
                <a:latin typeface="Century Gothic" panose="020B0502020202020204" pitchFamily="34" charset="0"/>
              </a:rPr>
              <a:t>) policy 2016</a:t>
            </a:r>
          </a:p>
        </p:txBody>
      </p:sp>
      <p:sp>
        <p:nvSpPr>
          <p:cNvPr id="3" name="Content Placeholder 2"/>
          <p:cNvSpPr>
            <a:spLocks noGrp="1"/>
          </p:cNvSpPr>
          <p:nvPr>
            <p:ph idx="1"/>
          </p:nvPr>
        </p:nvSpPr>
        <p:spPr>
          <a:xfrm>
            <a:off x="457200" y="1024622"/>
            <a:ext cx="11349318" cy="5226797"/>
          </a:xfrm>
        </p:spPr>
        <p:txBody>
          <a:bodyPr>
            <a:noAutofit/>
          </a:bodyPr>
          <a:lstStyle/>
          <a:p>
            <a:pPr algn="just"/>
            <a:r>
              <a:rPr lang="en-US" sz="1800" dirty="0">
                <a:solidFill>
                  <a:srgbClr val="002060"/>
                </a:solidFill>
                <a:latin typeface="Century Gothic" panose="020B0502020202020204" pitchFamily="34" charset="0"/>
              </a:rPr>
              <a:t>Department of Electronics and Information Technology (</a:t>
            </a:r>
            <a:r>
              <a:rPr lang="en-US" sz="1800" dirty="0" err="1">
                <a:solidFill>
                  <a:srgbClr val="002060"/>
                </a:solidFill>
                <a:latin typeface="Century Gothic" panose="020B0502020202020204" pitchFamily="34" charset="0"/>
              </a:rPr>
              <a:t>DeitY</a:t>
            </a:r>
            <a:r>
              <a:rPr lang="en-US" sz="1800" dirty="0">
                <a:solidFill>
                  <a:srgbClr val="002060"/>
                </a:solidFill>
                <a:latin typeface="Century Gothic" panose="020B0502020202020204" pitchFamily="34" charset="0"/>
              </a:rPr>
              <a:t>) drafted India’s first ‘IoT Policy’ in October 2016</a:t>
            </a:r>
          </a:p>
          <a:p>
            <a:pPr algn="just"/>
            <a:r>
              <a:rPr lang="en-US" sz="1800" b="1" dirty="0">
                <a:solidFill>
                  <a:srgbClr val="002060"/>
                </a:solidFill>
                <a:latin typeface="Century Gothic" panose="020B0502020202020204" pitchFamily="34" charset="0"/>
              </a:rPr>
              <a:t>Key Objectives:</a:t>
            </a:r>
          </a:p>
          <a:p>
            <a:pPr marL="712788" indent="-444500" algn="just">
              <a:buFont typeface="Wingdings" panose="05000000000000000000" pitchFamily="2" charset="2"/>
              <a:buChar char="ü"/>
            </a:pPr>
            <a:r>
              <a:rPr lang="en-US" sz="1800" dirty="0">
                <a:solidFill>
                  <a:srgbClr val="002060"/>
                </a:solidFill>
                <a:latin typeface="Century Gothic" panose="020B0502020202020204" pitchFamily="34" charset="0"/>
              </a:rPr>
              <a:t>To create an </a:t>
            </a:r>
            <a:r>
              <a:rPr lang="en-US" sz="1800" dirty="0" err="1">
                <a:solidFill>
                  <a:srgbClr val="002060"/>
                </a:solidFill>
                <a:latin typeface="Century Gothic" panose="020B0502020202020204" pitchFamily="34" charset="0"/>
              </a:rPr>
              <a:t>IoT</a:t>
            </a:r>
            <a:r>
              <a:rPr lang="en-US" sz="1800" dirty="0">
                <a:solidFill>
                  <a:srgbClr val="002060"/>
                </a:solidFill>
                <a:latin typeface="Century Gothic" panose="020B0502020202020204" pitchFamily="34" charset="0"/>
              </a:rPr>
              <a:t> industry of USD 15 billion by 2020</a:t>
            </a:r>
          </a:p>
          <a:p>
            <a:pPr marL="712788" indent="-444500" algn="just">
              <a:buFont typeface="Wingdings" panose="05000000000000000000" pitchFamily="2" charset="2"/>
              <a:buChar char="ü"/>
            </a:pPr>
            <a:r>
              <a:rPr lang="en-US" sz="1800" dirty="0">
                <a:solidFill>
                  <a:srgbClr val="002060"/>
                </a:solidFill>
                <a:latin typeface="Century Gothic" panose="020B0502020202020204" pitchFamily="34" charset="0"/>
              </a:rPr>
              <a:t>To undertake capacity development (Human &amp; Technology) for </a:t>
            </a:r>
            <a:r>
              <a:rPr lang="en-US" sz="1800" dirty="0" err="1">
                <a:solidFill>
                  <a:srgbClr val="002060"/>
                </a:solidFill>
                <a:latin typeface="Century Gothic" panose="020B0502020202020204" pitchFamily="34" charset="0"/>
              </a:rPr>
              <a:t>IoT</a:t>
            </a:r>
            <a:r>
              <a:rPr lang="en-US" sz="1800" dirty="0">
                <a:solidFill>
                  <a:srgbClr val="002060"/>
                </a:solidFill>
                <a:latin typeface="Century Gothic" panose="020B0502020202020204" pitchFamily="34" charset="0"/>
              </a:rPr>
              <a:t> specific skill sets for domestic and international markets </a:t>
            </a:r>
          </a:p>
          <a:p>
            <a:pPr marL="712788" indent="-444500" algn="just">
              <a:buFont typeface="Wingdings" panose="05000000000000000000" pitchFamily="2" charset="2"/>
              <a:buChar char="ü"/>
            </a:pPr>
            <a:r>
              <a:rPr lang="en-US" sz="1800" dirty="0">
                <a:solidFill>
                  <a:srgbClr val="002060"/>
                </a:solidFill>
                <a:latin typeface="Century Gothic" panose="020B0502020202020204" pitchFamily="34" charset="0"/>
              </a:rPr>
              <a:t>To undertake Research &amp; development for all the assisting technologies</a:t>
            </a:r>
          </a:p>
          <a:p>
            <a:pPr marL="712788" indent="-444500" algn="just">
              <a:buFont typeface="Wingdings" panose="05000000000000000000" pitchFamily="2" charset="2"/>
              <a:buChar char="ü"/>
            </a:pPr>
            <a:r>
              <a:rPr lang="en-US" sz="1800" dirty="0">
                <a:solidFill>
                  <a:srgbClr val="002060"/>
                </a:solidFill>
                <a:latin typeface="Century Gothic" panose="020B0502020202020204" pitchFamily="34" charset="0"/>
              </a:rPr>
              <a:t>To develop </a:t>
            </a:r>
            <a:r>
              <a:rPr lang="en-US" sz="1800" dirty="0" err="1">
                <a:solidFill>
                  <a:srgbClr val="002060"/>
                </a:solidFill>
                <a:latin typeface="Century Gothic" panose="020B0502020202020204" pitchFamily="34" charset="0"/>
              </a:rPr>
              <a:t>IoT</a:t>
            </a:r>
            <a:r>
              <a:rPr lang="en-US" sz="1800" dirty="0">
                <a:solidFill>
                  <a:srgbClr val="002060"/>
                </a:solidFill>
                <a:latin typeface="Century Gothic" panose="020B0502020202020204" pitchFamily="34" charset="0"/>
              </a:rPr>
              <a:t> products specific to Indian needs in all possible domains such as agriculture, health, water quality, natural disasters, transportation, security, automobile, supply chain management, smart cities, automated metering and monitoring of utilities, waste management, Oil &amp; Gas) etc.</a:t>
            </a:r>
          </a:p>
          <a:p>
            <a:pPr marL="712788" indent="-444500" algn="just">
              <a:buFont typeface="Wingdings" panose="05000000000000000000" pitchFamily="2" charset="2"/>
              <a:buChar char="ü"/>
            </a:pPr>
            <a:r>
              <a:rPr lang="en-US" sz="1800" dirty="0">
                <a:solidFill>
                  <a:srgbClr val="002060"/>
                </a:solidFill>
                <a:latin typeface="Century Gothic" panose="020B0502020202020204" pitchFamily="34" charset="0"/>
              </a:rPr>
              <a:t>To facilitate global and national participation of industry and research bodies with relevant global Service Setting Organizations (SSOs) for promoting standards around </a:t>
            </a:r>
            <a:r>
              <a:rPr lang="en-US" sz="1800" dirty="0" err="1">
                <a:solidFill>
                  <a:srgbClr val="002060"/>
                </a:solidFill>
                <a:latin typeface="Century Gothic" panose="020B0502020202020204" pitchFamily="34" charset="0"/>
              </a:rPr>
              <a:t>IoT</a:t>
            </a:r>
            <a:r>
              <a:rPr lang="en-US" sz="1800" dirty="0">
                <a:solidFill>
                  <a:srgbClr val="002060"/>
                </a:solidFill>
                <a:latin typeface="Century Gothic" panose="020B0502020202020204" pitchFamily="34" charset="0"/>
              </a:rPr>
              <a:t> technologies developed in the country</a:t>
            </a:r>
          </a:p>
          <a:p>
            <a:pPr marL="268288" indent="-268288" algn="just"/>
            <a:r>
              <a:rPr lang="en-US" sz="1800" dirty="0" err="1">
                <a:solidFill>
                  <a:srgbClr val="002060"/>
                </a:solidFill>
                <a:latin typeface="Century Gothic" panose="020B0502020202020204" pitchFamily="34" charset="0"/>
              </a:rPr>
              <a:t>IoT</a:t>
            </a:r>
            <a:r>
              <a:rPr lang="en-US" sz="1800" dirty="0">
                <a:solidFill>
                  <a:srgbClr val="002060"/>
                </a:solidFill>
                <a:latin typeface="Century Gothic" panose="020B0502020202020204" pitchFamily="34" charset="0"/>
              </a:rPr>
              <a:t> Policy will support the initiatives taken by </a:t>
            </a:r>
            <a:r>
              <a:rPr lang="en-US" sz="1800" dirty="0" err="1">
                <a:solidFill>
                  <a:srgbClr val="002060"/>
                </a:solidFill>
                <a:latin typeface="Century Gothic" panose="020B0502020202020204" pitchFamily="34" charset="0"/>
              </a:rPr>
              <a:t>GoI</a:t>
            </a:r>
            <a:r>
              <a:rPr lang="en-US" sz="1800" dirty="0">
                <a:solidFill>
                  <a:srgbClr val="002060"/>
                </a:solidFill>
                <a:latin typeface="Century Gothic" panose="020B0502020202020204" pitchFamily="34" charset="0"/>
              </a:rPr>
              <a:t> to develop connected and smart </a:t>
            </a:r>
            <a:r>
              <a:rPr lang="en-US" sz="1800" dirty="0" err="1">
                <a:solidFill>
                  <a:srgbClr val="002060"/>
                </a:solidFill>
                <a:latin typeface="Century Gothic" panose="020B0502020202020204" pitchFamily="34" charset="0"/>
              </a:rPr>
              <a:t>IoT</a:t>
            </a:r>
            <a:r>
              <a:rPr lang="en-US" sz="1800" dirty="0">
                <a:solidFill>
                  <a:srgbClr val="002060"/>
                </a:solidFill>
                <a:latin typeface="Century Gothic" panose="020B0502020202020204" pitchFamily="34" charset="0"/>
              </a:rPr>
              <a:t> based system for our country’s Economy, Society, Environment and global needs.</a:t>
            </a:r>
          </a:p>
          <a:p>
            <a:pPr marL="0" indent="0" algn="just">
              <a:buNone/>
            </a:pPr>
            <a:r>
              <a:rPr lang="en-IN" sz="1800" b="1" dirty="0">
                <a:solidFill>
                  <a:srgbClr val="002060"/>
                </a:solidFill>
                <a:latin typeface="Century Gothic" panose="020B0502020202020204" pitchFamily="34" charset="0"/>
                <a:hlinkClick r:id="rId2"/>
              </a:rPr>
              <a:t>Download Internet of Things (</a:t>
            </a:r>
            <a:r>
              <a:rPr lang="en-IN" sz="1800" b="1" dirty="0" err="1">
                <a:solidFill>
                  <a:srgbClr val="002060"/>
                </a:solidFill>
                <a:latin typeface="Century Gothic" panose="020B0502020202020204" pitchFamily="34" charset="0"/>
                <a:hlinkClick r:id="rId2"/>
              </a:rPr>
              <a:t>IoT</a:t>
            </a:r>
            <a:r>
              <a:rPr lang="en-IN" sz="1800" b="1" dirty="0">
                <a:solidFill>
                  <a:srgbClr val="002060"/>
                </a:solidFill>
                <a:latin typeface="Century Gothic" panose="020B0502020202020204" pitchFamily="34" charset="0"/>
                <a:hlinkClick r:id="rId2"/>
              </a:rPr>
              <a:t>) policy &gt;&gt;</a:t>
            </a:r>
            <a:endParaRPr lang="en-IN" sz="1800" b="1"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2954218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txBox="1">
            <a:spLocks/>
          </p:cNvSpPr>
          <p:nvPr/>
        </p:nvSpPr>
        <p:spPr>
          <a:xfrm>
            <a:off x="404734" y="175675"/>
            <a:ext cx="8929520" cy="646331"/>
          </a:xfrm>
          <a:prstGeom prst="rect">
            <a:avLst/>
          </a:prstGeom>
          <a:noFill/>
        </p:spPr>
        <p:txBody>
          <a:bodyPr vert="horz" wrap="square" lIns="0" tIns="45720" rIns="0" bIns="45720" rtlCol="0" anchor="t" anchorCtr="0">
            <a:spAutoFit/>
          </a:bodyPr>
          <a:lstStyle>
            <a:lvl1pPr algn="l" defTabSz="914400" rtl="0" eaLnBrk="1" latinLnBrk="0" hangingPunct="1">
              <a:lnSpc>
                <a:spcPct val="90000"/>
              </a:lnSpc>
              <a:spcBef>
                <a:spcPct val="0"/>
              </a:spcBef>
              <a:buNone/>
              <a:defRPr sz="6000" b="0" kern="1200">
                <a:solidFill>
                  <a:schemeClr val="tx1"/>
                </a:solidFill>
                <a:latin typeface="Arial" panose="020B0604020202020204" pitchFamily="34" charset="0"/>
                <a:ea typeface="+mj-ea"/>
                <a:cs typeface="Arial" panose="020B0604020202020204" pitchFamily="34" charset="0"/>
              </a:defRPr>
            </a:lvl1pPr>
          </a:lstStyle>
          <a:p>
            <a:pPr>
              <a:lnSpc>
                <a:spcPct val="100000"/>
              </a:lnSpc>
              <a:spcBef>
                <a:spcPts val="1800"/>
              </a:spcBef>
            </a:pPr>
            <a:r>
              <a:rPr lang="en-IN" sz="3600" b="1" dirty="0">
                <a:solidFill>
                  <a:srgbClr val="002060"/>
                </a:solidFill>
                <a:latin typeface="Century Gothic" panose="020B0502020202020204" pitchFamily="34" charset="0"/>
              </a:rPr>
              <a:t>5G India 2020 High Level Forum </a:t>
            </a:r>
            <a:endParaRPr lang="en-US" sz="3600" b="1" dirty="0">
              <a:solidFill>
                <a:srgbClr val="002060"/>
              </a:solidFill>
              <a:latin typeface="Century Gothic" panose="020B0502020202020204" pitchFamily="34" charset="0"/>
            </a:endParaRPr>
          </a:p>
        </p:txBody>
      </p:sp>
      <p:pic>
        <p:nvPicPr>
          <p:cNvPr id="15" name="Picture 3" descr="A picture containing text, book, tennis, building&#10;&#10;Description generated with very high confidence">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08979" y="1937986"/>
            <a:ext cx="3058109" cy="4188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Diagram 2"/>
          <p:cNvGraphicFramePr/>
          <p:nvPr>
            <p:extLst>
              <p:ext uri="{D42A27DB-BD31-4B8C-83A1-F6EECF244321}">
                <p14:modId xmlns:p14="http://schemas.microsoft.com/office/powerpoint/2010/main" val="3374847318"/>
              </p:ext>
            </p:extLst>
          </p:nvPr>
        </p:nvGraphicFramePr>
        <p:xfrm>
          <a:off x="4072157" y="1171571"/>
          <a:ext cx="7964945" cy="600616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2" name="Arrow: Striped Right 1">
            <a:extLst>
              <a:ext uri="{FF2B5EF4-FFF2-40B4-BE49-F238E27FC236}">
                <a16:creationId xmlns:a16="http://schemas.microsoft.com/office/drawing/2014/main" id="{49146F05-CDEA-4CD0-9F7A-08351B988E75}"/>
              </a:ext>
            </a:extLst>
          </p:cNvPr>
          <p:cNvSpPr/>
          <p:nvPr/>
        </p:nvSpPr>
        <p:spPr>
          <a:xfrm>
            <a:off x="4567088" y="3537680"/>
            <a:ext cx="2182477" cy="989350"/>
          </a:xfrm>
          <a:prstGeom prst="stripedRight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 name="TextBox 8">
            <a:extLst>
              <a:ext uri="{FF2B5EF4-FFF2-40B4-BE49-F238E27FC236}">
                <a16:creationId xmlns:a16="http://schemas.microsoft.com/office/drawing/2014/main" id="{FF495ADF-5D5E-4FC9-BDDB-B528FDFD0F7C}"/>
              </a:ext>
            </a:extLst>
          </p:cNvPr>
          <p:cNvSpPr txBox="1"/>
          <p:nvPr/>
        </p:nvSpPr>
        <p:spPr>
          <a:xfrm>
            <a:off x="404733" y="779489"/>
            <a:ext cx="8634335" cy="1045286"/>
          </a:xfrm>
          <a:prstGeom prst="rect">
            <a:avLst/>
          </a:prstGeom>
          <a:noFill/>
        </p:spPr>
        <p:txBody>
          <a:bodyPr wrap="square">
            <a:spAutoFit/>
          </a:bodyPr>
          <a:lstStyle/>
          <a:p>
            <a:pPr marL="376238" indent="-285750" algn="just">
              <a:lnSpc>
                <a:spcPct val="107000"/>
              </a:lnSpc>
              <a:spcAft>
                <a:spcPts val="800"/>
              </a:spcAft>
              <a:buFont typeface="Arial" panose="020B0604020202020204" pitchFamily="34" charset="0"/>
              <a:buChar char="•"/>
            </a:pPr>
            <a:r>
              <a:rPr lang="en-US" b="1" dirty="0">
                <a:solidFill>
                  <a:srgbClr val="002060"/>
                </a:solidFill>
                <a:latin typeface="Century Gothic" panose="020B0502020202020204" pitchFamily="34" charset="0"/>
                <a:ea typeface="Calibri" panose="020F0502020204030204" pitchFamily="34" charset="0"/>
                <a:cs typeface="Times New Roman" panose="02020603050405020304" pitchFamily="18" charset="0"/>
              </a:rPr>
              <a:t>I</a:t>
            </a:r>
            <a:r>
              <a:rPr lang="en-US" sz="1800" b="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n September 2017, a High-Level Forum was constituted, with an aim to;  </a:t>
            </a:r>
            <a:endParaRPr lang="en-IN" sz="1800" b="1"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endParaRPr>
          </a:p>
          <a:p>
            <a:pPr marL="703263" indent="-342900" algn="just">
              <a:buFont typeface="+mj-lt"/>
              <a:buAutoNum type="alphaLcPeriod"/>
            </a:pPr>
            <a:r>
              <a:rPr lang="en-US" sz="18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Vision Mission and Goals for the 5G India 2020, </a:t>
            </a:r>
            <a:endParaRPr lang="en-IN" sz="18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endParaRPr>
          </a:p>
          <a:p>
            <a:pPr marL="703263" indent="-342900" algn="just">
              <a:buFont typeface="+mj-lt"/>
              <a:buAutoNum type="alphaLcPeriod"/>
            </a:pPr>
            <a:r>
              <a:rPr lang="en-US" sz="18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rPr>
              <a:t>Evaluate, approve roadmaps &amp; action plans for 5G India 2020.</a:t>
            </a:r>
            <a:endParaRPr lang="en-IN" sz="1800" dirty="0">
              <a:solidFill>
                <a:srgbClr val="00206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129C6333-3572-4287-A016-6FF3AAC28A7D}"/>
              </a:ext>
            </a:extLst>
          </p:cNvPr>
          <p:cNvSpPr txBox="1"/>
          <p:nvPr/>
        </p:nvSpPr>
        <p:spPr>
          <a:xfrm>
            <a:off x="4585091" y="3707483"/>
            <a:ext cx="2172484" cy="523220"/>
          </a:xfrm>
          <a:prstGeom prst="rect">
            <a:avLst/>
          </a:prstGeom>
          <a:noFill/>
        </p:spPr>
        <p:txBody>
          <a:bodyPr wrap="square">
            <a:spAutoFit/>
          </a:bodyPr>
          <a:lstStyle/>
          <a:p>
            <a:r>
              <a:rPr lang="en-US" sz="14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rPr>
              <a:t>Key Recommendations</a:t>
            </a:r>
            <a:endParaRPr lang="en-IN" sz="14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13335541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r>
              <a:rPr lang="en-US" altLang="en-US" sz="4000" b="1" dirty="0">
                <a:solidFill>
                  <a:srgbClr val="002060"/>
                </a:solidFill>
                <a:latin typeface="Century Gothic" panose="020B0502020202020204" pitchFamily="34" charset="0"/>
              </a:rPr>
              <a:t>TRAI white Paper on Enabling 5G in India</a:t>
            </a:r>
          </a:p>
        </p:txBody>
      </p:sp>
      <p:sp>
        <p:nvSpPr>
          <p:cNvPr id="3" name="Content Placeholder 2"/>
          <p:cNvSpPr>
            <a:spLocks noGrp="1"/>
          </p:cNvSpPr>
          <p:nvPr>
            <p:ph idx="1"/>
          </p:nvPr>
        </p:nvSpPr>
        <p:spPr>
          <a:xfrm>
            <a:off x="374754" y="1289154"/>
            <a:ext cx="11377975" cy="5051686"/>
          </a:xfrm>
        </p:spPr>
        <p:txBody>
          <a:bodyPr>
            <a:noAutofit/>
          </a:bodyPr>
          <a:lstStyle/>
          <a:p>
            <a:pPr algn="just">
              <a:spcBef>
                <a:spcPts val="600"/>
              </a:spcBef>
              <a:spcAft>
                <a:spcPts val="600"/>
              </a:spcAft>
            </a:pPr>
            <a:r>
              <a:rPr lang="en-US" sz="2000" dirty="0">
                <a:solidFill>
                  <a:srgbClr val="002060"/>
                </a:solidFill>
                <a:cs typeface="Calibri" panose="020F0502020204030204" pitchFamily="34" charset="0"/>
              </a:rPr>
              <a:t>TRAI has released its white paper on “Enabling 5G in India” In order to create an enabling environment for the timely rollout of 5G in India. </a:t>
            </a:r>
          </a:p>
          <a:p>
            <a:pPr algn="just">
              <a:spcBef>
                <a:spcPts val="600"/>
              </a:spcBef>
              <a:spcAft>
                <a:spcPts val="600"/>
              </a:spcAft>
            </a:pPr>
            <a:r>
              <a:rPr lang="en-US" sz="2000" dirty="0">
                <a:solidFill>
                  <a:srgbClr val="002060"/>
                </a:solidFill>
                <a:cs typeface="Calibri" panose="020F0502020204030204" pitchFamily="34" charset="0"/>
              </a:rPr>
              <a:t>TRAI’s white-paper covers:</a:t>
            </a:r>
          </a:p>
          <a:p>
            <a:pPr lvl="1" algn="just">
              <a:spcBef>
                <a:spcPts val="600"/>
              </a:spcBef>
              <a:spcAft>
                <a:spcPts val="600"/>
              </a:spcAft>
            </a:pPr>
            <a:r>
              <a:rPr lang="en-US" sz="1800" dirty="0">
                <a:solidFill>
                  <a:srgbClr val="002060"/>
                </a:solidFill>
                <a:cs typeface="Calibri" panose="020F0502020204030204" pitchFamily="34" charset="0"/>
              </a:rPr>
              <a:t>Specifications of the 5G technology, </a:t>
            </a:r>
          </a:p>
          <a:p>
            <a:pPr lvl="1" algn="just">
              <a:spcBef>
                <a:spcPts val="600"/>
              </a:spcBef>
              <a:spcAft>
                <a:spcPts val="600"/>
              </a:spcAft>
            </a:pPr>
            <a:r>
              <a:rPr lang="en-US" sz="1800" dirty="0">
                <a:solidFill>
                  <a:srgbClr val="002060"/>
                </a:solidFill>
                <a:cs typeface="Calibri" panose="020F0502020204030204" pitchFamily="34" charset="0"/>
              </a:rPr>
              <a:t>Potential use cases and architecture of 5G networks. </a:t>
            </a:r>
          </a:p>
          <a:p>
            <a:pPr lvl="1" algn="just">
              <a:spcBef>
                <a:spcPts val="600"/>
              </a:spcBef>
              <a:spcAft>
                <a:spcPts val="600"/>
              </a:spcAft>
            </a:pPr>
            <a:r>
              <a:rPr lang="en-US" sz="1800" dirty="0">
                <a:solidFill>
                  <a:srgbClr val="002060"/>
                </a:solidFill>
                <a:cs typeface="Calibri" panose="020F0502020204030204" pitchFamily="34" charset="0"/>
              </a:rPr>
              <a:t>Areas that will require investment for 5G deployment and </a:t>
            </a:r>
          </a:p>
          <a:p>
            <a:pPr lvl="1" algn="just">
              <a:spcBef>
                <a:spcPts val="600"/>
              </a:spcBef>
              <a:spcAft>
                <a:spcPts val="600"/>
              </a:spcAft>
            </a:pPr>
            <a:r>
              <a:rPr lang="en-US" sz="1800" dirty="0">
                <a:solidFill>
                  <a:srgbClr val="002060"/>
                </a:solidFill>
                <a:cs typeface="Calibri" panose="020F0502020204030204" pitchFamily="34" charset="0"/>
              </a:rPr>
              <a:t>Spectrum requirements for 5G networks. </a:t>
            </a:r>
          </a:p>
          <a:p>
            <a:pPr lvl="1" algn="just">
              <a:spcBef>
                <a:spcPts val="600"/>
              </a:spcBef>
              <a:spcAft>
                <a:spcPts val="600"/>
              </a:spcAft>
            </a:pPr>
            <a:r>
              <a:rPr lang="en-US" sz="1800" dirty="0">
                <a:solidFill>
                  <a:srgbClr val="002060"/>
                </a:solidFill>
                <a:cs typeface="Calibri" panose="020F0502020204030204" pitchFamily="34" charset="0"/>
              </a:rPr>
              <a:t>Regulatory challenges that need to be addressed for the deployment of 5G.</a:t>
            </a:r>
          </a:p>
          <a:p>
            <a:pPr algn="just">
              <a:spcBef>
                <a:spcPts val="600"/>
              </a:spcBef>
              <a:spcAft>
                <a:spcPts val="600"/>
              </a:spcAft>
            </a:pPr>
            <a:r>
              <a:rPr lang="en-US" sz="2000" dirty="0">
                <a:solidFill>
                  <a:srgbClr val="002060"/>
                </a:solidFill>
                <a:cs typeface="Calibri" panose="020F0502020204030204" pitchFamily="34" charset="0"/>
              </a:rPr>
              <a:t>The purpose of the white paper is to identify the probable challenges, including regulatory ones, in the deployment of 5G Networks in India and to initiate a discussion with all stakeholders for finding implementable solutions.</a:t>
            </a:r>
          </a:p>
          <a:p>
            <a:pPr marL="0" indent="0" algn="just">
              <a:spcBef>
                <a:spcPts val="600"/>
              </a:spcBef>
              <a:spcAft>
                <a:spcPts val="600"/>
              </a:spcAft>
              <a:buNone/>
            </a:pPr>
            <a:endParaRPr lang="en-US" sz="1800" b="1" dirty="0">
              <a:solidFill>
                <a:srgbClr val="002060"/>
              </a:solidFill>
              <a:cs typeface="Calibri" panose="020F0502020204030204" pitchFamily="34" charset="0"/>
              <a:hlinkClick r:id="rId3"/>
            </a:endParaRPr>
          </a:p>
          <a:p>
            <a:pPr marL="0" indent="0" algn="just">
              <a:spcBef>
                <a:spcPts val="600"/>
              </a:spcBef>
              <a:spcAft>
                <a:spcPts val="600"/>
              </a:spcAft>
              <a:buNone/>
            </a:pPr>
            <a:r>
              <a:rPr lang="en-US" sz="1800" b="1" dirty="0">
                <a:solidFill>
                  <a:srgbClr val="002060"/>
                </a:solidFill>
                <a:cs typeface="Calibri" panose="020F0502020204030204" pitchFamily="34" charset="0"/>
                <a:hlinkClick r:id="rId3"/>
              </a:rPr>
              <a:t>Download TRAI WP on Enabling 5G in India&gt;&gt;</a:t>
            </a:r>
            <a:endParaRPr lang="en-US" sz="1800" b="1" dirty="0">
              <a:solidFill>
                <a:srgbClr val="002060"/>
              </a:solidFill>
              <a:cs typeface="Calibri" panose="020F0502020204030204" pitchFamily="34" charset="0"/>
            </a:endParaRPr>
          </a:p>
          <a:p>
            <a:pPr algn="just"/>
            <a:endParaRPr lang="en-US" sz="2000" kern="0" dirty="0">
              <a:solidFill>
                <a:srgbClr val="002060"/>
              </a:solidFill>
            </a:endParaRPr>
          </a:p>
        </p:txBody>
      </p:sp>
    </p:spTree>
    <p:extLst>
      <p:ext uri="{BB962C8B-B14F-4D97-AF65-F5344CB8AC3E}">
        <p14:creationId xmlns:p14="http://schemas.microsoft.com/office/powerpoint/2010/main" val="985163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791" y="121729"/>
            <a:ext cx="11275654" cy="764428"/>
          </a:xfrm>
        </p:spPr>
        <p:txBody>
          <a:bodyPr>
            <a:normAutofit fontScale="90000"/>
          </a:bodyPr>
          <a:lstStyle/>
          <a:p>
            <a:r>
              <a:rPr lang="en-US" altLang="en-US" sz="4000" b="1" dirty="0">
                <a:solidFill>
                  <a:srgbClr val="002060"/>
                </a:solidFill>
                <a:latin typeface="Century Gothic" panose="020B0502020202020204" pitchFamily="34" charset="0"/>
              </a:rPr>
              <a:t>National blockchain policy draft paper titled as “Blockchain — The India Strategy”</a:t>
            </a:r>
            <a:endParaRPr lang="en-IN" sz="4000" b="1" dirty="0">
              <a:solidFill>
                <a:srgbClr val="002060"/>
              </a:solidFill>
              <a:latin typeface="Century Gothic" panose="020B0502020202020204" pitchFamily="34" charset="0"/>
            </a:endParaRPr>
          </a:p>
        </p:txBody>
      </p:sp>
      <p:sp>
        <p:nvSpPr>
          <p:cNvPr id="11" name="Rectangle 10"/>
          <p:cNvSpPr/>
          <p:nvPr/>
        </p:nvSpPr>
        <p:spPr>
          <a:xfrm>
            <a:off x="599606" y="1079292"/>
            <a:ext cx="11261835" cy="5324535"/>
          </a:xfrm>
          <a:prstGeom prst="rect">
            <a:avLst/>
          </a:prstGeom>
        </p:spPr>
        <p:txBody>
          <a:bodyPr wrap="square">
            <a:spAutoFit/>
          </a:bodyPr>
          <a:lstStyle/>
          <a:p>
            <a:pPr marL="449263" lvl="1" indent="-449263" algn="just">
              <a:buFont typeface="Arial" panose="020B0604020202020204" pitchFamily="34" charset="0"/>
              <a:buChar char="•"/>
            </a:pPr>
            <a:r>
              <a:rPr lang="en-US" sz="2000" dirty="0">
                <a:solidFill>
                  <a:srgbClr val="002060"/>
                </a:solidFill>
                <a:latin typeface="Century Gothic" panose="020B0502020202020204" pitchFamily="34" charset="0"/>
              </a:rPr>
              <a:t>Government think tank NITI Aayog has released “Draft Discussion Paper on Blockchain: The India Strategy (Part 1) in January 2020”</a:t>
            </a:r>
          </a:p>
          <a:p>
            <a:pPr marL="449263" lvl="1" indent="-449263" algn="just">
              <a:buFont typeface="Arial" panose="020B0604020202020204" pitchFamily="34" charset="0"/>
              <a:buChar char="•"/>
            </a:pPr>
            <a:r>
              <a:rPr lang="en-US" sz="2000" dirty="0">
                <a:solidFill>
                  <a:srgbClr val="002060"/>
                </a:solidFill>
                <a:latin typeface="Century Gothic" panose="020B0502020202020204" pitchFamily="34" charset="0"/>
              </a:rPr>
              <a:t>It aims to demystify the concepts surrounding this technology, identify areas where it can be utilized for more transparent and open models of cooperation between entities and recommend the next steps towards achieving this goal. </a:t>
            </a:r>
          </a:p>
          <a:p>
            <a:pPr marL="449263" lvl="1" indent="-449263" algn="just">
              <a:buFont typeface="Arial" panose="020B0604020202020204" pitchFamily="34" charset="0"/>
              <a:buChar char="•"/>
            </a:pPr>
            <a:r>
              <a:rPr lang="en-US" sz="2000" dirty="0">
                <a:solidFill>
                  <a:srgbClr val="002060"/>
                </a:solidFill>
                <a:latin typeface="Century Gothic" panose="020B0502020202020204" pitchFamily="34" charset="0"/>
              </a:rPr>
              <a:t>discussion paper has made a case for using </a:t>
            </a:r>
            <a:r>
              <a:rPr lang="en-US" sz="2000" dirty="0" err="1">
                <a:solidFill>
                  <a:srgbClr val="002060"/>
                </a:solidFill>
                <a:latin typeface="Century Gothic" panose="020B0502020202020204" pitchFamily="34" charset="0"/>
              </a:rPr>
              <a:t>blockchain</a:t>
            </a:r>
            <a:r>
              <a:rPr lang="en-US" sz="2000" dirty="0">
                <a:solidFill>
                  <a:srgbClr val="002060"/>
                </a:solidFill>
                <a:latin typeface="Century Gothic" panose="020B0502020202020204" pitchFamily="34" charset="0"/>
              </a:rPr>
              <a:t> technology to resolve business and governance process inefficiencies.</a:t>
            </a:r>
          </a:p>
          <a:p>
            <a:pPr marL="449263" lvl="1" indent="-449263" algn="just">
              <a:buFont typeface="Arial" panose="020B0604020202020204" pitchFamily="34" charset="0"/>
              <a:buChar char="•"/>
            </a:pPr>
            <a:r>
              <a:rPr lang="en-US" sz="2000" dirty="0">
                <a:solidFill>
                  <a:srgbClr val="002060"/>
                </a:solidFill>
                <a:latin typeface="Century Gothic" panose="020B0502020202020204" pitchFamily="34" charset="0"/>
              </a:rPr>
              <a:t>Paper suggested regulatory infrastructure to be put in place for evolving a vibrant </a:t>
            </a:r>
            <a:r>
              <a:rPr lang="en-US" sz="2000" dirty="0" err="1">
                <a:solidFill>
                  <a:srgbClr val="002060"/>
                </a:solidFill>
                <a:latin typeface="Century Gothic" panose="020B0502020202020204" pitchFamily="34" charset="0"/>
              </a:rPr>
              <a:t>blockchain</a:t>
            </a:r>
            <a:r>
              <a:rPr lang="en-US" sz="2000" dirty="0">
                <a:solidFill>
                  <a:srgbClr val="002060"/>
                </a:solidFill>
                <a:latin typeface="Century Gothic" panose="020B0502020202020204" pitchFamily="34" charset="0"/>
              </a:rPr>
              <a:t> ecosystem and creation of a National infrastructure for deploying </a:t>
            </a:r>
            <a:r>
              <a:rPr lang="en-US" sz="2000" dirty="0" err="1">
                <a:solidFill>
                  <a:srgbClr val="002060"/>
                </a:solidFill>
                <a:latin typeface="Century Gothic" panose="020B0502020202020204" pitchFamily="34" charset="0"/>
              </a:rPr>
              <a:t>blockchain</a:t>
            </a:r>
            <a:r>
              <a:rPr lang="en-US" sz="2000" dirty="0">
                <a:solidFill>
                  <a:srgbClr val="002060"/>
                </a:solidFill>
                <a:latin typeface="Century Gothic" panose="020B0502020202020204" pitchFamily="34" charset="0"/>
              </a:rPr>
              <a:t> solutions with in-built fabric, identity platform and incentive platform.</a:t>
            </a:r>
          </a:p>
          <a:p>
            <a:pPr marL="449263" lvl="1" indent="-449263" algn="just">
              <a:buFont typeface="Arial" panose="020B0604020202020204" pitchFamily="34" charset="0"/>
              <a:buChar char="•"/>
            </a:pPr>
            <a:r>
              <a:rPr lang="en-US" sz="2000" dirty="0">
                <a:solidFill>
                  <a:srgbClr val="002060"/>
                </a:solidFill>
                <a:latin typeface="Century Gothic" panose="020B0502020202020204" pitchFamily="34" charset="0"/>
              </a:rPr>
              <a:t>Paper also suggested government to adopt </a:t>
            </a:r>
            <a:r>
              <a:rPr lang="en-US" sz="2000" dirty="0" err="1">
                <a:solidFill>
                  <a:srgbClr val="002060"/>
                </a:solidFill>
                <a:latin typeface="Century Gothic" panose="020B0502020202020204" pitchFamily="34" charset="0"/>
              </a:rPr>
              <a:t>blockchain</a:t>
            </a:r>
            <a:r>
              <a:rPr lang="en-US" sz="2000" dirty="0">
                <a:solidFill>
                  <a:srgbClr val="002060"/>
                </a:solidFill>
                <a:latin typeface="Century Gothic" panose="020B0502020202020204" pitchFamily="34" charset="0"/>
              </a:rPr>
              <a:t> solutions for procurement process.</a:t>
            </a:r>
          </a:p>
          <a:p>
            <a:pPr marL="449263" lvl="1" indent="-449263" algn="just">
              <a:buFont typeface="Arial" panose="020B0604020202020204" pitchFamily="34" charset="0"/>
              <a:buChar char="•"/>
            </a:pPr>
            <a:r>
              <a:rPr lang="en-US" sz="2000" dirty="0">
                <a:solidFill>
                  <a:srgbClr val="002060"/>
                </a:solidFill>
                <a:latin typeface="Century Gothic" panose="020B0502020202020204" pitchFamily="34" charset="0"/>
              </a:rPr>
              <a:t>Blockchains can broadly be defined as a new type of network infrastructure that create 'trust' in networks by introducing distributed verifiability, auditability, and consensus.</a:t>
            </a:r>
          </a:p>
          <a:p>
            <a:pPr marL="0" lvl="1" algn="just"/>
            <a:r>
              <a:rPr lang="en-US" sz="2000" b="1" dirty="0">
                <a:solidFill>
                  <a:srgbClr val="002060"/>
                </a:solidFill>
                <a:latin typeface="Century Gothic" panose="020B0502020202020204" pitchFamily="34" charset="0"/>
                <a:hlinkClick r:id="rId3"/>
              </a:rPr>
              <a:t>Download Blockchain Strategy here&gt;&gt;</a:t>
            </a:r>
            <a:endParaRPr lang="en-US" sz="2000" b="1" dirty="0">
              <a:solidFill>
                <a:srgbClr val="002060"/>
              </a:solidFill>
              <a:latin typeface="Century Gothic" panose="020B0502020202020204" pitchFamily="34" charset="0"/>
            </a:endParaRPr>
          </a:p>
          <a:p>
            <a:pPr marL="800100" lvl="1" indent="-342900" algn="just">
              <a:buFont typeface="Arial" panose="020B0604020202020204" pitchFamily="34" charset="0"/>
              <a:buChar char="•"/>
            </a:pPr>
            <a:endParaRPr lang="en-US" sz="2000" dirty="0">
              <a:solidFill>
                <a:srgbClr val="002060"/>
              </a:solidFill>
            </a:endParaRPr>
          </a:p>
        </p:txBody>
      </p:sp>
    </p:spTree>
    <p:extLst>
      <p:ext uri="{BB962C8B-B14F-4D97-AF65-F5344CB8AC3E}">
        <p14:creationId xmlns:p14="http://schemas.microsoft.com/office/powerpoint/2010/main" val="12818879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10293"/>
            <a:ext cx="11797259" cy="1148881"/>
          </a:xfrm>
        </p:spPr>
        <p:txBody>
          <a:bodyPr>
            <a:normAutofit fontScale="90000"/>
          </a:bodyPr>
          <a:lstStyle/>
          <a:p>
            <a:r>
              <a:rPr lang="en-US" altLang="en-US" sz="4000" b="1" dirty="0">
                <a:solidFill>
                  <a:srgbClr val="002060"/>
                </a:solidFill>
                <a:latin typeface="Century Gothic" panose="020B0502020202020204" pitchFamily="34" charset="0"/>
              </a:rPr>
              <a:t>Discussion Paper on the Framework of an Indian AI stack: DoT</a:t>
            </a:r>
          </a:p>
        </p:txBody>
      </p:sp>
      <p:sp>
        <p:nvSpPr>
          <p:cNvPr id="3" name="Content Placeholder 2"/>
          <p:cNvSpPr>
            <a:spLocks noGrp="1"/>
          </p:cNvSpPr>
          <p:nvPr>
            <p:ph idx="1"/>
          </p:nvPr>
        </p:nvSpPr>
        <p:spPr>
          <a:xfrm>
            <a:off x="374754" y="1259174"/>
            <a:ext cx="11377975" cy="5081666"/>
          </a:xfrm>
        </p:spPr>
        <p:txBody>
          <a:bodyPr>
            <a:noAutofit/>
          </a:bodyPr>
          <a:lstStyle/>
          <a:p>
            <a:pPr algn="just">
              <a:spcBef>
                <a:spcPts val="600"/>
              </a:spcBef>
              <a:spcAft>
                <a:spcPts val="600"/>
              </a:spcAft>
            </a:pPr>
            <a:r>
              <a:rPr lang="en-US" sz="1600" dirty="0">
                <a:solidFill>
                  <a:srgbClr val="002060"/>
                </a:solidFill>
                <a:cs typeface="Calibri" panose="020F0502020204030204" pitchFamily="34" charset="0"/>
              </a:rPr>
              <a:t>Department of Telecom under Ministry of Communication released discussion paper on the framework of an Indian Artificial Intelligence (AI) Stack with the intention of mitigating impediments in AI deployment and essentially make AI uniform for application across sectors.</a:t>
            </a:r>
          </a:p>
          <a:p>
            <a:pPr algn="just">
              <a:spcBef>
                <a:spcPts val="600"/>
              </a:spcBef>
              <a:spcAft>
                <a:spcPts val="600"/>
              </a:spcAft>
            </a:pPr>
            <a:r>
              <a:rPr lang="en-US" sz="1600" kern="0" dirty="0">
                <a:solidFill>
                  <a:srgbClr val="002060"/>
                </a:solidFill>
              </a:rPr>
              <a:t>Paper highlights five major horizontal pillars: Infrastructure Layer, Storage Layer, Compute Layer, Application Layer, Data / Information Layer and one main vertical pillar - Security &amp; Governance Layer</a:t>
            </a:r>
          </a:p>
          <a:p>
            <a:pPr algn="just">
              <a:spcBef>
                <a:spcPts val="600"/>
              </a:spcBef>
              <a:spcAft>
                <a:spcPts val="600"/>
              </a:spcAft>
            </a:pPr>
            <a:r>
              <a:rPr lang="en-US" sz="1600" b="1" dirty="0">
                <a:solidFill>
                  <a:srgbClr val="002060"/>
                </a:solidFill>
              </a:rPr>
              <a:t>key benefits of this proposed Indian AI stack are: </a:t>
            </a:r>
          </a:p>
          <a:p>
            <a:pPr lvl="1" algn="just">
              <a:spcBef>
                <a:spcPts val="200"/>
              </a:spcBef>
              <a:spcAft>
                <a:spcPts val="200"/>
              </a:spcAft>
              <a:buFont typeface="Wingdings" panose="05000000000000000000" pitchFamily="2" charset="2"/>
              <a:buChar char="ü"/>
            </a:pPr>
            <a:r>
              <a:rPr lang="en-US" sz="1400" dirty="0">
                <a:solidFill>
                  <a:srgbClr val="002060"/>
                </a:solidFill>
              </a:rPr>
              <a:t>Easy interface (vertical or horizontal) with end user application; </a:t>
            </a:r>
          </a:p>
          <a:p>
            <a:pPr lvl="1" algn="just">
              <a:spcBef>
                <a:spcPts val="200"/>
              </a:spcBef>
              <a:spcAft>
                <a:spcPts val="200"/>
              </a:spcAft>
              <a:buFont typeface="Wingdings" panose="05000000000000000000" pitchFamily="2" charset="2"/>
              <a:buChar char="ü"/>
            </a:pPr>
            <a:r>
              <a:rPr lang="en-US" sz="1400" dirty="0">
                <a:solidFill>
                  <a:srgbClr val="002060"/>
                </a:solidFill>
              </a:rPr>
              <a:t>Maintains, a secure storage environment that simplifies the archiving and extraction of data based on the data classification; </a:t>
            </a:r>
          </a:p>
          <a:p>
            <a:pPr lvl="1" algn="just">
              <a:spcBef>
                <a:spcPts val="200"/>
              </a:spcBef>
              <a:spcAft>
                <a:spcPts val="200"/>
              </a:spcAft>
              <a:buFont typeface="Wingdings" panose="05000000000000000000" pitchFamily="2" charset="2"/>
              <a:buChar char="ü"/>
            </a:pPr>
            <a:r>
              <a:rPr lang="en-US" sz="1400" dirty="0">
                <a:solidFill>
                  <a:srgbClr val="002060"/>
                </a:solidFill>
              </a:rPr>
              <a:t>Ensures, protection of data, data federation, data </a:t>
            </a:r>
            <a:r>
              <a:rPr lang="en-US" sz="1400" dirty="0" err="1">
                <a:solidFill>
                  <a:srgbClr val="002060"/>
                </a:solidFill>
              </a:rPr>
              <a:t>minimisation</a:t>
            </a:r>
            <a:r>
              <a:rPr lang="en-US" sz="1400" dirty="0">
                <a:solidFill>
                  <a:srgbClr val="002060"/>
                </a:solidFill>
              </a:rPr>
              <a:t>; open algorithm framework; defined data structures; interfaces and protocols, monitoring, audit and logging; trustworthiness, </a:t>
            </a:r>
            <a:r>
              <a:rPr lang="en-US" sz="1400" dirty="0" err="1">
                <a:solidFill>
                  <a:srgbClr val="002060"/>
                </a:solidFill>
              </a:rPr>
              <a:t>etc</a:t>
            </a:r>
            <a:r>
              <a:rPr lang="en-US" sz="1400" dirty="0">
                <a:solidFill>
                  <a:srgbClr val="002060"/>
                </a:solidFill>
              </a:rPr>
              <a:t>; </a:t>
            </a:r>
          </a:p>
          <a:p>
            <a:pPr lvl="1" algn="just">
              <a:spcBef>
                <a:spcPts val="200"/>
              </a:spcBef>
              <a:spcAft>
                <a:spcPts val="200"/>
              </a:spcAft>
              <a:buFont typeface="Wingdings" panose="05000000000000000000" pitchFamily="2" charset="2"/>
              <a:buChar char="ü"/>
            </a:pPr>
            <a:r>
              <a:rPr lang="en-US" sz="1400" dirty="0">
                <a:solidFill>
                  <a:srgbClr val="002060"/>
                </a:solidFill>
              </a:rPr>
              <a:t>Ensures, legitimacy of backend services, transaction movement </a:t>
            </a:r>
            <a:r>
              <a:rPr lang="en-US" sz="1400" dirty="0" err="1">
                <a:solidFill>
                  <a:srgbClr val="002060"/>
                </a:solidFill>
              </a:rPr>
              <a:t>etc</a:t>
            </a:r>
            <a:r>
              <a:rPr lang="en-US" sz="1400" dirty="0">
                <a:solidFill>
                  <a:srgbClr val="002060"/>
                </a:solidFill>
              </a:rPr>
              <a:t>; </a:t>
            </a:r>
          </a:p>
          <a:p>
            <a:pPr lvl="1" algn="just">
              <a:spcBef>
                <a:spcPts val="200"/>
              </a:spcBef>
              <a:spcAft>
                <a:spcPts val="200"/>
              </a:spcAft>
              <a:buFont typeface="Wingdings" panose="05000000000000000000" pitchFamily="2" charset="2"/>
              <a:buChar char="ü"/>
            </a:pPr>
            <a:r>
              <a:rPr lang="en-US" sz="1400" dirty="0">
                <a:solidFill>
                  <a:srgbClr val="002060"/>
                </a:solidFill>
              </a:rPr>
              <a:t>Provides services through secured gateway services to the customer; </a:t>
            </a:r>
          </a:p>
          <a:p>
            <a:pPr lvl="1" algn="just">
              <a:spcBef>
                <a:spcPts val="200"/>
              </a:spcBef>
              <a:spcAft>
                <a:spcPts val="200"/>
              </a:spcAft>
              <a:buFont typeface="Wingdings" panose="05000000000000000000" pitchFamily="2" charset="2"/>
              <a:buChar char="ü"/>
            </a:pPr>
            <a:r>
              <a:rPr lang="en-US" sz="1400" dirty="0">
                <a:solidFill>
                  <a:srgbClr val="002060"/>
                </a:solidFill>
              </a:rPr>
              <a:t>Protection of Digital Rights and maintaining ethical standards; </a:t>
            </a:r>
          </a:p>
          <a:p>
            <a:pPr lvl="1" algn="just">
              <a:spcBef>
                <a:spcPts val="200"/>
              </a:spcBef>
              <a:spcAft>
                <a:spcPts val="200"/>
              </a:spcAft>
              <a:buFont typeface="Wingdings" panose="05000000000000000000" pitchFamily="2" charset="2"/>
              <a:buChar char="ü"/>
            </a:pPr>
            <a:r>
              <a:rPr lang="en-US" sz="1400" dirty="0">
                <a:solidFill>
                  <a:srgbClr val="002060"/>
                </a:solidFill>
              </a:rPr>
              <a:t>Consent for use of data from customers will be taken through properly framed consent framework; </a:t>
            </a:r>
          </a:p>
          <a:p>
            <a:pPr lvl="1" algn="just">
              <a:spcBef>
                <a:spcPts val="200"/>
              </a:spcBef>
              <a:spcAft>
                <a:spcPts val="200"/>
              </a:spcAft>
              <a:buFont typeface="Wingdings" panose="05000000000000000000" pitchFamily="2" charset="2"/>
              <a:buChar char="ü"/>
            </a:pPr>
            <a:r>
              <a:rPr lang="en-US" sz="1400" dirty="0">
                <a:solidFill>
                  <a:srgbClr val="002060"/>
                </a:solidFill>
              </a:rPr>
              <a:t>Enables provision of safe, secure and trusted AI services to the customer; </a:t>
            </a:r>
          </a:p>
          <a:p>
            <a:pPr lvl="1" algn="just">
              <a:spcBef>
                <a:spcPts val="200"/>
              </a:spcBef>
              <a:spcAft>
                <a:spcPts val="200"/>
              </a:spcAft>
              <a:buFont typeface="Wingdings" panose="05000000000000000000" pitchFamily="2" charset="2"/>
              <a:buChar char="ü"/>
            </a:pPr>
            <a:r>
              <a:rPr lang="en-US" sz="1400" dirty="0">
                <a:solidFill>
                  <a:srgbClr val="002060"/>
                </a:solidFill>
              </a:rPr>
              <a:t>Enables open API integration and facilitates the environment for load balancing, security, failover capabilities, multi-tenant architecture for concurrent users; and </a:t>
            </a:r>
          </a:p>
          <a:p>
            <a:pPr lvl="1" algn="just">
              <a:spcBef>
                <a:spcPts val="200"/>
              </a:spcBef>
              <a:spcAft>
                <a:spcPts val="200"/>
              </a:spcAft>
              <a:buFont typeface="Wingdings" panose="05000000000000000000" pitchFamily="2" charset="2"/>
              <a:buChar char="ü"/>
            </a:pPr>
            <a:r>
              <a:rPr lang="en-US" sz="1400" dirty="0">
                <a:solidFill>
                  <a:srgbClr val="002060"/>
                </a:solidFill>
              </a:rPr>
              <a:t>Enforces the usage of Government Public Key Infrastructure (PKI) services.</a:t>
            </a:r>
            <a:endParaRPr lang="en-US" sz="1400" kern="0" dirty="0">
              <a:solidFill>
                <a:srgbClr val="002060"/>
              </a:solidFill>
            </a:endParaRPr>
          </a:p>
          <a:p>
            <a:pPr marL="0" indent="0" algn="just">
              <a:spcBef>
                <a:spcPts val="600"/>
              </a:spcBef>
              <a:spcAft>
                <a:spcPts val="600"/>
              </a:spcAft>
              <a:buNone/>
            </a:pPr>
            <a:r>
              <a:rPr lang="en-US" sz="2000" kern="0" dirty="0">
                <a:solidFill>
                  <a:srgbClr val="002060"/>
                </a:solidFill>
                <a:hlinkClick r:id="rId3"/>
              </a:rPr>
              <a:t>Download Discussion Paper here&gt;&gt;</a:t>
            </a:r>
            <a:endParaRPr lang="en-US" sz="2000" kern="0" dirty="0">
              <a:solidFill>
                <a:srgbClr val="002060"/>
              </a:solidFill>
            </a:endParaRPr>
          </a:p>
        </p:txBody>
      </p:sp>
    </p:spTree>
    <p:extLst>
      <p:ext uri="{BB962C8B-B14F-4D97-AF65-F5344CB8AC3E}">
        <p14:creationId xmlns:p14="http://schemas.microsoft.com/office/powerpoint/2010/main" val="3327797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791" y="136016"/>
            <a:ext cx="10896600" cy="764428"/>
          </a:xfrm>
        </p:spPr>
        <p:txBody>
          <a:bodyPr>
            <a:normAutofit/>
          </a:bodyPr>
          <a:lstStyle/>
          <a:p>
            <a:r>
              <a:rPr lang="it-IT" altLang="en-US" sz="4000" b="1" dirty="0">
                <a:solidFill>
                  <a:srgbClr val="002060"/>
                </a:solidFill>
                <a:latin typeface="Century Gothic" panose="020B0502020202020204" pitchFamily="34" charset="0"/>
              </a:rPr>
              <a:t>Discussion Paper on AI: NITI Aayog</a:t>
            </a:r>
            <a:endParaRPr lang="en-IN" sz="4000" b="1" dirty="0">
              <a:solidFill>
                <a:srgbClr val="002060"/>
              </a:solidFill>
              <a:latin typeface="Century Gothic" panose="020B0502020202020204" pitchFamily="34" charset="0"/>
            </a:endParaRPr>
          </a:p>
        </p:txBody>
      </p:sp>
      <p:graphicFrame>
        <p:nvGraphicFramePr>
          <p:cNvPr id="7" name="Diagram 6"/>
          <p:cNvGraphicFramePr/>
          <p:nvPr>
            <p:extLst>
              <p:ext uri="{D42A27DB-BD31-4B8C-83A1-F6EECF244321}">
                <p14:modId xmlns:p14="http://schemas.microsoft.com/office/powerpoint/2010/main" val="1569995057"/>
              </p:ext>
            </p:extLst>
          </p:nvPr>
        </p:nvGraphicFramePr>
        <p:xfrm>
          <a:off x="-29982" y="1109273"/>
          <a:ext cx="7689954" cy="49467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 name="Group 7"/>
          <p:cNvGrpSpPr/>
          <p:nvPr/>
        </p:nvGrpSpPr>
        <p:grpSpPr>
          <a:xfrm>
            <a:off x="2593298" y="2578309"/>
            <a:ext cx="2357856" cy="2086667"/>
            <a:chOff x="2952810" y="1748061"/>
            <a:chExt cx="2221862" cy="1922001"/>
          </a:xfrm>
          <a:solidFill>
            <a:schemeClr val="bg2"/>
          </a:solidFill>
        </p:grpSpPr>
        <p:sp>
          <p:nvSpPr>
            <p:cNvPr id="9" name="Hexagon 8"/>
            <p:cNvSpPr/>
            <p:nvPr/>
          </p:nvSpPr>
          <p:spPr>
            <a:xfrm>
              <a:off x="2952810" y="1748061"/>
              <a:ext cx="2221862" cy="1922001"/>
            </a:xfrm>
            <a:prstGeom prst="hexagon">
              <a:avLst>
                <a:gd name="adj" fmla="val 28570"/>
                <a:gd name="vf" fmla="val 115470"/>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0" name="Hexagon 4"/>
            <p:cNvSpPr/>
            <p:nvPr/>
          </p:nvSpPr>
          <p:spPr>
            <a:xfrm>
              <a:off x="3321004" y="2066564"/>
              <a:ext cx="1485474" cy="1284995"/>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IN" sz="1700" b="1" kern="1200" dirty="0">
                  <a:solidFill>
                    <a:schemeClr val="tx1"/>
                  </a:solidFill>
                  <a:latin typeface="Century Gothic" panose="020B0502020202020204" pitchFamily="34" charset="0"/>
                </a:rPr>
                <a:t>NITI </a:t>
              </a:r>
              <a:r>
                <a:rPr lang="en-IN" sz="1700" b="1" kern="1200" dirty="0" err="1">
                  <a:solidFill>
                    <a:schemeClr val="tx1"/>
                  </a:solidFill>
                  <a:latin typeface="Century Gothic" panose="020B0502020202020204" pitchFamily="34" charset="0"/>
                </a:rPr>
                <a:t>Aayog’s</a:t>
              </a:r>
              <a:r>
                <a:rPr lang="en-IN" sz="1700" b="1" kern="1200" dirty="0">
                  <a:solidFill>
                    <a:schemeClr val="tx1"/>
                  </a:solidFill>
                  <a:latin typeface="Century Gothic" panose="020B0502020202020204" pitchFamily="34" charset="0"/>
                </a:rPr>
                <a:t> Discussion paper on AI identified 5 sectors</a:t>
              </a:r>
            </a:p>
          </p:txBody>
        </p:sp>
      </p:grpSp>
      <p:sp>
        <p:nvSpPr>
          <p:cNvPr id="11" name="Rectangle 10"/>
          <p:cNvSpPr/>
          <p:nvPr/>
        </p:nvSpPr>
        <p:spPr>
          <a:xfrm>
            <a:off x="7240848" y="1019331"/>
            <a:ext cx="4620594" cy="5940088"/>
          </a:xfrm>
          <a:prstGeom prst="rect">
            <a:avLst/>
          </a:prstGeom>
        </p:spPr>
        <p:txBody>
          <a:bodyPr wrap="square">
            <a:spAutoFit/>
          </a:bodyPr>
          <a:lstStyle/>
          <a:p>
            <a:pPr marL="285750" indent="-285750" algn="just">
              <a:buFont typeface="Wingdings" panose="05000000000000000000" pitchFamily="2" charset="2"/>
              <a:buChar char="§"/>
            </a:pPr>
            <a:r>
              <a:rPr lang="en-US" sz="2000" dirty="0">
                <a:solidFill>
                  <a:srgbClr val="002060"/>
                </a:solidFill>
                <a:latin typeface="Century Gothic" panose="020B0502020202020204" pitchFamily="34" charset="0"/>
              </a:rPr>
              <a:t>In June 2018, Government think-tank, NITI </a:t>
            </a:r>
            <a:r>
              <a:rPr lang="en-US" sz="2000" dirty="0" err="1">
                <a:solidFill>
                  <a:srgbClr val="002060"/>
                </a:solidFill>
                <a:latin typeface="Century Gothic" panose="020B0502020202020204" pitchFamily="34" charset="0"/>
              </a:rPr>
              <a:t>Ayog</a:t>
            </a:r>
            <a:r>
              <a:rPr lang="en-US" sz="2000" dirty="0">
                <a:solidFill>
                  <a:srgbClr val="002060"/>
                </a:solidFill>
                <a:latin typeface="Century Gothic" panose="020B0502020202020204" pitchFamily="34" charset="0"/>
              </a:rPr>
              <a:t> has unveiled its </a:t>
            </a:r>
            <a:r>
              <a:rPr lang="en-US" sz="2000" b="1" dirty="0">
                <a:solidFill>
                  <a:srgbClr val="002060"/>
                </a:solidFill>
                <a:latin typeface="Century Gothic" panose="020B0502020202020204" pitchFamily="34" charset="0"/>
                <a:hlinkClick r:id="rId8">
                  <a:extLst>
                    <a:ext uri="{A12FA001-AC4F-418D-AE19-62706E023703}">
                      <ahyp:hlinkClr xmlns:ahyp="http://schemas.microsoft.com/office/drawing/2018/hyperlinkcolor" val="tx"/>
                    </a:ext>
                  </a:extLst>
                </a:hlinkClick>
              </a:rPr>
              <a:t>discussion paper on national strategy on Artificial Intelligence (AI) </a:t>
            </a:r>
            <a:r>
              <a:rPr lang="en-US" sz="2000" dirty="0">
                <a:solidFill>
                  <a:srgbClr val="002060"/>
                </a:solidFill>
                <a:latin typeface="Century Gothic" panose="020B0502020202020204" pitchFamily="34" charset="0"/>
              </a:rPr>
              <a:t>which aims to guide R&amp;D in new and emerging technologies.</a:t>
            </a:r>
          </a:p>
          <a:p>
            <a:pPr algn="just"/>
            <a:endParaRPr lang="en-IN" sz="2000" dirty="0">
              <a:solidFill>
                <a:srgbClr val="002060"/>
              </a:solidFill>
              <a:latin typeface="Century Gothic" panose="020B0502020202020204" pitchFamily="34" charset="0"/>
            </a:endParaRPr>
          </a:p>
          <a:p>
            <a:pPr marL="285750" indent="-285750" algn="just">
              <a:buFont typeface="Wingdings" panose="05000000000000000000" pitchFamily="2" charset="2"/>
              <a:buChar char="§"/>
            </a:pPr>
            <a:r>
              <a:rPr lang="en-IN" sz="2000" dirty="0">
                <a:solidFill>
                  <a:srgbClr val="0563C1"/>
                </a:solidFill>
                <a:latin typeface="Century Gothic" panose="020B0502020202020204" pitchFamily="34" charset="0"/>
                <a:hlinkClick r:id="rId9">
                  <a:extLst>
                    <a:ext uri="{A12FA001-AC4F-418D-AE19-62706E023703}">
                      <ahyp:hlinkClr xmlns:ahyp="http://schemas.microsoft.com/office/drawing/2018/hyperlinkcolor" val="tx"/>
                    </a:ext>
                  </a:extLst>
                </a:hlinkClick>
              </a:rPr>
              <a:t>Government has </a:t>
            </a:r>
            <a:r>
              <a:rPr lang="en-US" sz="2000" dirty="0">
                <a:solidFill>
                  <a:srgbClr val="0563C1"/>
                </a:solidFill>
                <a:latin typeface="Century Gothic" panose="020B0502020202020204" pitchFamily="34" charset="0"/>
                <a:hlinkClick r:id="rId9">
                  <a:extLst>
                    <a:ext uri="{A12FA001-AC4F-418D-AE19-62706E023703}">
                      <ahyp:hlinkClr xmlns:ahyp="http://schemas.microsoft.com/office/drawing/2018/hyperlinkcolor" val="tx"/>
                    </a:ext>
                  </a:extLst>
                </a:hlinkClick>
              </a:rPr>
              <a:t>approved the expenditure of Rs 7,000 crore till 2024-25 for NITI Aayog’s artificial intelligence (AI) </a:t>
            </a:r>
            <a:r>
              <a:rPr lang="en-US" sz="2000" dirty="0" err="1">
                <a:solidFill>
                  <a:srgbClr val="0563C1"/>
                </a:solidFill>
                <a:latin typeface="Century Gothic" panose="020B0502020202020204" pitchFamily="34" charset="0"/>
                <a:hlinkClick r:id="rId9">
                  <a:extLst>
                    <a:ext uri="{A12FA001-AC4F-418D-AE19-62706E023703}">
                      <ahyp:hlinkClr xmlns:ahyp="http://schemas.microsoft.com/office/drawing/2018/hyperlinkcolor" val="tx"/>
                    </a:ext>
                  </a:extLst>
                </a:hlinkClick>
              </a:rPr>
              <a:t>programme</a:t>
            </a:r>
            <a:r>
              <a:rPr lang="en-US" sz="2000" dirty="0">
                <a:solidFill>
                  <a:srgbClr val="002060"/>
                </a:solidFill>
                <a:latin typeface="Century Gothic" panose="020B0502020202020204" pitchFamily="34" charset="0"/>
                <a:hlinkClick r:id="rId9">
                  <a:extLst>
                    <a:ext uri="{A12FA001-AC4F-418D-AE19-62706E023703}">
                      <ahyp:hlinkClr xmlns:ahyp="http://schemas.microsoft.com/office/drawing/2018/hyperlinkcolor" val="tx"/>
                    </a:ext>
                  </a:extLst>
                </a:hlinkClick>
              </a:rPr>
              <a:t>.</a:t>
            </a:r>
            <a:endParaRPr lang="en-US" sz="2000" dirty="0">
              <a:solidFill>
                <a:srgbClr val="002060"/>
              </a:solidFill>
              <a:latin typeface="Century Gothic" panose="020B0502020202020204" pitchFamily="34" charset="0"/>
            </a:endParaRPr>
          </a:p>
          <a:p>
            <a:pPr marL="285750" indent="-285750" algn="just">
              <a:buFont typeface="Wingdings" panose="05000000000000000000" pitchFamily="2" charset="2"/>
              <a:buChar char="§"/>
            </a:pPr>
            <a:endParaRPr lang="en-US" sz="2000" dirty="0">
              <a:solidFill>
                <a:srgbClr val="002060"/>
              </a:solidFill>
              <a:latin typeface="Century Gothic" panose="020B0502020202020204" pitchFamily="34" charset="0"/>
            </a:endParaRPr>
          </a:p>
          <a:p>
            <a:pPr marL="285750" indent="-285750" algn="just">
              <a:buFont typeface="Wingdings" panose="05000000000000000000" pitchFamily="2" charset="2"/>
              <a:buChar char="§"/>
            </a:pPr>
            <a:r>
              <a:rPr lang="en-US" sz="2000" dirty="0">
                <a:solidFill>
                  <a:srgbClr val="0563C1"/>
                </a:solidFill>
                <a:latin typeface="Century Gothic" panose="020B0502020202020204" pitchFamily="34" charset="0"/>
                <a:hlinkClick r:id="rId10">
                  <a:extLst>
                    <a:ext uri="{A12FA001-AC4F-418D-AE19-62706E023703}">
                      <ahyp:hlinkClr xmlns:ahyp="http://schemas.microsoft.com/office/drawing/2018/hyperlinkcolor" val="tx"/>
                    </a:ext>
                  </a:extLst>
                </a:hlinkClick>
              </a:rPr>
              <a:t>Niti Aayog</a:t>
            </a:r>
            <a:r>
              <a:rPr lang="en-US" sz="2000" dirty="0">
                <a:solidFill>
                  <a:srgbClr val="002060"/>
                </a:solidFill>
                <a:latin typeface="Century Gothic" panose="020B0502020202020204" pitchFamily="34" charset="0"/>
                <a:hlinkClick r:id="rId10">
                  <a:extLst>
                    <a:ext uri="{A12FA001-AC4F-418D-AE19-62706E023703}">
                      <ahyp:hlinkClr xmlns:ahyp="http://schemas.microsoft.com/office/drawing/2018/hyperlinkcolor" val="tx"/>
                    </a:ext>
                  </a:extLst>
                </a:hlinkClick>
              </a:rPr>
              <a:t> will develop a national data and analytics platform to make all government data accessible to stakeholders in a user-friendly manner.</a:t>
            </a:r>
            <a:endParaRPr lang="en-US" sz="2000" dirty="0">
              <a:solidFill>
                <a:srgbClr val="002060"/>
              </a:solidFill>
              <a:latin typeface="Century Gothic" panose="020B0502020202020204" pitchFamily="34" charset="0"/>
            </a:endParaRPr>
          </a:p>
          <a:p>
            <a:pPr algn="just"/>
            <a:endParaRPr lang="en-IN" sz="2000" dirty="0">
              <a:solidFill>
                <a:srgbClr val="002060"/>
              </a:solidFill>
              <a:latin typeface="Century Gothic" panose="020B0502020202020204" pitchFamily="34" charset="0"/>
            </a:endParaRPr>
          </a:p>
          <a:p>
            <a:pPr algn="just"/>
            <a:endParaRPr lang="en-IN" sz="2000"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36973918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647" y="342901"/>
            <a:ext cx="11282082" cy="665628"/>
          </a:xfrm>
        </p:spPr>
        <p:txBody>
          <a:bodyPr>
            <a:normAutofit/>
          </a:bodyPr>
          <a:lstStyle/>
          <a:p>
            <a:r>
              <a:rPr lang="en-US" sz="3600" b="1" dirty="0">
                <a:solidFill>
                  <a:srgbClr val="002060"/>
                </a:solidFill>
              </a:rPr>
              <a:t>Digital India</a:t>
            </a:r>
            <a:endParaRPr lang="en-IN" sz="3600" b="1" dirty="0">
              <a:solidFill>
                <a:srgbClr val="002060"/>
              </a:solidFill>
            </a:endParaRPr>
          </a:p>
        </p:txBody>
      </p:sp>
      <p:sp>
        <p:nvSpPr>
          <p:cNvPr id="3" name="Content Placeholder 2"/>
          <p:cNvSpPr>
            <a:spLocks noGrp="1"/>
          </p:cNvSpPr>
          <p:nvPr>
            <p:ph idx="1"/>
          </p:nvPr>
        </p:nvSpPr>
        <p:spPr>
          <a:xfrm>
            <a:off x="464695" y="1154243"/>
            <a:ext cx="11288034" cy="5202107"/>
          </a:xfrm>
        </p:spPr>
        <p:txBody>
          <a:bodyPr>
            <a:noAutofit/>
          </a:bodyPr>
          <a:lstStyle/>
          <a:p>
            <a:pPr algn="just"/>
            <a:r>
              <a:rPr lang="en-US" sz="1800" dirty="0">
                <a:solidFill>
                  <a:srgbClr val="002060"/>
                </a:solidFill>
              </a:rPr>
              <a:t>Launched by Government of India on 1</a:t>
            </a:r>
            <a:r>
              <a:rPr lang="en-US" sz="1800" baseline="30000" dirty="0">
                <a:solidFill>
                  <a:srgbClr val="002060"/>
                </a:solidFill>
              </a:rPr>
              <a:t>st</a:t>
            </a:r>
            <a:r>
              <a:rPr lang="en-US" sz="1800" dirty="0">
                <a:solidFill>
                  <a:srgbClr val="002060"/>
                </a:solidFill>
              </a:rPr>
              <a:t> July 2015 to transform India digitally empowered society and knowledge economy.</a:t>
            </a:r>
          </a:p>
          <a:p>
            <a:pPr algn="just"/>
            <a:r>
              <a:rPr lang="en-US" sz="1800" b="1" dirty="0">
                <a:solidFill>
                  <a:srgbClr val="002060"/>
                </a:solidFill>
              </a:rPr>
              <a:t>Three core components</a:t>
            </a:r>
          </a:p>
          <a:p>
            <a:pPr lvl="1" algn="just"/>
            <a:r>
              <a:rPr lang="en-US" sz="1500" dirty="0">
                <a:solidFill>
                  <a:srgbClr val="002060"/>
                </a:solidFill>
              </a:rPr>
              <a:t>Development of secure and stable Digital Infrastructure</a:t>
            </a:r>
          </a:p>
          <a:p>
            <a:pPr lvl="1" algn="just"/>
            <a:r>
              <a:rPr lang="en-US" sz="1500" dirty="0">
                <a:solidFill>
                  <a:srgbClr val="002060"/>
                </a:solidFill>
              </a:rPr>
              <a:t>Delivering government services digitally</a:t>
            </a:r>
          </a:p>
          <a:p>
            <a:pPr lvl="1" algn="just"/>
            <a:r>
              <a:rPr lang="en-US" sz="1500" dirty="0">
                <a:solidFill>
                  <a:srgbClr val="002060"/>
                </a:solidFill>
              </a:rPr>
              <a:t>Universal Digital Literacy</a:t>
            </a:r>
          </a:p>
          <a:p>
            <a:pPr algn="just"/>
            <a:r>
              <a:rPr lang="en-US" sz="1800" b="1" dirty="0">
                <a:solidFill>
                  <a:srgbClr val="002060"/>
                </a:solidFill>
              </a:rPr>
              <a:t>Nine Pillars</a:t>
            </a:r>
          </a:p>
          <a:p>
            <a:pPr lvl="1" algn="just"/>
            <a:r>
              <a:rPr lang="en-US" sz="1500" dirty="0">
                <a:solidFill>
                  <a:srgbClr val="002060"/>
                </a:solidFill>
              </a:rPr>
              <a:t>Broadband Highways </a:t>
            </a:r>
          </a:p>
          <a:p>
            <a:pPr lvl="1" algn="just"/>
            <a:r>
              <a:rPr lang="en-US" sz="1500" dirty="0">
                <a:solidFill>
                  <a:srgbClr val="002060"/>
                </a:solidFill>
              </a:rPr>
              <a:t>Universal Access to Phones </a:t>
            </a:r>
          </a:p>
          <a:p>
            <a:pPr lvl="1" algn="just"/>
            <a:r>
              <a:rPr lang="en-US" sz="1500" dirty="0">
                <a:solidFill>
                  <a:srgbClr val="002060"/>
                </a:solidFill>
              </a:rPr>
              <a:t>Public Internet Access </a:t>
            </a:r>
            <a:r>
              <a:rPr lang="en-US" sz="1500" dirty="0" err="1">
                <a:solidFill>
                  <a:srgbClr val="002060"/>
                </a:solidFill>
              </a:rPr>
              <a:t>Programme</a:t>
            </a:r>
            <a:r>
              <a:rPr lang="en-US" sz="1500" dirty="0">
                <a:solidFill>
                  <a:srgbClr val="002060"/>
                </a:solidFill>
              </a:rPr>
              <a:t> </a:t>
            </a:r>
          </a:p>
          <a:p>
            <a:pPr lvl="1" algn="just"/>
            <a:r>
              <a:rPr lang="en-US" sz="1500" dirty="0">
                <a:solidFill>
                  <a:srgbClr val="002060"/>
                </a:solidFill>
              </a:rPr>
              <a:t>e-Governance - Reforming government through Technology </a:t>
            </a:r>
          </a:p>
          <a:p>
            <a:pPr lvl="1" algn="just"/>
            <a:r>
              <a:rPr lang="en-US" sz="1500" dirty="0">
                <a:solidFill>
                  <a:srgbClr val="002060"/>
                </a:solidFill>
              </a:rPr>
              <a:t>e-Kranti - Electronic delivery of services </a:t>
            </a:r>
          </a:p>
          <a:p>
            <a:pPr lvl="1" algn="just"/>
            <a:r>
              <a:rPr lang="en-US" sz="1500" dirty="0">
                <a:solidFill>
                  <a:srgbClr val="002060"/>
                </a:solidFill>
              </a:rPr>
              <a:t>Information for All </a:t>
            </a:r>
          </a:p>
          <a:p>
            <a:pPr lvl="1" algn="just"/>
            <a:r>
              <a:rPr lang="en-US" sz="1500" dirty="0">
                <a:solidFill>
                  <a:srgbClr val="002060"/>
                </a:solidFill>
              </a:rPr>
              <a:t>Electronics Manufacturing - Target NET ZERO Imports</a:t>
            </a:r>
          </a:p>
          <a:p>
            <a:pPr lvl="1" algn="just"/>
            <a:r>
              <a:rPr lang="en-US" sz="1500" dirty="0">
                <a:solidFill>
                  <a:srgbClr val="002060"/>
                </a:solidFill>
              </a:rPr>
              <a:t>IT for Jobs </a:t>
            </a:r>
          </a:p>
          <a:p>
            <a:pPr lvl="1" algn="just"/>
            <a:r>
              <a:rPr lang="en-US" sz="1500" dirty="0">
                <a:solidFill>
                  <a:srgbClr val="002060"/>
                </a:solidFill>
              </a:rPr>
              <a:t>Early Harvest </a:t>
            </a:r>
            <a:r>
              <a:rPr lang="en-US" sz="1500" dirty="0" err="1">
                <a:solidFill>
                  <a:srgbClr val="002060"/>
                </a:solidFill>
              </a:rPr>
              <a:t>Programmes</a:t>
            </a:r>
            <a:endParaRPr lang="en-US" sz="1500" dirty="0">
              <a:solidFill>
                <a:srgbClr val="002060"/>
              </a:solidFill>
            </a:endParaRPr>
          </a:p>
          <a:p>
            <a:pPr marL="0" indent="0" algn="just">
              <a:buNone/>
            </a:pPr>
            <a:r>
              <a:rPr lang="en-US" sz="1800" dirty="0">
                <a:solidFill>
                  <a:srgbClr val="002060"/>
                </a:solidFill>
              </a:rPr>
              <a:t>For more information, please </a:t>
            </a:r>
            <a:r>
              <a:rPr lang="en-US" sz="1800" dirty="0">
                <a:solidFill>
                  <a:srgbClr val="002060"/>
                </a:solidFill>
                <a:hlinkClick r:id="rId2">
                  <a:extLst>
                    <a:ext uri="{A12FA001-AC4F-418D-AE19-62706E023703}">
                      <ahyp:hlinkClr xmlns:ahyp="http://schemas.microsoft.com/office/drawing/2018/hyperlinkcolor" val="tx"/>
                    </a:ext>
                  </a:extLst>
                </a:hlinkClick>
              </a:rPr>
              <a:t>click here </a:t>
            </a:r>
            <a:endParaRPr lang="en-US" sz="1800" dirty="0">
              <a:solidFill>
                <a:srgbClr val="002060"/>
              </a:solidFill>
            </a:endParaRPr>
          </a:p>
          <a:p>
            <a:pPr algn="just"/>
            <a:endParaRPr lang="en-US" sz="1800" dirty="0">
              <a:solidFill>
                <a:srgbClr val="002060"/>
              </a:solidFill>
            </a:endParaRPr>
          </a:p>
        </p:txBody>
      </p:sp>
    </p:spTree>
    <p:extLst>
      <p:ext uri="{BB962C8B-B14F-4D97-AF65-F5344CB8AC3E}">
        <p14:creationId xmlns:p14="http://schemas.microsoft.com/office/powerpoint/2010/main" val="31863017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r>
              <a:rPr lang="en-US" altLang="en-US" sz="4000" b="1" dirty="0">
                <a:solidFill>
                  <a:srgbClr val="002060"/>
                </a:solidFill>
                <a:latin typeface="Century Gothic" panose="020B0502020202020204" pitchFamily="34" charset="0"/>
              </a:rPr>
              <a:t>National E-Commerce Policy 2019 (Draft)</a:t>
            </a:r>
          </a:p>
        </p:txBody>
      </p:sp>
      <p:sp>
        <p:nvSpPr>
          <p:cNvPr id="3" name="Content Placeholder 2"/>
          <p:cNvSpPr>
            <a:spLocks noGrp="1"/>
          </p:cNvSpPr>
          <p:nvPr>
            <p:ph idx="1"/>
          </p:nvPr>
        </p:nvSpPr>
        <p:spPr>
          <a:xfrm>
            <a:off x="359764" y="1259174"/>
            <a:ext cx="11577403" cy="5216576"/>
          </a:xfrm>
        </p:spPr>
        <p:txBody>
          <a:bodyPr>
            <a:noAutofit/>
          </a:bodyPr>
          <a:lstStyle/>
          <a:p>
            <a:pPr marL="360363" indent="-269875" algn="just">
              <a:lnSpc>
                <a:spcPct val="100000"/>
              </a:lnSpc>
              <a:spcBef>
                <a:spcPts val="0"/>
              </a:spcBef>
            </a:pPr>
            <a:r>
              <a:rPr lang="en-US" sz="2000" dirty="0">
                <a:solidFill>
                  <a:srgbClr val="002060"/>
                </a:solidFill>
                <a:effectLst/>
                <a:ea typeface="Calibri" panose="020F0502020204030204" pitchFamily="34" charset="0"/>
                <a:cs typeface="Times New Roman" panose="02020603050405020304" pitchFamily="18" charset="0"/>
              </a:rPr>
              <a:t>In Feb 2019, India has released “draft national e-commerce policy” proposing setting up a legal and technological framework for restrictions on cross-border data flow </a:t>
            </a:r>
          </a:p>
          <a:p>
            <a:pPr marL="360363" indent="-269875" algn="just">
              <a:lnSpc>
                <a:spcPct val="100000"/>
              </a:lnSpc>
              <a:spcBef>
                <a:spcPts val="0"/>
              </a:spcBef>
            </a:pPr>
            <a:endParaRPr lang="en-US" sz="2000" dirty="0">
              <a:solidFill>
                <a:srgbClr val="002060"/>
              </a:solidFill>
              <a:effectLst/>
              <a:ea typeface="Calibri" panose="020F0502020204030204" pitchFamily="34" charset="0"/>
              <a:cs typeface="Times New Roman" panose="02020603050405020304" pitchFamily="18" charset="0"/>
            </a:endParaRPr>
          </a:p>
          <a:p>
            <a:pPr marL="360363" indent="-269875" algn="just">
              <a:lnSpc>
                <a:spcPct val="100000"/>
              </a:lnSpc>
              <a:spcBef>
                <a:spcPts val="0"/>
              </a:spcBef>
            </a:pPr>
            <a:r>
              <a:rPr lang="en-US" sz="2000" dirty="0">
                <a:solidFill>
                  <a:srgbClr val="002060"/>
                </a:solidFill>
                <a:ea typeface="Calibri" panose="020F0502020204030204" pitchFamily="34" charset="0"/>
                <a:cs typeface="Times New Roman" panose="02020603050405020304" pitchFamily="18" charset="0"/>
              </a:rPr>
              <a:t>It </a:t>
            </a:r>
            <a:r>
              <a:rPr lang="en-US" sz="2000" dirty="0">
                <a:solidFill>
                  <a:srgbClr val="002060"/>
                </a:solidFill>
                <a:effectLst/>
                <a:ea typeface="Calibri" panose="020F0502020204030204" pitchFamily="34" charset="0"/>
                <a:cs typeface="Times New Roman" panose="02020603050405020304" pitchFamily="18" charset="0"/>
              </a:rPr>
              <a:t>also laid out conditions for businesses regarding collection or processing of sensitive data locally and storing it abroad.</a:t>
            </a:r>
          </a:p>
          <a:p>
            <a:pPr marL="360363" indent="-269875" algn="just">
              <a:lnSpc>
                <a:spcPct val="100000"/>
              </a:lnSpc>
              <a:spcBef>
                <a:spcPts val="0"/>
              </a:spcBef>
            </a:pPr>
            <a:endParaRPr lang="en-US" sz="1800" dirty="0">
              <a:solidFill>
                <a:srgbClr val="002060"/>
              </a:solidFill>
              <a:effectLst/>
              <a:ea typeface="Calibri" panose="020F0502020204030204" pitchFamily="34" charset="0"/>
              <a:cs typeface="Times New Roman" panose="02020603050405020304" pitchFamily="18" charset="0"/>
            </a:endParaRPr>
          </a:p>
          <a:p>
            <a:pPr marL="360363" indent="-269875" algn="just">
              <a:lnSpc>
                <a:spcPct val="100000"/>
              </a:lnSpc>
              <a:spcBef>
                <a:spcPts val="0"/>
              </a:spcBef>
            </a:pPr>
            <a:r>
              <a:rPr lang="en-US" sz="2000" dirty="0">
                <a:solidFill>
                  <a:srgbClr val="002060"/>
                </a:solidFill>
                <a:effectLst/>
                <a:ea typeface="Calibri" panose="020F0502020204030204" pitchFamily="34" charset="0"/>
                <a:cs typeface="Times New Roman" panose="02020603050405020304" pitchFamily="18" charset="0"/>
              </a:rPr>
              <a:t>Policy addresses following six broad issues of the e-commerce ecosystem</a:t>
            </a:r>
            <a:r>
              <a:rPr lang="en-US" sz="1800" dirty="0">
                <a:solidFill>
                  <a:srgbClr val="002060"/>
                </a:solidFill>
                <a:effectLst/>
                <a:ea typeface="Calibri" panose="020F0502020204030204" pitchFamily="34" charset="0"/>
                <a:cs typeface="Times New Roman" panose="02020603050405020304" pitchFamily="18" charset="0"/>
              </a:rPr>
              <a:t>	</a:t>
            </a:r>
          </a:p>
          <a:p>
            <a:pPr marL="947738" lvl="1" indent="-400050" algn="just">
              <a:lnSpc>
                <a:spcPct val="100000"/>
              </a:lnSpc>
              <a:spcBef>
                <a:spcPts val="0"/>
              </a:spcBef>
              <a:buFont typeface="+mj-lt"/>
              <a:buAutoNum type="romanUcPeriod"/>
            </a:pPr>
            <a:r>
              <a:rPr lang="en-US" sz="1800" dirty="0">
                <a:solidFill>
                  <a:srgbClr val="002060"/>
                </a:solidFill>
                <a:effectLst/>
                <a:ea typeface="Calibri" panose="020F0502020204030204" pitchFamily="34" charset="0"/>
                <a:cs typeface="Times New Roman" panose="02020603050405020304" pitchFamily="18" charset="0"/>
              </a:rPr>
              <a:t>data; </a:t>
            </a:r>
          </a:p>
          <a:p>
            <a:pPr marL="947738" lvl="1" indent="-400050" algn="just">
              <a:lnSpc>
                <a:spcPct val="100000"/>
              </a:lnSpc>
              <a:spcBef>
                <a:spcPts val="0"/>
              </a:spcBef>
              <a:buFont typeface="+mj-lt"/>
              <a:buAutoNum type="romanUcPeriod"/>
            </a:pPr>
            <a:r>
              <a:rPr lang="en-US" sz="1800" dirty="0">
                <a:solidFill>
                  <a:srgbClr val="002060"/>
                </a:solidFill>
                <a:effectLst/>
                <a:ea typeface="Calibri" panose="020F0502020204030204" pitchFamily="34" charset="0"/>
                <a:cs typeface="Times New Roman" panose="02020603050405020304" pitchFamily="18" charset="0"/>
              </a:rPr>
              <a:t>infrastructure development;</a:t>
            </a:r>
          </a:p>
          <a:p>
            <a:pPr marL="947738" lvl="1" indent="-400050" algn="just">
              <a:lnSpc>
                <a:spcPct val="100000"/>
              </a:lnSpc>
              <a:spcBef>
                <a:spcPts val="0"/>
              </a:spcBef>
              <a:buFont typeface="+mj-lt"/>
              <a:buAutoNum type="romanUcPeriod"/>
            </a:pPr>
            <a:r>
              <a:rPr lang="en-US" sz="1800" dirty="0">
                <a:solidFill>
                  <a:srgbClr val="002060"/>
                </a:solidFill>
                <a:effectLst/>
                <a:ea typeface="Calibri" panose="020F0502020204030204" pitchFamily="34" charset="0"/>
                <a:cs typeface="Times New Roman" panose="02020603050405020304" pitchFamily="18" charset="0"/>
              </a:rPr>
              <a:t>e-commerce marketplaces; </a:t>
            </a:r>
          </a:p>
          <a:p>
            <a:pPr marL="947738" lvl="1" indent="-400050" algn="just">
              <a:lnSpc>
                <a:spcPct val="100000"/>
              </a:lnSpc>
              <a:spcBef>
                <a:spcPts val="0"/>
              </a:spcBef>
              <a:buFont typeface="+mj-lt"/>
              <a:buAutoNum type="romanUcPeriod"/>
            </a:pPr>
            <a:r>
              <a:rPr lang="en-US" sz="1800" dirty="0">
                <a:solidFill>
                  <a:srgbClr val="002060"/>
                </a:solidFill>
                <a:effectLst/>
                <a:ea typeface="Calibri" panose="020F0502020204030204" pitchFamily="34" charset="0"/>
                <a:cs typeface="Times New Roman" panose="02020603050405020304" pitchFamily="18" charset="0"/>
              </a:rPr>
              <a:t>regulatory issues; </a:t>
            </a:r>
          </a:p>
          <a:p>
            <a:pPr marL="947738" lvl="1" indent="-400050" algn="just">
              <a:lnSpc>
                <a:spcPct val="100000"/>
              </a:lnSpc>
              <a:spcBef>
                <a:spcPts val="0"/>
              </a:spcBef>
              <a:buFont typeface="+mj-lt"/>
              <a:buAutoNum type="romanUcPeriod"/>
            </a:pPr>
            <a:r>
              <a:rPr lang="en-US" sz="1800" dirty="0">
                <a:solidFill>
                  <a:srgbClr val="002060"/>
                </a:solidFill>
                <a:effectLst/>
                <a:ea typeface="Calibri" panose="020F0502020204030204" pitchFamily="34" charset="0"/>
                <a:cs typeface="Times New Roman" panose="02020603050405020304" pitchFamily="18" charset="0"/>
              </a:rPr>
              <a:t>stimulating domestic digital economy; and </a:t>
            </a:r>
          </a:p>
          <a:p>
            <a:pPr marL="947738" lvl="1" indent="-400050" algn="just">
              <a:lnSpc>
                <a:spcPct val="100000"/>
              </a:lnSpc>
              <a:spcBef>
                <a:spcPts val="0"/>
              </a:spcBef>
              <a:buFont typeface="+mj-lt"/>
              <a:buAutoNum type="romanUcPeriod"/>
            </a:pPr>
            <a:r>
              <a:rPr lang="en-US" sz="1800" dirty="0">
                <a:solidFill>
                  <a:srgbClr val="002060"/>
                </a:solidFill>
                <a:effectLst/>
                <a:ea typeface="Calibri" panose="020F0502020204030204" pitchFamily="34" charset="0"/>
                <a:cs typeface="Times New Roman" panose="02020603050405020304" pitchFamily="18" charset="0"/>
              </a:rPr>
              <a:t>export promotion through e-commerce. </a:t>
            </a:r>
          </a:p>
          <a:p>
            <a:pPr marL="547688" lvl="1" indent="0" algn="just">
              <a:lnSpc>
                <a:spcPct val="100000"/>
              </a:lnSpc>
              <a:spcBef>
                <a:spcPts val="0"/>
              </a:spcBef>
              <a:buNone/>
            </a:pPr>
            <a:endParaRPr lang="en-US" sz="1600" dirty="0">
              <a:solidFill>
                <a:srgbClr val="002060"/>
              </a:solidFill>
              <a:effectLst/>
              <a:ea typeface="Calibri" panose="020F0502020204030204" pitchFamily="34" charset="0"/>
              <a:cs typeface="Times New Roman" panose="02020603050405020304" pitchFamily="18" charset="0"/>
            </a:endParaRPr>
          </a:p>
          <a:p>
            <a:pPr marL="360363" indent="-269875" algn="just">
              <a:lnSpc>
                <a:spcPct val="100000"/>
              </a:lnSpc>
              <a:spcBef>
                <a:spcPts val="0"/>
              </a:spcBef>
            </a:pPr>
            <a:r>
              <a:rPr lang="en-US" sz="2000" dirty="0">
                <a:solidFill>
                  <a:srgbClr val="002060"/>
                </a:solidFill>
                <a:effectLst/>
                <a:ea typeface="Calibri" panose="020F0502020204030204" pitchFamily="34" charset="0"/>
                <a:cs typeface="Times New Roman" panose="02020603050405020304" pitchFamily="18" charset="0"/>
              </a:rPr>
              <a:t>It identifies critical aspects of each issue and lays out strategies to achieve the Government’s vision. </a:t>
            </a:r>
            <a:endParaRPr lang="en-US" sz="2000" b="1" dirty="0">
              <a:solidFill>
                <a:srgbClr val="002060"/>
              </a:solidFill>
              <a:cs typeface="Calibri" panose="020F0502020204030204" pitchFamily="34" charset="0"/>
            </a:endParaRPr>
          </a:p>
          <a:p>
            <a:pPr marL="0" indent="0" algn="just">
              <a:buNone/>
            </a:pPr>
            <a:r>
              <a:rPr lang="en-IN" sz="2000" u="sng" dirty="0">
                <a:solidFill>
                  <a:srgbClr val="002060"/>
                </a:solidFill>
                <a:effectLst/>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For more information, please click here&gt;</a:t>
            </a:r>
            <a:endParaRPr lang="en-IN" sz="2000" dirty="0">
              <a:solidFill>
                <a:srgbClr val="002060"/>
              </a:solidFill>
              <a:effectLst/>
              <a:ea typeface="Calibri" panose="020F0502020204030204" pitchFamily="34" charset="0"/>
              <a:cs typeface="Times New Roman" panose="02020603050405020304" pitchFamily="18" charset="0"/>
            </a:endParaRPr>
          </a:p>
          <a:p>
            <a:pPr algn="just"/>
            <a:endParaRPr lang="en-US" sz="2000" kern="0" dirty="0">
              <a:solidFill>
                <a:srgbClr val="002060"/>
              </a:solidFill>
            </a:endParaRPr>
          </a:p>
        </p:txBody>
      </p:sp>
    </p:spTree>
    <p:extLst>
      <p:ext uri="{BB962C8B-B14F-4D97-AF65-F5344CB8AC3E}">
        <p14:creationId xmlns:p14="http://schemas.microsoft.com/office/powerpoint/2010/main" val="35581974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E71290-56A3-4540-A996-46BB7FC19162}"/>
              </a:ext>
            </a:extLst>
          </p:cNvPr>
          <p:cNvSpPr>
            <a:spLocks noGrp="1"/>
          </p:cNvSpPr>
          <p:nvPr>
            <p:ph type="title"/>
          </p:nvPr>
        </p:nvSpPr>
        <p:spPr>
          <a:xfrm>
            <a:off x="734517" y="3028000"/>
            <a:ext cx="10805391" cy="707886"/>
          </a:xfrm>
          <a:solidFill>
            <a:srgbClr val="002060"/>
          </a:solidFill>
        </p:spPr>
        <p:txBody>
          <a:bodyPr/>
          <a:lstStyle/>
          <a:p>
            <a:pPr lvl="1" algn="ctr"/>
            <a:r>
              <a:rPr lang="en-US" sz="4000" b="1" dirty="0">
                <a:solidFill>
                  <a:schemeClr val="bg1">
                    <a:lumMod val="95000"/>
                  </a:schemeClr>
                </a:solidFill>
                <a:latin typeface="Century Gothic" panose="020B0502020202020204" pitchFamily="34" charset="0"/>
              </a:rPr>
              <a:t>Automotive</a:t>
            </a:r>
          </a:p>
        </p:txBody>
      </p:sp>
    </p:spTree>
    <p:extLst>
      <p:ext uri="{BB962C8B-B14F-4D97-AF65-F5344CB8AC3E}">
        <p14:creationId xmlns:p14="http://schemas.microsoft.com/office/powerpoint/2010/main" val="4148689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AFB9F-3FCD-4137-AC9F-D6A5A2F79301}"/>
              </a:ext>
            </a:extLst>
          </p:cNvPr>
          <p:cNvSpPr>
            <a:spLocks noGrp="1"/>
          </p:cNvSpPr>
          <p:nvPr>
            <p:ph type="title"/>
          </p:nvPr>
        </p:nvSpPr>
        <p:spPr>
          <a:xfrm>
            <a:off x="838200" y="365125"/>
            <a:ext cx="10515600" cy="954009"/>
          </a:xfrm>
        </p:spPr>
        <p:txBody>
          <a:bodyPr>
            <a:normAutofit/>
          </a:bodyPr>
          <a:lstStyle/>
          <a:p>
            <a:r>
              <a:rPr lang="en-US" sz="4000" b="1" dirty="0">
                <a:solidFill>
                  <a:srgbClr val="002060"/>
                </a:solidFill>
              </a:rPr>
              <a:t>Main Standardization bodies in India</a:t>
            </a:r>
            <a:endParaRPr lang="en-IN" sz="4000" b="1" dirty="0">
              <a:solidFill>
                <a:srgbClr val="002060"/>
              </a:solidFill>
            </a:endParaRPr>
          </a:p>
        </p:txBody>
      </p:sp>
      <p:graphicFrame>
        <p:nvGraphicFramePr>
          <p:cNvPr id="7" name="Content Placeholder 6">
            <a:extLst>
              <a:ext uri="{FF2B5EF4-FFF2-40B4-BE49-F238E27FC236}">
                <a16:creationId xmlns:a16="http://schemas.microsoft.com/office/drawing/2014/main" id="{9BCF2C5C-5EEA-469A-9BA8-ABFEBDF960F7}"/>
              </a:ext>
            </a:extLst>
          </p:cNvPr>
          <p:cNvGraphicFramePr>
            <a:graphicFrameLocks noGrp="1"/>
          </p:cNvGraphicFramePr>
          <p:nvPr>
            <p:ph idx="1"/>
            <p:extLst>
              <p:ext uri="{D42A27DB-BD31-4B8C-83A1-F6EECF244321}">
                <p14:modId xmlns:p14="http://schemas.microsoft.com/office/powerpoint/2010/main" val="232898360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2753925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791" y="121729"/>
            <a:ext cx="11275654" cy="764428"/>
          </a:xfrm>
        </p:spPr>
        <p:txBody>
          <a:bodyPr>
            <a:normAutofit/>
          </a:bodyPr>
          <a:lstStyle/>
          <a:p>
            <a:r>
              <a:rPr lang="en-US" altLang="en-US" sz="4000" b="1" dirty="0">
                <a:solidFill>
                  <a:srgbClr val="002060"/>
                </a:solidFill>
                <a:latin typeface="Century Gothic" panose="020B0502020202020204" pitchFamily="34" charset="0"/>
              </a:rPr>
              <a:t>National Auto Policy 2018 (Draft)</a:t>
            </a:r>
          </a:p>
        </p:txBody>
      </p:sp>
      <p:sp>
        <p:nvSpPr>
          <p:cNvPr id="11" name="Rectangle 10"/>
          <p:cNvSpPr/>
          <p:nvPr/>
        </p:nvSpPr>
        <p:spPr>
          <a:xfrm>
            <a:off x="584616" y="1049312"/>
            <a:ext cx="11276825" cy="4801314"/>
          </a:xfrm>
          <a:prstGeom prst="rect">
            <a:avLst/>
          </a:prstGeom>
        </p:spPr>
        <p:txBody>
          <a:bodyPr wrap="square">
            <a:spAutoFit/>
          </a:bodyPr>
          <a:lstStyle/>
          <a:p>
            <a:pPr marL="342900" lvl="1" indent="-342900" algn="just">
              <a:buFont typeface="Arial" panose="020B0604020202020204" pitchFamily="34" charset="0"/>
              <a:buChar char="•"/>
            </a:pPr>
            <a:r>
              <a:rPr lang="en-US" dirty="0">
                <a:solidFill>
                  <a:srgbClr val="002060"/>
                </a:solidFill>
                <a:latin typeface="Century Gothic" panose="020B0502020202020204" pitchFamily="34" charset="0"/>
              </a:rPr>
              <a:t>In Feb. 2018, Department of Heavy Industry (DHI), Ministry of Heavy Industries &amp; Public Enterprises (</a:t>
            </a:r>
            <a:r>
              <a:rPr lang="en-US" dirty="0" err="1">
                <a:solidFill>
                  <a:srgbClr val="002060"/>
                </a:solidFill>
                <a:latin typeface="Century Gothic" panose="020B0502020202020204" pitchFamily="34" charset="0"/>
              </a:rPr>
              <a:t>MoHI&amp;PE</a:t>
            </a:r>
            <a:r>
              <a:rPr lang="en-US" dirty="0">
                <a:solidFill>
                  <a:srgbClr val="002060"/>
                </a:solidFill>
                <a:latin typeface="Century Gothic" panose="020B0502020202020204" pitchFamily="34" charset="0"/>
              </a:rPr>
              <a:t>) released the draft National Auto Policy (NAP).</a:t>
            </a:r>
          </a:p>
          <a:p>
            <a:pPr marL="342900" lvl="1" indent="-342900" algn="just">
              <a:buFont typeface="Arial" panose="020B0604020202020204" pitchFamily="34" charset="0"/>
              <a:buChar char="•"/>
            </a:pPr>
            <a:endParaRPr lang="en-US" dirty="0">
              <a:solidFill>
                <a:srgbClr val="002060"/>
              </a:solidFill>
              <a:latin typeface="Century Gothic" panose="020B0502020202020204" pitchFamily="34" charset="0"/>
            </a:endParaRPr>
          </a:p>
          <a:p>
            <a:pPr marL="342900" lvl="1" indent="-342900" algn="just">
              <a:buFont typeface="Arial" panose="020B0604020202020204" pitchFamily="34" charset="0"/>
              <a:buChar char="•"/>
            </a:pPr>
            <a:r>
              <a:rPr lang="en-US" b="1" dirty="0">
                <a:solidFill>
                  <a:srgbClr val="002060"/>
                </a:solidFill>
                <a:latin typeface="Century Gothic" panose="020B0502020202020204" pitchFamily="34" charset="0"/>
              </a:rPr>
              <a:t>Vision: </a:t>
            </a:r>
          </a:p>
          <a:p>
            <a:pPr marL="800100" lvl="2" indent="-342900" algn="just">
              <a:buFont typeface="Arial" panose="020B0604020202020204" pitchFamily="34" charset="0"/>
              <a:buChar char="•"/>
            </a:pPr>
            <a:r>
              <a:rPr lang="en-US" sz="1600" dirty="0">
                <a:solidFill>
                  <a:srgbClr val="002060"/>
                </a:solidFill>
                <a:latin typeface="Century Gothic" panose="020B0502020202020204" pitchFamily="34" charset="0"/>
              </a:rPr>
              <a:t>“To provide a long-term, stable and consistent policy regime and to have a clear roadmap for the automotive industry, making India a globally competitive auto R&amp;D and manufacturing hub and achieving the targeted objectives of green mobility”</a:t>
            </a:r>
          </a:p>
          <a:p>
            <a:pPr marL="800100" lvl="2" indent="-342900" algn="just">
              <a:buFont typeface="Arial" panose="020B0604020202020204" pitchFamily="34" charset="0"/>
              <a:buChar char="•"/>
            </a:pPr>
            <a:endParaRPr lang="en-US" sz="1600" dirty="0">
              <a:solidFill>
                <a:srgbClr val="002060"/>
              </a:solidFill>
              <a:latin typeface="Century Gothic" panose="020B0502020202020204" pitchFamily="34" charset="0"/>
            </a:endParaRPr>
          </a:p>
          <a:p>
            <a:pPr marL="342900" lvl="1" indent="-342900" algn="just">
              <a:buFont typeface="Arial" panose="020B0604020202020204" pitchFamily="34" charset="0"/>
              <a:buChar char="•"/>
            </a:pPr>
            <a:r>
              <a:rPr lang="en-US" b="1" u="sng" dirty="0">
                <a:solidFill>
                  <a:srgbClr val="002060"/>
                </a:solidFill>
                <a:latin typeface="Century Gothic" panose="020B0502020202020204" pitchFamily="34" charset="0"/>
              </a:rPr>
              <a:t>Mission:</a:t>
            </a:r>
          </a:p>
          <a:p>
            <a:pPr marL="800100" lvl="2" indent="-342900" algn="just">
              <a:buFont typeface="Wingdings" panose="05000000000000000000" pitchFamily="2" charset="2"/>
              <a:buChar char="ü"/>
            </a:pPr>
            <a:r>
              <a:rPr lang="en-US" sz="1600" b="1" dirty="0">
                <a:solidFill>
                  <a:srgbClr val="002060"/>
                </a:solidFill>
                <a:latin typeface="Century Gothic" panose="020B0502020202020204" pitchFamily="34" charset="0"/>
              </a:rPr>
              <a:t>To propel the automotive industry in India </a:t>
            </a:r>
            <a:r>
              <a:rPr lang="en-US" sz="1600" dirty="0">
                <a:solidFill>
                  <a:srgbClr val="002060"/>
                </a:solidFill>
                <a:latin typeface="Century Gothic" panose="020B0502020202020204" pitchFamily="34" charset="0"/>
              </a:rPr>
              <a:t>to be amongst the top 3 nations in the world in engineering, manufacturing and export of automotive vehicles and components </a:t>
            </a:r>
          </a:p>
          <a:p>
            <a:pPr marL="800100" lvl="2" indent="-342900" algn="just">
              <a:buFont typeface="Wingdings" panose="05000000000000000000" pitchFamily="2" charset="2"/>
              <a:buChar char="ü"/>
            </a:pPr>
            <a:r>
              <a:rPr lang="en-US" sz="1600" b="1" dirty="0">
                <a:solidFill>
                  <a:srgbClr val="002060"/>
                </a:solidFill>
                <a:latin typeface="Century Gothic" panose="020B0502020202020204" pitchFamily="34" charset="0"/>
              </a:rPr>
              <a:t>To scale-up exports to 35-40% of the overall output </a:t>
            </a:r>
            <a:r>
              <a:rPr lang="en-US" sz="1600" dirty="0">
                <a:solidFill>
                  <a:srgbClr val="002060"/>
                </a:solidFill>
                <a:latin typeface="Century Gothic" panose="020B0502020202020204" pitchFamily="34" charset="0"/>
              </a:rPr>
              <a:t>and become one of the major automotive export hubs in the world </a:t>
            </a:r>
          </a:p>
          <a:p>
            <a:pPr marL="800100" lvl="2" indent="-342900" algn="just">
              <a:buFont typeface="Wingdings" panose="05000000000000000000" pitchFamily="2" charset="2"/>
              <a:buChar char="ü"/>
            </a:pPr>
            <a:r>
              <a:rPr lang="en-US" sz="1600" b="1" dirty="0">
                <a:solidFill>
                  <a:srgbClr val="002060"/>
                </a:solidFill>
                <a:latin typeface="Century Gothic" panose="020B0502020202020204" pitchFamily="34" charset="0"/>
              </a:rPr>
              <a:t>To enable the automotive sector to become </a:t>
            </a:r>
            <a:r>
              <a:rPr lang="en-US" sz="1600" dirty="0">
                <a:solidFill>
                  <a:srgbClr val="002060"/>
                </a:solidFill>
                <a:latin typeface="Century Gothic" panose="020B0502020202020204" pitchFamily="34" charset="0"/>
              </a:rPr>
              <a:t>one of the largest employment creation engines </a:t>
            </a:r>
          </a:p>
          <a:p>
            <a:pPr marL="800100" lvl="2" indent="-342900" algn="just">
              <a:buFont typeface="Wingdings" panose="05000000000000000000" pitchFamily="2" charset="2"/>
              <a:buChar char="ü"/>
            </a:pPr>
            <a:r>
              <a:rPr lang="en-US" sz="1600" b="1" dirty="0">
                <a:solidFill>
                  <a:srgbClr val="002060"/>
                </a:solidFill>
                <a:latin typeface="Century Gothic" panose="020B0502020202020204" pitchFamily="34" charset="0"/>
              </a:rPr>
              <a:t>To enable the automotive sector in India to become </a:t>
            </a:r>
            <a:r>
              <a:rPr lang="en-US" sz="1600" dirty="0">
                <a:solidFill>
                  <a:srgbClr val="002060"/>
                </a:solidFill>
                <a:latin typeface="Century Gothic" panose="020B0502020202020204" pitchFamily="34" charset="0"/>
              </a:rPr>
              <a:t>a global hub for research &amp; development </a:t>
            </a:r>
          </a:p>
          <a:p>
            <a:pPr marL="800100" lvl="2" indent="-342900" algn="just">
              <a:buFont typeface="Wingdings" panose="05000000000000000000" pitchFamily="2" charset="2"/>
              <a:buChar char="ü"/>
            </a:pPr>
            <a:r>
              <a:rPr lang="en-US" sz="1600" b="1" dirty="0">
                <a:solidFill>
                  <a:srgbClr val="002060"/>
                </a:solidFill>
                <a:latin typeface="Century Gothic" panose="020B0502020202020204" pitchFamily="34" charset="0"/>
              </a:rPr>
              <a:t>To drive the automotive sector in India to adopt </a:t>
            </a:r>
            <a:r>
              <a:rPr lang="en-US" sz="1600" dirty="0">
                <a:solidFill>
                  <a:srgbClr val="002060"/>
                </a:solidFill>
                <a:latin typeface="Century Gothic" panose="020B0502020202020204" pitchFamily="34" charset="0"/>
              </a:rPr>
              <a:t>safe, clean and sustainable technologies</a:t>
            </a:r>
            <a:endParaRPr lang="en-US" sz="1600" b="1" u="sng" dirty="0">
              <a:solidFill>
                <a:srgbClr val="002060"/>
              </a:solidFill>
              <a:latin typeface="Century Gothic" panose="020B0502020202020204" pitchFamily="34" charset="0"/>
            </a:endParaRPr>
          </a:p>
          <a:p>
            <a:pPr marL="457200" lvl="2" algn="just"/>
            <a:endParaRPr lang="en-US" sz="2000" b="1" u="sng" dirty="0">
              <a:solidFill>
                <a:srgbClr val="002060"/>
              </a:solidFill>
              <a:latin typeface="Century Gothic" panose="020B0502020202020204" pitchFamily="34" charset="0"/>
            </a:endParaRPr>
          </a:p>
          <a:p>
            <a:pPr marL="457200" lvl="2" algn="just"/>
            <a:r>
              <a:rPr lang="en-US" sz="2000" b="1" u="sng" dirty="0">
                <a:solidFill>
                  <a:srgbClr val="002060"/>
                </a:solidFill>
                <a:latin typeface="Century Gothic" panose="020B0502020202020204" pitchFamily="34" charset="0"/>
                <a:hlinkClick r:id="rId3"/>
              </a:rPr>
              <a:t>Download NAP 2018&gt;&gt;</a:t>
            </a:r>
            <a:endParaRPr lang="en-US" sz="2000" b="1" u="sng"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33123595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791" y="121729"/>
            <a:ext cx="11275654" cy="764428"/>
          </a:xfrm>
        </p:spPr>
        <p:txBody>
          <a:bodyPr>
            <a:normAutofit/>
          </a:bodyPr>
          <a:lstStyle/>
          <a:p>
            <a:r>
              <a:rPr lang="en-US" altLang="en-US" sz="4000" b="1" dirty="0">
                <a:solidFill>
                  <a:srgbClr val="002060"/>
                </a:solidFill>
                <a:latin typeface="Century Gothic" panose="020B0502020202020204" pitchFamily="34" charset="0"/>
              </a:rPr>
              <a:t>Automotive Mission Plan 2016-26</a:t>
            </a:r>
          </a:p>
        </p:txBody>
      </p:sp>
      <p:sp>
        <p:nvSpPr>
          <p:cNvPr id="11" name="Rectangle 10"/>
          <p:cNvSpPr/>
          <p:nvPr/>
        </p:nvSpPr>
        <p:spPr>
          <a:xfrm>
            <a:off x="584616" y="1049312"/>
            <a:ext cx="11276825" cy="5386090"/>
          </a:xfrm>
          <a:prstGeom prst="rect">
            <a:avLst/>
          </a:prstGeom>
        </p:spPr>
        <p:txBody>
          <a:bodyPr wrap="square">
            <a:spAutoFit/>
          </a:bodyPr>
          <a:lstStyle/>
          <a:p>
            <a:pPr marL="342900" lvl="1" indent="-342900" algn="just">
              <a:buFont typeface="Arial" panose="020B0604020202020204" pitchFamily="34" charset="0"/>
              <a:buChar char="•"/>
            </a:pPr>
            <a:r>
              <a:rPr lang="en-US" sz="2000" b="1" dirty="0">
                <a:solidFill>
                  <a:srgbClr val="002060"/>
                </a:solidFill>
                <a:latin typeface="Century Gothic" panose="020B0502020202020204" pitchFamily="34" charset="0"/>
                <a:hlinkClick r:id="rId3"/>
              </a:rPr>
              <a:t>Automotive Mission Plan 2016-26 </a:t>
            </a:r>
            <a:r>
              <a:rPr lang="en-US" sz="2000" dirty="0">
                <a:solidFill>
                  <a:srgbClr val="002060"/>
                </a:solidFill>
                <a:latin typeface="Century Gothic" panose="020B0502020202020204" pitchFamily="34" charset="0"/>
              </a:rPr>
              <a:t>is a collective vision of  Department of Heavy Industries (DHI) and Indian  Automotive Industry.</a:t>
            </a:r>
          </a:p>
          <a:p>
            <a:pPr marL="449263" lvl="1" indent="-449263" algn="just">
              <a:buFont typeface="Arial" panose="020B0604020202020204" pitchFamily="34" charset="0"/>
              <a:buChar char="•"/>
            </a:pPr>
            <a:endParaRPr lang="en-US" sz="2000" dirty="0">
              <a:solidFill>
                <a:srgbClr val="002060"/>
              </a:solidFill>
              <a:latin typeface="Century Gothic" panose="020B0502020202020204" pitchFamily="34" charset="0"/>
            </a:endParaRPr>
          </a:p>
          <a:p>
            <a:pPr marL="342900" indent="-342900">
              <a:lnSpc>
                <a:spcPct val="100000"/>
              </a:lnSpc>
              <a:buFont typeface="Arial" panose="020B0604020202020204" pitchFamily="34" charset="0"/>
              <a:buChar char="•"/>
            </a:pPr>
            <a:r>
              <a:rPr lang="en-US" sz="2000" b="1" i="1" dirty="0">
                <a:solidFill>
                  <a:srgbClr val="002060"/>
                </a:solidFill>
                <a:latin typeface="Century Gothic" panose="020B0502020202020204" pitchFamily="34" charset="0"/>
                <a:cs typeface="Calibri" panose="020F0502020204030204" pitchFamily="34" charset="0"/>
              </a:rPr>
              <a:t>Objectives:</a:t>
            </a:r>
          </a:p>
          <a:p>
            <a:pPr marL="800100" lvl="1" indent="-342900">
              <a:buFont typeface="Arial" panose="020B0604020202020204" pitchFamily="34" charset="0"/>
              <a:buChar char="•"/>
            </a:pPr>
            <a:r>
              <a:rPr lang="en-US" sz="2000" dirty="0">
                <a:solidFill>
                  <a:srgbClr val="002060"/>
                </a:solidFill>
                <a:latin typeface="Century Gothic" panose="020B0502020202020204" pitchFamily="34" charset="0"/>
                <a:cs typeface="Calibri" panose="020F0502020204030204" pitchFamily="34" charset="0"/>
              </a:rPr>
              <a:t>To grow 3.5 to 4 times of the current value of USD 74 million by 2026.</a:t>
            </a:r>
          </a:p>
          <a:p>
            <a:pPr marL="1308100" lvl="2" indent="-393700" algn="just">
              <a:buFont typeface="Wingdings" panose="05000000000000000000" pitchFamily="2" charset="2"/>
              <a:buChar char="ü"/>
            </a:pPr>
            <a:r>
              <a:rPr lang="en-US" sz="1600" dirty="0">
                <a:solidFill>
                  <a:srgbClr val="002060"/>
                </a:solidFill>
                <a:latin typeface="Century Gothic" panose="020B0502020202020204" pitchFamily="34" charset="0"/>
                <a:cs typeface="Calibri" panose="020F0502020204030204" pitchFamily="34" charset="0"/>
              </a:rPr>
              <a:t>PVs likely to increase between 9.4 million-13.4 million, </a:t>
            </a:r>
          </a:p>
          <a:p>
            <a:pPr marL="1308100" lvl="2" indent="-393700" algn="just">
              <a:buFont typeface="Wingdings" panose="05000000000000000000" pitchFamily="2" charset="2"/>
              <a:buChar char="ü"/>
            </a:pPr>
            <a:r>
              <a:rPr lang="en-US" sz="1600" dirty="0">
                <a:solidFill>
                  <a:srgbClr val="002060"/>
                </a:solidFill>
                <a:latin typeface="Century Gothic" panose="020B0502020202020204" pitchFamily="34" charset="0"/>
                <a:cs typeface="Calibri" panose="020F0502020204030204" pitchFamily="34" charset="0"/>
              </a:rPr>
              <a:t>CVs between 2 million to 3.4 million units, </a:t>
            </a:r>
          </a:p>
          <a:p>
            <a:pPr marL="1308100" lvl="2" indent="-393700" algn="just">
              <a:buFont typeface="Wingdings" panose="05000000000000000000" pitchFamily="2" charset="2"/>
              <a:buChar char="ü"/>
            </a:pPr>
            <a:r>
              <a:rPr lang="en-US" sz="1600" dirty="0">
                <a:solidFill>
                  <a:srgbClr val="002060"/>
                </a:solidFill>
                <a:latin typeface="Century Gothic" panose="020B0502020202020204" pitchFamily="34" charset="0"/>
                <a:cs typeface="Calibri" panose="020F0502020204030204" pitchFamily="34" charset="0"/>
              </a:rPr>
              <a:t>two wheelers to grow to 50.6 - 55.5 million </a:t>
            </a:r>
          </a:p>
          <a:p>
            <a:pPr marL="1308100" lvl="2" indent="-393700" algn="just">
              <a:buFont typeface="Wingdings" panose="05000000000000000000" pitchFamily="2" charset="2"/>
              <a:buChar char="ü"/>
            </a:pPr>
            <a:r>
              <a:rPr lang="en-US" sz="1600" dirty="0">
                <a:solidFill>
                  <a:srgbClr val="002060"/>
                </a:solidFill>
                <a:latin typeface="Century Gothic" panose="020B0502020202020204" pitchFamily="34" charset="0"/>
                <a:cs typeface="Calibri" panose="020F0502020204030204" pitchFamily="34" charset="0"/>
              </a:rPr>
              <a:t>tractors to 1.5-1.7 million.</a:t>
            </a:r>
          </a:p>
          <a:p>
            <a:pPr marL="800100" lvl="1" indent="-342900" algn="just">
              <a:buFont typeface="Arial" panose="020B0604020202020204" pitchFamily="34" charset="0"/>
              <a:buChar char="•"/>
            </a:pPr>
            <a:r>
              <a:rPr lang="en-US" sz="2000" dirty="0">
                <a:solidFill>
                  <a:srgbClr val="002060"/>
                </a:solidFill>
                <a:latin typeface="Century Gothic" panose="020B0502020202020204" pitchFamily="34" charset="0"/>
                <a:cs typeface="Calibri" panose="020F0502020204030204" pitchFamily="34" charset="0"/>
              </a:rPr>
              <a:t>To make the Indian automotive industry to be the engine of the “Make in India” </a:t>
            </a:r>
            <a:r>
              <a:rPr lang="en-US" sz="2000" dirty="0" err="1">
                <a:solidFill>
                  <a:srgbClr val="002060"/>
                </a:solidFill>
                <a:latin typeface="Century Gothic" panose="020B0502020202020204" pitchFamily="34" charset="0"/>
                <a:cs typeface="Calibri" panose="020F0502020204030204" pitchFamily="34" charset="0"/>
              </a:rPr>
              <a:t>programme</a:t>
            </a:r>
            <a:r>
              <a:rPr lang="en-US" sz="2000" dirty="0">
                <a:solidFill>
                  <a:srgbClr val="002060"/>
                </a:solidFill>
                <a:latin typeface="Century Gothic" panose="020B0502020202020204" pitchFamily="34" charset="0"/>
                <a:cs typeface="Calibri" panose="020F0502020204030204" pitchFamily="34" charset="0"/>
              </a:rPr>
              <a:t>.</a:t>
            </a:r>
          </a:p>
          <a:p>
            <a:pPr marL="800100" lvl="1" indent="-342900" algn="just">
              <a:buFont typeface="Arial" panose="020B0604020202020204" pitchFamily="34" charset="0"/>
              <a:buChar char="•"/>
            </a:pPr>
            <a:r>
              <a:rPr lang="en-US" sz="2000" dirty="0">
                <a:solidFill>
                  <a:srgbClr val="002060"/>
                </a:solidFill>
                <a:latin typeface="Century Gothic" panose="020B0502020202020204" pitchFamily="34" charset="0"/>
                <a:cs typeface="Calibri" panose="020F0502020204030204" pitchFamily="34" charset="0"/>
              </a:rPr>
              <a:t>Focus to promote safe, efficient, and comfortable auto vehicles to every person in the country.</a:t>
            </a:r>
          </a:p>
          <a:p>
            <a:pPr marL="800100" lvl="1" indent="-342900" algn="just">
              <a:buFont typeface="Arial" panose="020B0604020202020204" pitchFamily="34" charset="0"/>
              <a:buChar char="•"/>
            </a:pPr>
            <a:r>
              <a:rPr lang="en-US" sz="2000" dirty="0">
                <a:solidFill>
                  <a:srgbClr val="002060"/>
                </a:solidFill>
                <a:latin typeface="Century Gothic" panose="020B0502020202020204" pitchFamily="34" charset="0"/>
                <a:cs typeface="Calibri" panose="020F0502020204030204" pitchFamily="34" charset="0"/>
              </a:rPr>
              <a:t>To increase net exports of the Indian automotive several fold &amp; Contribute over 12% country’s  GDP</a:t>
            </a:r>
          </a:p>
          <a:p>
            <a:pPr marL="800100" lvl="1" indent="-342900" algn="just">
              <a:buFont typeface="Arial" panose="020B0604020202020204" pitchFamily="34" charset="0"/>
              <a:buChar char="•"/>
            </a:pPr>
            <a:r>
              <a:rPr lang="en-US" sz="2000" dirty="0">
                <a:solidFill>
                  <a:srgbClr val="002060"/>
                </a:solidFill>
                <a:latin typeface="Century Gothic" panose="020B0502020202020204" pitchFamily="34" charset="0"/>
                <a:cs typeface="Calibri" panose="020F0502020204030204" pitchFamily="34" charset="0"/>
              </a:rPr>
              <a:t>To create nearly 65 million by the next decade</a:t>
            </a:r>
          </a:p>
          <a:p>
            <a:pPr marL="0" lvl="1" algn="just"/>
            <a:endParaRPr lang="en-US" sz="2000" b="1" u="sng" dirty="0">
              <a:solidFill>
                <a:srgbClr val="002060"/>
              </a:solidFill>
              <a:latin typeface="Century Gothic" panose="020B0502020202020204" pitchFamily="34" charset="0"/>
              <a:hlinkClick r:id="rId3"/>
            </a:endParaRPr>
          </a:p>
          <a:p>
            <a:pPr marL="0" lvl="1" algn="just"/>
            <a:r>
              <a:rPr lang="en-US" sz="2000" b="1" u="sng" dirty="0">
                <a:solidFill>
                  <a:srgbClr val="002060"/>
                </a:solidFill>
                <a:latin typeface="Century Gothic" panose="020B0502020202020204" pitchFamily="34" charset="0"/>
                <a:hlinkClick r:id="rId3"/>
              </a:rPr>
              <a:t>Download AMP 2016-26&gt;&gt;</a:t>
            </a:r>
            <a:endParaRPr lang="en-US" sz="2000" b="1" u="sng"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28456298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791" y="121729"/>
            <a:ext cx="11275654" cy="764428"/>
          </a:xfrm>
        </p:spPr>
        <p:txBody>
          <a:bodyPr>
            <a:normAutofit/>
          </a:bodyPr>
          <a:lstStyle/>
          <a:p>
            <a:r>
              <a:rPr lang="en-US" altLang="en-US" sz="4000" b="1" dirty="0">
                <a:solidFill>
                  <a:srgbClr val="002060"/>
                </a:solidFill>
                <a:latin typeface="Century Gothic" panose="020B0502020202020204" pitchFamily="34" charset="0"/>
              </a:rPr>
              <a:t>National Electric Mobility Mission Plan 2020</a:t>
            </a:r>
          </a:p>
        </p:txBody>
      </p:sp>
      <p:sp>
        <p:nvSpPr>
          <p:cNvPr id="11" name="Rectangle 10"/>
          <p:cNvSpPr/>
          <p:nvPr/>
        </p:nvSpPr>
        <p:spPr>
          <a:xfrm>
            <a:off x="584616" y="1049312"/>
            <a:ext cx="11276825" cy="5355312"/>
          </a:xfrm>
          <a:prstGeom prst="rect">
            <a:avLst/>
          </a:prstGeom>
        </p:spPr>
        <p:txBody>
          <a:bodyPr wrap="square">
            <a:spAutoFit/>
          </a:bodyPr>
          <a:lstStyle/>
          <a:p>
            <a:r>
              <a:rPr lang="en-US" sz="1800" dirty="0">
                <a:solidFill>
                  <a:srgbClr val="002060"/>
                </a:solidFill>
                <a:latin typeface="Century Gothic" panose="020B0502020202020204" pitchFamily="34" charset="0"/>
              </a:rPr>
              <a:t>Introduced jointly by government, automotive industry and academia/research institutes.</a:t>
            </a:r>
          </a:p>
          <a:p>
            <a:pPr marL="538163" indent="-363538">
              <a:buFont typeface="Wingdings" panose="05000000000000000000" pitchFamily="2" charset="2"/>
              <a:buChar char="ü"/>
            </a:pPr>
            <a:r>
              <a:rPr lang="en-US" sz="1800" dirty="0">
                <a:solidFill>
                  <a:srgbClr val="002060"/>
                </a:solidFill>
                <a:latin typeface="Century Gothic" panose="020B0502020202020204" pitchFamily="34" charset="0"/>
              </a:rPr>
              <a:t>Promotion &amp; development of indigenous manufacturing capabilities, required infrastructure, consumer awareness and technology.</a:t>
            </a:r>
          </a:p>
          <a:p>
            <a:pPr marL="538163" indent="-363538">
              <a:buFont typeface="Wingdings" panose="05000000000000000000" pitchFamily="2" charset="2"/>
              <a:buChar char="ü"/>
            </a:pPr>
            <a:r>
              <a:rPr lang="en-US" sz="1800" dirty="0">
                <a:solidFill>
                  <a:srgbClr val="002060"/>
                </a:solidFill>
                <a:latin typeface="Century Gothic" panose="020B0502020202020204" pitchFamily="34" charset="0"/>
              </a:rPr>
              <a:t>6 million electric &amp; hybrid vehicles per year on the road by 2020.</a:t>
            </a:r>
          </a:p>
          <a:p>
            <a:endParaRPr lang="en-US" sz="1800" b="1" dirty="0">
              <a:solidFill>
                <a:srgbClr val="002060"/>
              </a:solidFill>
              <a:latin typeface="Century Gothic" panose="020B0502020202020204" pitchFamily="34" charset="0"/>
            </a:endParaRPr>
          </a:p>
          <a:p>
            <a:r>
              <a:rPr lang="en-US" sz="1800" b="1" dirty="0">
                <a:solidFill>
                  <a:srgbClr val="002060"/>
                </a:solidFill>
                <a:latin typeface="Century Gothic" panose="020B0502020202020204" pitchFamily="34" charset="0"/>
              </a:rPr>
              <a:t>Faster Adoption and Manufacturing of Hybrid and Electric vehicles (FAME) India </a:t>
            </a:r>
          </a:p>
          <a:p>
            <a:pPr marL="538163" indent="-363538">
              <a:buFont typeface="Wingdings" panose="05000000000000000000" pitchFamily="2" charset="2"/>
              <a:buChar char="ü"/>
            </a:pPr>
            <a:r>
              <a:rPr lang="en-US" sz="1800" dirty="0">
                <a:solidFill>
                  <a:srgbClr val="002060"/>
                </a:solidFill>
                <a:latin typeface="Century Gothic" panose="020B0502020202020204" pitchFamily="34" charset="0"/>
              </a:rPr>
              <a:t>Initially, FAME-I as part of NEMMP was launched by DHI in 2015 for 2 years but was extended from time to time till March 31, 2019 </a:t>
            </a:r>
          </a:p>
          <a:p>
            <a:pPr marL="538163" indent="-363538">
              <a:buFont typeface="Wingdings" panose="05000000000000000000" pitchFamily="2" charset="2"/>
              <a:buChar char="ü"/>
            </a:pPr>
            <a:r>
              <a:rPr lang="en-US" sz="1800" b="1" dirty="0">
                <a:solidFill>
                  <a:srgbClr val="002060"/>
                </a:solidFill>
                <a:latin typeface="Century Gothic" panose="020B0502020202020204" pitchFamily="34" charset="0"/>
                <a:hlinkClick r:id="rId3"/>
              </a:rPr>
              <a:t>FAME-II</a:t>
            </a:r>
            <a:r>
              <a:rPr lang="en-US" sz="1800" dirty="0">
                <a:solidFill>
                  <a:srgbClr val="002060"/>
                </a:solidFill>
                <a:latin typeface="Century Gothic" panose="020B0502020202020204" pitchFamily="34" charset="0"/>
              </a:rPr>
              <a:t> with an outlay 10,000 crore(~€1200 million) , has come into effect on April 1, 2019 for three years </a:t>
            </a:r>
          </a:p>
          <a:p>
            <a:pPr marL="538163" indent="-363538">
              <a:buFont typeface="Wingdings" panose="05000000000000000000" pitchFamily="2" charset="2"/>
              <a:buChar char="ü"/>
            </a:pPr>
            <a:r>
              <a:rPr lang="en-US" dirty="0">
                <a:solidFill>
                  <a:srgbClr val="002060"/>
                </a:solidFill>
                <a:latin typeface="Century Gothic" panose="020B0502020202020204" pitchFamily="34" charset="0"/>
              </a:rPr>
              <a:t>Under FAME II, INR 1000 Crore </a:t>
            </a:r>
            <a:r>
              <a:rPr lang="en-US" sz="1800" dirty="0">
                <a:solidFill>
                  <a:srgbClr val="002060"/>
                </a:solidFill>
                <a:latin typeface="Century Gothic" panose="020B0502020202020204" pitchFamily="34" charset="0"/>
              </a:rPr>
              <a:t>(~€120 million) </a:t>
            </a:r>
            <a:r>
              <a:rPr lang="en-US" dirty="0">
                <a:solidFill>
                  <a:srgbClr val="002060"/>
                </a:solidFill>
                <a:latin typeface="Century Gothic" panose="020B0502020202020204" pitchFamily="34" charset="0"/>
              </a:rPr>
              <a:t>has been earmarked for establishment of charging infrastructure, which will be established as per “</a:t>
            </a:r>
            <a:r>
              <a:rPr lang="en-US" b="1" dirty="0">
                <a:solidFill>
                  <a:srgbClr val="002060"/>
                </a:solidFill>
                <a:latin typeface="Century Gothic" panose="020B0502020202020204" pitchFamily="34" charset="0"/>
                <a:hlinkClick r:id="rId4"/>
              </a:rPr>
              <a:t>Charging Infrastructure for Electrical Vehicles- Guidelines and Standards</a:t>
            </a:r>
            <a:r>
              <a:rPr lang="en-US" dirty="0">
                <a:solidFill>
                  <a:srgbClr val="002060"/>
                </a:solidFill>
                <a:latin typeface="Century Gothic" panose="020B0502020202020204" pitchFamily="34" charset="0"/>
              </a:rPr>
              <a:t>” released by Ministry of Power. </a:t>
            </a:r>
            <a:endParaRPr lang="en-US" sz="1800" dirty="0">
              <a:solidFill>
                <a:srgbClr val="002060"/>
              </a:solidFill>
              <a:latin typeface="Century Gothic" panose="020B0502020202020204" pitchFamily="34" charset="0"/>
            </a:endParaRPr>
          </a:p>
          <a:p>
            <a:endParaRPr lang="en-US" sz="1800" b="1" dirty="0">
              <a:solidFill>
                <a:srgbClr val="002060"/>
              </a:solidFill>
              <a:latin typeface="Century Gothic" panose="020B0502020202020204" pitchFamily="34" charset="0"/>
            </a:endParaRPr>
          </a:p>
          <a:p>
            <a:r>
              <a:rPr lang="en-US" sz="1800" b="1" dirty="0">
                <a:solidFill>
                  <a:srgbClr val="002060"/>
                </a:solidFill>
                <a:latin typeface="Century Gothic" panose="020B0502020202020204" pitchFamily="34" charset="0"/>
              </a:rPr>
              <a:t>Technology Platform for Electric Mobility (TPEM)</a:t>
            </a:r>
          </a:p>
          <a:p>
            <a:pPr marL="538163" indent="-363538">
              <a:buFont typeface="Wingdings" panose="05000000000000000000" pitchFamily="2" charset="2"/>
              <a:buChar char="ü"/>
            </a:pPr>
            <a:r>
              <a:rPr lang="en-US" sz="1800" dirty="0">
                <a:solidFill>
                  <a:srgbClr val="002060"/>
                </a:solidFill>
                <a:latin typeface="Century Gothic" panose="020B0502020202020204" pitchFamily="34" charset="0"/>
              </a:rPr>
              <a:t>Joint initiative of DHI and DST</a:t>
            </a:r>
          </a:p>
          <a:p>
            <a:pPr marL="538163" indent="-363538">
              <a:buFont typeface="Wingdings" panose="05000000000000000000" pitchFamily="2" charset="2"/>
              <a:buChar char="ü"/>
            </a:pPr>
            <a:r>
              <a:rPr lang="en-US" sz="1800" dirty="0">
                <a:solidFill>
                  <a:srgbClr val="002060"/>
                </a:solidFill>
                <a:latin typeface="Century Gothic" panose="020B0502020202020204" pitchFamily="34" charset="0"/>
              </a:rPr>
              <a:t>To create a collaborative platform for developers, suppliers, automakers to work together</a:t>
            </a:r>
          </a:p>
          <a:p>
            <a:pPr marL="174625"/>
            <a:endParaRPr lang="en-US" dirty="0">
              <a:solidFill>
                <a:srgbClr val="002060"/>
              </a:solidFill>
              <a:latin typeface="Century Gothic" panose="020B0502020202020204" pitchFamily="34" charset="0"/>
            </a:endParaRPr>
          </a:p>
          <a:p>
            <a:r>
              <a:rPr lang="en-US" sz="1800" dirty="0">
                <a:solidFill>
                  <a:srgbClr val="002060"/>
                </a:solidFill>
                <a:latin typeface="Century Gothic" panose="020B0502020202020204" pitchFamily="34" charset="0"/>
                <a:hlinkClick r:id="rId5"/>
              </a:rPr>
              <a:t>Download NEMMP 2020&gt;&gt;</a:t>
            </a:r>
            <a:endParaRPr lang="en-US" sz="1800"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259711528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791" y="121729"/>
            <a:ext cx="11275654" cy="764428"/>
          </a:xfrm>
        </p:spPr>
        <p:txBody>
          <a:bodyPr>
            <a:normAutofit/>
          </a:bodyPr>
          <a:lstStyle/>
          <a:p>
            <a:r>
              <a:rPr lang="en-US" altLang="en-US" sz="4000" b="1" dirty="0">
                <a:solidFill>
                  <a:srgbClr val="002060"/>
                </a:solidFill>
                <a:latin typeface="Century Gothic" panose="020B0502020202020204" pitchFamily="34" charset="0"/>
              </a:rPr>
              <a:t>Draft National Rail Plan</a:t>
            </a:r>
          </a:p>
        </p:txBody>
      </p:sp>
      <p:sp>
        <p:nvSpPr>
          <p:cNvPr id="11" name="Rectangle 10"/>
          <p:cNvSpPr/>
          <p:nvPr/>
        </p:nvSpPr>
        <p:spPr>
          <a:xfrm>
            <a:off x="480555" y="886157"/>
            <a:ext cx="11276825" cy="5909310"/>
          </a:xfrm>
          <a:prstGeom prst="rect">
            <a:avLst/>
          </a:prstGeom>
        </p:spPr>
        <p:txBody>
          <a:bodyPr wrap="square">
            <a:spAutoFit/>
          </a:bodyPr>
          <a:lstStyle/>
          <a:p>
            <a:pPr marL="285750" indent="-285750">
              <a:buFont typeface="Arial" panose="020B0604020202020204" pitchFamily="34" charset="0"/>
              <a:buChar char="•"/>
            </a:pPr>
            <a:r>
              <a:rPr lang="en-US" sz="1800" dirty="0">
                <a:solidFill>
                  <a:srgbClr val="002060"/>
                </a:solidFill>
                <a:latin typeface="Century Gothic" panose="020B0502020202020204" pitchFamily="34" charset="0"/>
              </a:rPr>
              <a:t>In an endeavor to address the inadequacies of capacity constraints and improve its share in total freight ecosystem of the country, Indian Railways has come up with draft National Rail Plan.</a:t>
            </a:r>
          </a:p>
          <a:p>
            <a:pPr marL="285750" indent="-285750">
              <a:buFont typeface="Arial" panose="020B0604020202020204" pitchFamily="34" charset="0"/>
              <a:buChar char="•"/>
            </a:pPr>
            <a:endParaRPr lang="en-US" sz="1800" dirty="0">
              <a:solidFill>
                <a:srgbClr val="002060"/>
              </a:solidFill>
              <a:latin typeface="Century Gothic" panose="020B0502020202020204" pitchFamily="34" charset="0"/>
            </a:endParaRPr>
          </a:p>
          <a:p>
            <a:pPr marL="285750" indent="-285750">
              <a:buFont typeface="Arial" panose="020B0604020202020204" pitchFamily="34" charset="0"/>
              <a:buChar char="•"/>
            </a:pPr>
            <a:r>
              <a:rPr lang="en-US" sz="1800" b="1" dirty="0">
                <a:solidFill>
                  <a:srgbClr val="002060"/>
                </a:solidFill>
                <a:latin typeface="Century Gothic" panose="020B0502020202020204" pitchFamily="34" charset="0"/>
              </a:rPr>
              <a:t>Objectives:</a:t>
            </a:r>
          </a:p>
          <a:p>
            <a:pPr marL="742950" lvl="1" indent="-285750">
              <a:buFont typeface="Wingdings" panose="05000000000000000000" pitchFamily="2" charset="2"/>
              <a:buChar char="ü"/>
            </a:pPr>
            <a:r>
              <a:rPr lang="en-US" dirty="0">
                <a:solidFill>
                  <a:srgbClr val="002060"/>
                </a:solidFill>
                <a:latin typeface="Century Gothic" panose="020B0502020202020204" pitchFamily="34" charset="0"/>
              </a:rPr>
              <a:t>To create capacity ahead of demand by 2030 till 2050</a:t>
            </a:r>
          </a:p>
          <a:p>
            <a:pPr marL="742950" lvl="1" indent="-285750">
              <a:buFont typeface="Wingdings" panose="05000000000000000000" pitchFamily="2" charset="2"/>
              <a:buChar char="ü"/>
            </a:pPr>
            <a:r>
              <a:rPr lang="en-US" dirty="0">
                <a:solidFill>
                  <a:srgbClr val="002060"/>
                </a:solidFill>
                <a:latin typeface="Century Gothic" panose="020B0502020202020204" pitchFamily="34" charset="0"/>
              </a:rPr>
              <a:t>Traffic growth forecast growth of traffic in both freight and passenger </a:t>
            </a:r>
            <a:r>
              <a:rPr lang="en-US" dirty="0" err="1">
                <a:solidFill>
                  <a:srgbClr val="002060"/>
                </a:solidFill>
                <a:latin typeface="Century Gothic" panose="020B0502020202020204" pitchFamily="34" charset="0"/>
              </a:rPr>
              <a:t>yoy</a:t>
            </a:r>
            <a:r>
              <a:rPr lang="en-US" dirty="0">
                <a:solidFill>
                  <a:srgbClr val="002060"/>
                </a:solidFill>
                <a:latin typeface="Century Gothic" panose="020B0502020202020204" pitchFamily="34" charset="0"/>
              </a:rPr>
              <a:t> up to 2030 and on a decadal basis up to 2050.</a:t>
            </a:r>
          </a:p>
          <a:p>
            <a:pPr marL="742950" lvl="1" indent="-285750">
              <a:buFont typeface="Wingdings" panose="05000000000000000000" pitchFamily="2" charset="2"/>
              <a:buChar char="ü"/>
            </a:pPr>
            <a:r>
              <a:rPr lang="en-US" dirty="0">
                <a:solidFill>
                  <a:srgbClr val="002060"/>
                </a:solidFill>
                <a:latin typeface="Century Gothic" panose="020B0502020202020204" pitchFamily="34" charset="0"/>
              </a:rPr>
              <a:t>Formulate strategies based on both operational capacities and commercial policy initiatives to increase modal share of Railways from 27% currently to 45% in freight by 2030.</a:t>
            </a:r>
          </a:p>
          <a:p>
            <a:pPr marL="742950" lvl="1" indent="-285750">
              <a:buFont typeface="Wingdings" panose="05000000000000000000" pitchFamily="2" charset="2"/>
              <a:buChar char="ü"/>
            </a:pPr>
            <a:r>
              <a:rPr lang="en-US" dirty="0">
                <a:solidFill>
                  <a:srgbClr val="002060"/>
                </a:solidFill>
                <a:latin typeface="Century Gothic" panose="020B0502020202020204" pitchFamily="34" charset="0"/>
              </a:rPr>
              <a:t>Reduce transit time of freight substantially by increasing average speed of freight trains from present 22Kmph to 50Kmph.</a:t>
            </a:r>
          </a:p>
          <a:p>
            <a:pPr marL="742950" lvl="1" indent="-285750">
              <a:buFont typeface="Wingdings" panose="05000000000000000000" pitchFamily="2" charset="2"/>
              <a:buChar char="ü"/>
            </a:pPr>
            <a:r>
              <a:rPr lang="en-US" dirty="0">
                <a:solidFill>
                  <a:srgbClr val="002060"/>
                </a:solidFill>
                <a:latin typeface="Century Gothic" panose="020B0502020202020204" pitchFamily="34" charset="0"/>
              </a:rPr>
              <a:t>Reduce overall cost of Rail transportation by nearly 30% and pass on the benefits to the customers.</a:t>
            </a:r>
          </a:p>
          <a:p>
            <a:pPr marL="742950" lvl="1" indent="-285750">
              <a:buFont typeface="Wingdings" panose="05000000000000000000" pitchFamily="2" charset="2"/>
              <a:buChar char="ü"/>
            </a:pPr>
            <a:r>
              <a:rPr lang="en-US" dirty="0">
                <a:solidFill>
                  <a:srgbClr val="002060"/>
                </a:solidFill>
                <a:latin typeface="Century Gothic" panose="020B0502020202020204" pitchFamily="34" charset="0"/>
              </a:rPr>
              <a:t>Identify infrastructural bottlenecks that would arise in future with growth in demand.</a:t>
            </a:r>
          </a:p>
          <a:p>
            <a:pPr marL="742950" lvl="1" indent="-285750">
              <a:buFont typeface="Wingdings" panose="05000000000000000000" pitchFamily="2" charset="2"/>
              <a:buChar char="ü"/>
            </a:pPr>
            <a:r>
              <a:rPr lang="en-US" dirty="0">
                <a:solidFill>
                  <a:srgbClr val="002060"/>
                </a:solidFill>
                <a:latin typeface="Century Gothic" panose="020B0502020202020204" pitchFamily="34" charset="0"/>
              </a:rPr>
              <a:t>Net Zero Carbon emission by 2030, as part of a national commitment to reduce Carbon emission and to sustain it.</a:t>
            </a:r>
          </a:p>
          <a:p>
            <a:pPr marL="742950" lvl="1" indent="-285750">
              <a:buFont typeface="Arial" panose="020B0604020202020204" pitchFamily="34" charset="0"/>
              <a:buChar char="•"/>
            </a:pPr>
            <a:endParaRPr lang="en-US" dirty="0">
              <a:solidFill>
                <a:srgbClr val="002060"/>
              </a:solidFill>
              <a:latin typeface="Century Gothic" panose="020B0502020202020204" pitchFamily="34" charset="0"/>
            </a:endParaRPr>
          </a:p>
          <a:p>
            <a:pPr marL="285750" indent="-285750" algn="just">
              <a:buFont typeface="Arial" panose="020B0604020202020204" pitchFamily="34" charset="0"/>
              <a:buChar char="•"/>
            </a:pPr>
            <a:r>
              <a:rPr lang="en-US" sz="1800" dirty="0">
                <a:solidFill>
                  <a:srgbClr val="002060"/>
                </a:solidFill>
                <a:latin typeface="Century Gothic" panose="020B0502020202020204" pitchFamily="34" charset="0"/>
              </a:rPr>
              <a:t>This draft plan as prepared by AECOM is being circulated among various ministries for their views/comments and expected to be finalized very soon.</a:t>
            </a:r>
          </a:p>
          <a:p>
            <a:r>
              <a:rPr lang="en-US" sz="1800" dirty="0">
                <a:solidFill>
                  <a:srgbClr val="002060"/>
                </a:solidFill>
                <a:latin typeface="Century Gothic" panose="020B0502020202020204" pitchFamily="34" charset="0"/>
                <a:hlinkClick r:id="rId3"/>
              </a:rPr>
              <a:t>Read more/Download&gt;&gt;</a:t>
            </a:r>
            <a:endParaRPr lang="en-US" sz="1800" dirty="0">
              <a:solidFill>
                <a:srgbClr val="002060"/>
              </a:solidFill>
              <a:latin typeface="Century Gothic" panose="020B0502020202020204" pitchFamily="34" charset="0"/>
            </a:endParaRPr>
          </a:p>
          <a:p>
            <a:endParaRPr lang="en-US" sz="1800"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417421220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E71290-56A3-4540-A996-46BB7FC19162}"/>
              </a:ext>
            </a:extLst>
          </p:cNvPr>
          <p:cNvSpPr>
            <a:spLocks noGrp="1"/>
          </p:cNvSpPr>
          <p:nvPr>
            <p:ph type="title"/>
          </p:nvPr>
        </p:nvSpPr>
        <p:spPr>
          <a:xfrm>
            <a:off x="734517" y="2720224"/>
            <a:ext cx="10805391" cy="1323439"/>
          </a:xfrm>
          <a:solidFill>
            <a:srgbClr val="002060"/>
          </a:solidFill>
        </p:spPr>
        <p:txBody>
          <a:bodyPr/>
          <a:lstStyle/>
          <a:p>
            <a:pPr lvl="1" algn="ctr"/>
            <a:r>
              <a:rPr lang="en-US" sz="4000" b="1" dirty="0">
                <a:solidFill>
                  <a:schemeClr val="bg1">
                    <a:lumMod val="95000"/>
                  </a:schemeClr>
                </a:solidFill>
                <a:latin typeface="Century Gothic" panose="020B0502020202020204" pitchFamily="34" charset="0"/>
              </a:rPr>
              <a:t>Electrical Equipment including Consumer Electronics</a:t>
            </a:r>
          </a:p>
        </p:txBody>
      </p:sp>
    </p:spTree>
    <p:extLst>
      <p:ext uri="{BB962C8B-B14F-4D97-AF65-F5344CB8AC3E}">
        <p14:creationId xmlns:p14="http://schemas.microsoft.com/office/powerpoint/2010/main" val="339334549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791" y="121729"/>
            <a:ext cx="11275654" cy="764428"/>
          </a:xfrm>
        </p:spPr>
        <p:txBody>
          <a:bodyPr>
            <a:normAutofit fontScale="90000"/>
          </a:bodyPr>
          <a:lstStyle/>
          <a:p>
            <a:r>
              <a:rPr lang="en-US" altLang="en-US" sz="4000" b="1" dirty="0">
                <a:solidFill>
                  <a:srgbClr val="002060"/>
                </a:solidFill>
                <a:latin typeface="Century Gothic" panose="020B0502020202020204" pitchFamily="34" charset="0"/>
              </a:rPr>
              <a:t>Indian Electrical Equipment Mission Plan 2012-22</a:t>
            </a:r>
          </a:p>
        </p:txBody>
      </p:sp>
      <p:sp>
        <p:nvSpPr>
          <p:cNvPr id="4" name="Content Placeholder 2">
            <a:extLst>
              <a:ext uri="{FF2B5EF4-FFF2-40B4-BE49-F238E27FC236}">
                <a16:creationId xmlns:a16="http://schemas.microsoft.com/office/drawing/2014/main" id="{E0C0E277-C609-40F9-AC47-246A7E984EFB}"/>
              </a:ext>
            </a:extLst>
          </p:cNvPr>
          <p:cNvSpPr>
            <a:spLocks noGrp="1"/>
          </p:cNvSpPr>
          <p:nvPr>
            <p:ph idx="1"/>
          </p:nvPr>
        </p:nvSpPr>
        <p:spPr>
          <a:xfrm>
            <a:off x="452437" y="846138"/>
            <a:ext cx="11259008" cy="5715000"/>
          </a:xfrm>
          <a:ln>
            <a:noFill/>
          </a:ln>
        </p:spPr>
        <p:txBody>
          <a:bodyPr>
            <a:normAutofit/>
          </a:bodyPr>
          <a:lstStyle/>
          <a:p>
            <a:pPr marL="71755" lvl="0" indent="0">
              <a:spcBef>
                <a:spcPts val="400"/>
              </a:spcBef>
              <a:spcAft>
                <a:spcPts val="400"/>
              </a:spcAft>
              <a:buNone/>
            </a:pPr>
            <a:r>
              <a:rPr lang="en-GB" sz="1800" dirty="0">
                <a:solidFill>
                  <a:srgbClr val="002060"/>
                </a:solidFill>
              </a:rPr>
              <a:t>Developed by Department of Heavy Industries (DHI) in consultation with all stakeholders and with support from </a:t>
            </a:r>
            <a:r>
              <a:rPr lang="en-IN" sz="1800" dirty="0">
                <a:solidFill>
                  <a:srgbClr val="002060"/>
                </a:solidFill>
              </a:rPr>
              <a:t>Indian Electrical and Electronics Manufacturers Association (</a:t>
            </a:r>
            <a:r>
              <a:rPr lang="en-GB" sz="1800" dirty="0">
                <a:solidFill>
                  <a:srgbClr val="002060"/>
                </a:solidFill>
              </a:rPr>
              <a:t>IEEMA)</a:t>
            </a:r>
          </a:p>
          <a:p>
            <a:pPr marL="346075" indent="-274320">
              <a:spcBef>
                <a:spcPts val="0"/>
              </a:spcBef>
            </a:pPr>
            <a:r>
              <a:rPr lang="en-US" sz="1800" b="1" i="1" dirty="0">
                <a:solidFill>
                  <a:srgbClr val="002060"/>
                </a:solidFill>
              </a:rPr>
              <a:t>Vision 2022:</a:t>
            </a:r>
          </a:p>
          <a:p>
            <a:pPr marL="692150" indent="-274320" algn="just">
              <a:spcBef>
                <a:spcPts val="400"/>
              </a:spcBef>
              <a:spcAft>
                <a:spcPts val="400"/>
              </a:spcAft>
              <a:buFont typeface="Wingdings" pitchFamily="2" charset="2"/>
              <a:buChar char="ü"/>
            </a:pPr>
            <a:r>
              <a:rPr lang="en-GB" sz="1600" dirty="0">
                <a:solidFill>
                  <a:srgbClr val="002060"/>
                </a:solidFill>
              </a:rPr>
              <a:t>To make India the country of choice for the production of electrical equipment </a:t>
            </a:r>
          </a:p>
          <a:p>
            <a:pPr marL="692150" indent="-274320" algn="just">
              <a:spcBef>
                <a:spcPts val="400"/>
              </a:spcBef>
              <a:spcAft>
                <a:spcPts val="400"/>
              </a:spcAft>
              <a:buFont typeface="Wingdings" pitchFamily="2" charset="2"/>
              <a:buChar char="ü"/>
            </a:pPr>
            <a:r>
              <a:rPr lang="en-GB" sz="1600" dirty="0">
                <a:solidFill>
                  <a:srgbClr val="002060"/>
                </a:solidFill>
              </a:rPr>
              <a:t>and reach an output of US$100 billion by balancing exports and imports</a:t>
            </a:r>
            <a:endParaRPr lang="en-US" sz="1600" dirty="0">
              <a:solidFill>
                <a:srgbClr val="002060"/>
              </a:solidFill>
            </a:endParaRPr>
          </a:p>
          <a:p>
            <a:pPr marL="346075" indent="-274320">
              <a:spcBef>
                <a:spcPts val="0"/>
              </a:spcBef>
            </a:pPr>
            <a:endParaRPr lang="en-IN" sz="1800" dirty="0">
              <a:solidFill>
                <a:srgbClr val="002060"/>
              </a:solidFill>
            </a:endParaRPr>
          </a:p>
          <a:p>
            <a:pPr marL="346075" indent="-274320">
              <a:spcBef>
                <a:spcPts val="0"/>
              </a:spcBef>
            </a:pPr>
            <a:endParaRPr lang="en-IN" sz="1800" dirty="0">
              <a:solidFill>
                <a:srgbClr val="002060"/>
              </a:solidFill>
            </a:endParaRPr>
          </a:p>
          <a:p>
            <a:pPr marL="346075" indent="-274320">
              <a:spcBef>
                <a:spcPts val="0"/>
              </a:spcBef>
            </a:pPr>
            <a:endParaRPr lang="en-IN" sz="1800" dirty="0">
              <a:solidFill>
                <a:srgbClr val="002060"/>
              </a:solidFill>
            </a:endParaRPr>
          </a:p>
          <a:p>
            <a:pPr marL="346075" indent="-274320">
              <a:spcBef>
                <a:spcPts val="0"/>
              </a:spcBef>
            </a:pPr>
            <a:endParaRPr lang="en-IN" sz="1800" dirty="0">
              <a:solidFill>
                <a:srgbClr val="002060"/>
              </a:solidFill>
            </a:endParaRPr>
          </a:p>
          <a:p>
            <a:pPr marL="346075" indent="-274320">
              <a:spcBef>
                <a:spcPts val="0"/>
              </a:spcBef>
            </a:pPr>
            <a:endParaRPr lang="en-IN" sz="1800" dirty="0">
              <a:solidFill>
                <a:srgbClr val="002060"/>
              </a:solidFill>
            </a:endParaRPr>
          </a:p>
          <a:p>
            <a:pPr marL="346075" indent="-274320">
              <a:spcBef>
                <a:spcPts val="0"/>
              </a:spcBef>
            </a:pPr>
            <a:endParaRPr lang="en-IN" sz="1800" dirty="0">
              <a:solidFill>
                <a:srgbClr val="002060"/>
              </a:solidFill>
            </a:endParaRPr>
          </a:p>
          <a:p>
            <a:pPr marL="346075" indent="-274320">
              <a:spcBef>
                <a:spcPts val="0"/>
              </a:spcBef>
            </a:pPr>
            <a:endParaRPr lang="en-IN" sz="1800" dirty="0">
              <a:solidFill>
                <a:srgbClr val="002060"/>
              </a:solidFill>
            </a:endParaRPr>
          </a:p>
          <a:p>
            <a:pPr marL="346075" indent="-274320">
              <a:spcBef>
                <a:spcPts val="0"/>
              </a:spcBef>
            </a:pPr>
            <a:endParaRPr lang="en-IN" sz="1800" dirty="0">
              <a:solidFill>
                <a:srgbClr val="002060"/>
              </a:solidFill>
            </a:endParaRPr>
          </a:p>
          <a:p>
            <a:pPr marL="346075" indent="-274320">
              <a:spcBef>
                <a:spcPts val="0"/>
              </a:spcBef>
            </a:pPr>
            <a:endParaRPr lang="en-IN" sz="1800" dirty="0">
              <a:solidFill>
                <a:srgbClr val="002060"/>
              </a:solidFill>
            </a:endParaRPr>
          </a:p>
          <a:p>
            <a:pPr marL="346075" indent="-274320">
              <a:spcBef>
                <a:spcPts val="0"/>
              </a:spcBef>
            </a:pPr>
            <a:endParaRPr lang="en-IN" sz="1800" dirty="0">
              <a:solidFill>
                <a:srgbClr val="002060"/>
              </a:solidFill>
            </a:endParaRPr>
          </a:p>
          <a:p>
            <a:pPr marL="346075" indent="-274320">
              <a:spcBef>
                <a:spcPts val="0"/>
              </a:spcBef>
            </a:pPr>
            <a:endParaRPr lang="en-IN" sz="1800" dirty="0">
              <a:solidFill>
                <a:srgbClr val="002060"/>
              </a:solidFill>
            </a:endParaRPr>
          </a:p>
          <a:p>
            <a:pPr marL="346075" indent="-274320">
              <a:spcBef>
                <a:spcPts val="0"/>
              </a:spcBef>
            </a:pPr>
            <a:endParaRPr lang="en-IN" sz="1800" dirty="0">
              <a:solidFill>
                <a:srgbClr val="002060"/>
              </a:solidFill>
            </a:endParaRPr>
          </a:p>
          <a:p>
            <a:pPr marL="346075" indent="-274320">
              <a:spcBef>
                <a:spcPts val="0"/>
              </a:spcBef>
            </a:pPr>
            <a:endParaRPr lang="en-IN" sz="1800" dirty="0">
              <a:solidFill>
                <a:srgbClr val="002060"/>
              </a:solidFill>
            </a:endParaRPr>
          </a:p>
          <a:p>
            <a:pPr marL="346075" indent="-274320">
              <a:spcBef>
                <a:spcPts val="0"/>
              </a:spcBef>
              <a:buNone/>
            </a:pPr>
            <a:endParaRPr lang="en-IN" sz="1800" dirty="0">
              <a:solidFill>
                <a:srgbClr val="002060"/>
              </a:solidFill>
            </a:endParaRPr>
          </a:p>
          <a:p>
            <a:pPr marL="346075" indent="-274320">
              <a:spcBef>
                <a:spcPts val="0"/>
              </a:spcBef>
              <a:buNone/>
            </a:pPr>
            <a:endParaRPr lang="en-IN" sz="1800" dirty="0">
              <a:solidFill>
                <a:srgbClr val="002060"/>
              </a:solidFill>
            </a:endParaRPr>
          </a:p>
          <a:p>
            <a:pPr marL="346075" indent="-274320">
              <a:spcBef>
                <a:spcPts val="0"/>
              </a:spcBef>
              <a:buNone/>
            </a:pPr>
            <a:r>
              <a:rPr lang="en-IN" sz="1800" dirty="0">
                <a:solidFill>
                  <a:srgbClr val="002060"/>
                </a:solidFill>
              </a:rPr>
              <a:t>For More Details </a:t>
            </a:r>
            <a:r>
              <a:rPr lang="en-IN" sz="1800" u="sng" dirty="0">
                <a:solidFill>
                  <a:srgbClr val="002060"/>
                </a:solidFill>
                <a:hlinkClick r:id="rId3">
                  <a:extLst>
                    <a:ext uri="{A12FA001-AC4F-418D-AE19-62706E023703}">
                      <ahyp:hlinkClr xmlns:ahyp="http://schemas.microsoft.com/office/drawing/2018/hyperlinkcolor" val="tx"/>
                    </a:ext>
                  </a:extLst>
                </a:hlinkClick>
              </a:rPr>
              <a:t>Click Here</a:t>
            </a:r>
            <a:endParaRPr lang="en-US" sz="1800" b="1" i="1" kern="0" dirty="0">
              <a:solidFill>
                <a:srgbClr val="002060"/>
              </a:solidFill>
            </a:endParaRPr>
          </a:p>
          <a:p>
            <a:pPr marL="346075" indent="-274320">
              <a:spcBef>
                <a:spcPts val="0"/>
              </a:spcBef>
            </a:pPr>
            <a:endParaRPr lang="en-US" sz="1800" b="1" i="1" kern="0" dirty="0">
              <a:solidFill>
                <a:srgbClr val="002060"/>
              </a:solidFill>
            </a:endParaRPr>
          </a:p>
          <a:p>
            <a:pPr marL="346075" indent="-274320">
              <a:spcBef>
                <a:spcPts val="0"/>
              </a:spcBef>
            </a:pPr>
            <a:endParaRPr lang="en-US" sz="1800" b="1" i="1" kern="0" dirty="0">
              <a:solidFill>
                <a:srgbClr val="002060"/>
              </a:solidFill>
            </a:endParaRPr>
          </a:p>
          <a:p>
            <a:pPr marL="346075" indent="-274320">
              <a:spcBef>
                <a:spcPts val="0"/>
              </a:spcBef>
            </a:pPr>
            <a:endParaRPr lang="en-US" sz="1800" b="1" i="1" kern="0" dirty="0">
              <a:solidFill>
                <a:srgbClr val="002060"/>
              </a:solidFill>
            </a:endParaRPr>
          </a:p>
          <a:p>
            <a:pPr marL="346075" indent="-274320">
              <a:spcBef>
                <a:spcPts val="0"/>
              </a:spcBef>
              <a:buNone/>
            </a:pPr>
            <a:endParaRPr lang="en-US" sz="1800" b="1" i="1" kern="0" dirty="0">
              <a:solidFill>
                <a:srgbClr val="002060"/>
              </a:solidFill>
            </a:endParaRPr>
          </a:p>
          <a:p>
            <a:pPr marL="692150" indent="-346075">
              <a:buNone/>
            </a:pPr>
            <a:endParaRPr lang="en-US" sz="1800" b="1" dirty="0">
              <a:solidFill>
                <a:srgbClr val="002060"/>
              </a:solidFill>
            </a:endParaRPr>
          </a:p>
        </p:txBody>
      </p:sp>
      <p:grpSp>
        <p:nvGrpSpPr>
          <p:cNvPr id="5" name="Group 4">
            <a:extLst>
              <a:ext uri="{FF2B5EF4-FFF2-40B4-BE49-F238E27FC236}">
                <a16:creationId xmlns:a16="http://schemas.microsoft.com/office/drawing/2014/main" id="{6A99C4EB-2E33-48AF-A5F0-E4D5891BC923}"/>
              </a:ext>
            </a:extLst>
          </p:cNvPr>
          <p:cNvGrpSpPr/>
          <p:nvPr/>
        </p:nvGrpSpPr>
        <p:grpSpPr>
          <a:xfrm>
            <a:off x="2123464" y="2503357"/>
            <a:ext cx="7945071" cy="3367563"/>
            <a:chOff x="521494" y="3269374"/>
            <a:chExt cx="7813964" cy="3229841"/>
          </a:xfrm>
        </p:grpSpPr>
        <p:sp>
          <p:nvSpPr>
            <p:cNvPr id="6" name="Oval 5">
              <a:extLst>
                <a:ext uri="{FF2B5EF4-FFF2-40B4-BE49-F238E27FC236}">
                  <a16:creationId xmlns:a16="http://schemas.microsoft.com/office/drawing/2014/main" id="{5DAB5B4F-2A93-4065-8877-1A10FA8B7A99}"/>
                </a:ext>
              </a:extLst>
            </p:cNvPr>
            <p:cNvSpPr/>
            <p:nvPr/>
          </p:nvSpPr>
          <p:spPr>
            <a:xfrm>
              <a:off x="673894" y="3269374"/>
              <a:ext cx="7315200" cy="1219200"/>
            </a:xfrm>
            <a:prstGeom prst="ellipse">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6075" indent="-274320" algn="ctr">
                <a:spcBef>
                  <a:spcPts val="0"/>
                </a:spcBef>
              </a:pPr>
              <a:r>
                <a:rPr lang="en-US" b="1" i="1" kern="0" dirty="0">
                  <a:solidFill>
                    <a:srgbClr val="002060"/>
                  </a:solidFill>
                  <a:latin typeface="Calibri" panose="020F0502020204030204" pitchFamily="34" charset="0"/>
                </a:rPr>
                <a:t>Core Themes of Improvement in the Mission Plan </a:t>
              </a:r>
              <a:endParaRPr lang="en-IN" b="1" i="1" kern="0" dirty="0">
                <a:solidFill>
                  <a:srgbClr val="002060"/>
                </a:solidFill>
                <a:latin typeface="Calibri" panose="020F0502020204030204" pitchFamily="34" charset="0"/>
              </a:endParaRPr>
            </a:p>
          </p:txBody>
        </p:sp>
        <p:sp>
          <p:nvSpPr>
            <p:cNvPr id="7" name="Rectangle 6">
              <a:extLst>
                <a:ext uri="{FF2B5EF4-FFF2-40B4-BE49-F238E27FC236}">
                  <a16:creationId xmlns:a16="http://schemas.microsoft.com/office/drawing/2014/main" id="{BAFFFEC8-B6F5-46F2-B808-7CFA4680C77E}"/>
                </a:ext>
              </a:extLst>
            </p:cNvPr>
            <p:cNvSpPr/>
            <p:nvPr/>
          </p:nvSpPr>
          <p:spPr>
            <a:xfrm>
              <a:off x="521494" y="5925262"/>
              <a:ext cx="2209800" cy="573953"/>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latin typeface="Calibri" panose="020F0502020204030204" pitchFamily="34" charset="0"/>
                  <a:cs typeface="Calibri" panose="020F0502020204030204" pitchFamily="34" charset="0"/>
                </a:rPr>
                <a:t>Exports</a:t>
              </a:r>
            </a:p>
          </p:txBody>
        </p:sp>
        <p:sp>
          <p:nvSpPr>
            <p:cNvPr id="8" name="Rectangle 7">
              <a:extLst>
                <a:ext uri="{FF2B5EF4-FFF2-40B4-BE49-F238E27FC236}">
                  <a16:creationId xmlns:a16="http://schemas.microsoft.com/office/drawing/2014/main" id="{74DE542B-FFC1-4D60-AADB-82017FC08A8A}"/>
                </a:ext>
              </a:extLst>
            </p:cNvPr>
            <p:cNvSpPr/>
            <p:nvPr/>
          </p:nvSpPr>
          <p:spPr>
            <a:xfrm>
              <a:off x="6084094" y="4793374"/>
              <a:ext cx="2209800" cy="685800"/>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latin typeface="Calibri" panose="020F0502020204030204" pitchFamily="34" charset="0"/>
                  <a:cs typeface="Calibri" panose="020F0502020204030204" pitchFamily="34" charset="0"/>
                </a:rPr>
                <a:t>Skills Development</a:t>
              </a:r>
            </a:p>
          </p:txBody>
        </p:sp>
        <p:sp>
          <p:nvSpPr>
            <p:cNvPr id="9" name="Rectangle 8">
              <a:extLst>
                <a:ext uri="{FF2B5EF4-FFF2-40B4-BE49-F238E27FC236}">
                  <a16:creationId xmlns:a16="http://schemas.microsoft.com/office/drawing/2014/main" id="{F107CECA-5521-4DFF-93EF-EB6C4D7FF3CA}"/>
                </a:ext>
              </a:extLst>
            </p:cNvPr>
            <p:cNvSpPr/>
            <p:nvPr/>
          </p:nvSpPr>
          <p:spPr>
            <a:xfrm>
              <a:off x="3264694" y="5631574"/>
              <a:ext cx="2286000" cy="742950"/>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latin typeface="Calibri" panose="020F0502020204030204" pitchFamily="34" charset="0"/>
                  <a:cs typeface="Calibri" panose="020F0502020204030204" pitchFamily="34" charset="0"/>
                </a:rPr>
                <a:t>Technology Up-gradation</a:t>
              </a:r>
            </a:p>
          </p:txBody>
        </p:sp>
        <p:sp>
          <p:nvSpPr>
            <p:cNvPr id="10" name="Rectangle 9">
              <a:extLst>
                <a:ext uri="{FF2B5EF4-FFF2-40B4-BE49-F238E27FC236}">
                  <a16:creationId xmlns:a16="http://schemas.microsoft.com/office/drawing/2014/main" id="{5D1011D2-7F8A-4EC2-97D1-3112EE01BBD1}"/>
                </a:ext>
              </a:extLst>
            </p:cNvPr>
            <p:cNvSpPr/>
            <p:nvPr/>
          </p:nvSpPr>
          <p:spPr>
            <a:xfrm>
              <a:off x="6125658" y="5714701"/>
              <a:ext cx="2209800" cy="701386"/>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latin typeface="Calibri" panose="020F0502020204030204" pitchFamily="34" charset="0"/>
                  <a:cs typeface="Calibri" panose="020F0502020204030204" pitchFamily="34" charset="0"/>
                </a:rPr>
                <a:t>Conversion of latent demand</a:t>
              </a:r>
            </a:p>
          </p:txBody>
        </p:sp>
        <p:sp>
          <p:nvSpPr>
            <p:cNvPr id="12" name="Rectangle 11">
              <a:extLst>
                <a:ext uri="{FF2B5EF4-FFF2-40B4-BE49-F238E27FC236}">
                  <a16:creationId xmlns:a16="http://schemas.microsoft.com/office/drawing/2014/main" id="{41D3E1AA-AF09-4F15-B221-AE8407510864}"/>
                </a:ext>
              </a:extLst>
            </p:cNvPr>
            <p:cNvSpPr/>
            <p:nvPr/>
          </p:nvSpPr>
          <p:spPr>
            <a:xfrm>
              <a:off x="521494" y="4864379"/>
              <a:ext cx="2209800" cy="748145"/>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latin typeface="Calibri" panose="020F0502020204030204" pitchFamily="34" charset="0"/>
                  <a:cs typeface="Calibri" panose="020F0502020204030204" pitchFamily="34" charset="0"/>
                </a:rPr>
                <a:t>Industry competitiveness</a:t>
              </a:r>
            </a:p>
          </p:txBody>
        </p:sp>
        <p:cxnSp>
          <p:nvCxnSpPr>
            <p:cNvPr id="13" name="Straight Arrow Connector 12">
              <a:extLst>
                <a:ext uri="{FF2B5EF4-FFF2-40B4-BE49-F238E27FC236}">
                  <a16:creationId xmlns:a16="http://schemas.microsoft.com/office/drawing/2014/main" id="{015E7A1B-A0E4-465D-B2EF-D150C3463B9B}"/>
                </a:ext>
              </a:extLst>
            </p:cNvPr>
            <p:cNvCxnSpPr>
              <a:cxnSpLocks/>
            </p:cNvCxnSpPr>
            <p:nvPr/>
          </p:nvCxnSpPr>
          <p:spPr>
            <a:xfrm flipH="1">
              <a:off x="2795916" y="4478119"/>
              <a:ext cx="1600200" cy="876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9096E739-25CD-49D3-840F-5B3352F78997}"/>
                </a:ext>
              </a:extLst>
            </p:cNvPr>
            <p:cNvCxnSpPr>
              <a:cxnSpLocks/>
            </p:cNvCxnSpPr>
            <p:nvPr/>
          </p:nvCxnSpPr>
          <p:spPr>
            <a:xfrm>
              <a:off x="4344877" y="4488574"/>
              <a:ext cx="0" cy="1143000"/>
            </a:xfrm>
            <a:prstGeom prst="straightConnector1">
              <a:avLst/>
            </a:prstGeom>
            <a:ln w="28575">
              <a:solidFill>
                <a:schemeClr val="bg1">
                  <a:lumMod val="40000"/>
                  <a:lumOff val="60000"/>
                </a:schemeClr>
              </a:solidFill>
              <a:tailEnd type="arrow"/>
            </a:ln>
          </p:spPr>
          <p:style>
            <a:lnRef idx="1">
              <a:schemeClr val="dk1"/>
            </a:lnRef>
            <a:fillRef idx="0">
              <a:schemeClr val="dk1"/>
            </a:fillRef>
            <a:effectRef idx="0">
              <a:schemeClr val="dk1"/>
            </a:effectRef>
            <a:fontRef idx="minor">
              <a:schemeClr val="tx1"/>
            </a:fontRef>
          </p:style>
        </p:cxnSp>
        <p:cxnSp>
          <p:nvCxnSpPr>
            <p:cNvPr id="15" name="Straight Arrow Connector 14">
              <a:extLst>
                <a:ext uri="{FF2B5EF4-FFF2-40B4-BE49-F238E27FC236}">
                  <a16:creationId xmlns:a16="http://schemas.microsoft.com/office/drawing/2014/main" id="{763A009B-7074-42FC-A75E-1D628E7BCC4B}"/>
                </a:ext>
              </a:extLst>
            </p:cNvPr>
            <p:cNvCxnSpPr>
              <a:stCxn id="6" idx="4"/>
            </p:cNvCxnSpPr>
            <p:nvPr/>
          </p:nvCxnSpPr>
          <p:spPr>
            <a:xfrm>
              <a:off x="4331494" y="4488574"/>
              <a:ext cx="1752600" cy="1295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33B6BABA-FB0A-4F34-909E-763EB057C860}"/>
                </a:ext>
              </a:extLst>
            </p:cNvPr>
            <p:cNvCxnSpPr>
              <a:cxnSpLocks/>
              <a:stCxn id="6" idx="4"/>
            </p:cNvCxnSpPr>
            <p:nvPr/>
          </p:nvCxnSpPr>
          <p:spPr>
            <a:xfrm flipH="1">
              <a:off x="2731296" y="4488574"/>
              <a:ext cx="1600198" cy="16570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cxnSp>
        <p:nvCxnSpPr>
          <p:cNvPr id="17" name="Straight Arrow Connector 16">
            <a:extLst>
              <a:ext uri="{FF2B5EF4-FFF2-40B4-BE49-F238E27FC236}">
                <a16:creationId xmlns:a16="http://schemas.microsoft.com/office/drawing/2014/main" id="{30FF4DD1-ED6F-45DC-8B08-2E108DE1BE80}"/>
              </a:ext>
            </a:extLst>
          </p:cNvPr>
          <p:cNvCxnSpPr/>
          <p:nvPr/>
        </p:nvCxnSpPr>
        <p:spPr>
          <a:xfrm>
            <a:off x="5976238" y="3774542"/>
            <a:ext cx="1782006" cy="6753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B8335D41-1943-46EE-B899-EE51E811C24C}"/>
              </a:ext>
            </a:extLst>
          </p:cNvPr>
          <p:cNvCxnSpPr>
            <a:cxnSpLocks/>
            <a:stCxn id="6" idx="4"/>
          </p:cNvCxnSpPr>
          <p:nvPr/>
        </p:nvCxnSpPr>
        <p:spPr>
          <a:xfrm>
            <a:off x="5997390" y="3774544"/>
            <a:ext cx="13608" cy="11718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22827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705" y="239843"/>
            <a:ext cx="11289577" cy="695280"/>
          </a:xfrm>
        </p:spPr>
        <p:txBody>
          <a:bodyPr>
            <a:normAutofit/>
          </a:bodyPr>
          <a:lstStyle/>
          <a:p>
            <a:r>
              <a:rPr lang="en-US" sz="4000" b="1" dirty="0">
                <a:solidFill>
                  <a:srgbClr val="002060"/>
                </a:solidFill>
                <a:latin typeface="Century Gothic" panose="020B0502020202020204" pitchFamily="34" charset="0"/>
              </a:rPr>
              <a:t>Smart Grid Vision and Road map for India</a:t>
            </a:r>
            <a:endParaRPr lang="en-IN" sz="4000" b="1" dirty="0">
              <a:solidFill>
                <a:srgbClr val="002060"/>
              </a:solidFill>
              <a:effectLst>
                <a:outerShdw blurRad="38100" dist="38100" dir="2700000" algn="tl">
                  <a:srgbClr val="000000">
                    <a:alpha val="43137"/>
                  </a:srgbClr>
                </a:outerShdw>
              </a:effectLst>
              <a:latin typeface="Century Gothic" panose="020B0502020202020204" pitchFamily="34" charset="0"/>
            </a:endParaRPr>
          </a:p>
        </p:txBody>
      </p:sp>
      <p:sp>
        <p:nvSpPr>
          <p:cNvPr id="3" name="Content Placeholder 2"/>
          <p:cNvSpPr>
            <a:spLocks noGrp="1"/>
          </p:cNvSpPr>
          <p:nvPr>
            <p:ph idx="1"/>
          </p:nvPr>
        </p:nvSpPr>
        <p:spPr>
          <a:xfrm>
            <a:off x="470647" y="995082"/>
            <a:ext cx="11268635" cy="5181882"/>
          </a:xfrm>
        </p:spPr>
        <p:txBody>
          <a:bodyPr>
            <a:normAutofit lnSpcReduction="10000"/>
          </a:bodyPr>
          <a:lstStyle/>
          <a:p>
            <a:r>
              <a:rPr lang="en-US" sz="2000" dirty="0">
                <a:solidFill>
                  <a:srgbClr val="002060"/>
                </a:solidFill>
                <a:latin typeface="Century Gothic" panose="020B0502020202020204" pitchFamily="34" charset="0"/>
                <a:ea typeface="Calibri" panose="020F0502020204030204" pitchFamily="34" charset="0"/>
              </a:rPr>
              <a:t>ISGF in consultation with ISGTF had prepared a comprehensive smart grid vision and roadmap for India</a:t>
            </a:r>
          </a:p>
          <a:p>
            <a:r>
              <a:rPr lang="en-US" sz="2000" dirty="0">
                <a:solidFill>
                  <a:srgbClr val="002060"/>
                </a:solidFill>
                <a:latin typeface="Century Gothic" panose="020B0502020202020204" pitchFamily="34" charset="0"/>
                <a:ea typeface="Calibri" panose="020F0502020204030204" pitchFamily="34" charset="0"/>
              </a:rPr>
              <a:t>In 2013 </a:t>
            </a:r>
            <a:r>
              <a:rPr lang="en-US" sz="2000" u="sng" dirty="0">
                <a:solidFill>
                  <a:srgbClr val="002060"/>
                </a:solidFill>
                <a:latin typeface="Century Gothic" panose="020B0502020202020204" pitchFamily="34" charset="0"/>
                <a:ea typeface="Calibri" panose="020F0502020204030204" pitchFamily="34" charset="0"/>
                <a:hlinkClick r:id="rId2"/>
              </a:rPr>
              <a:t>Smart Grid Vision and Road map for India</a:t>
            </a:r>
            <a:r>
              <a:rPr lang="en-US" sz="2000" u="sng" dirty="0">
                <a:solidFill>
                  <a:srgbClr val="002060"/>
                </a:solidFill>
                <a:latin typeface="Century Gothic" panose="020B0502020202020204" pitchFamily="34" charset="0"/>
                <a:ea typeface="Calibri" panose="020F0502020204030204" pitchFamily="34" charset="0"/>
              </a:rPr>
              <a:t> </a:t>
            </a:r>
            <a:r>
              <a:rPr lang="en-US" sz="2000" dirty="0">
                <a:solidFill>
                  <a:srgbClr val="002060"/>
                </a:solidFill>
                <a:latin typeface="Century Gothic" panose="020B0502020202020204" pitchFamily="34" charset="0"/>
                <a:ea typeface="Calibri" panose="020F0502020204030204" pitchFamily="34" charset="0"/>
              </a:rPr>
              <a:t>was approved by Ministry of Power that offers a series of time-framed, specific, target driven measures, across these different areas, with which to enable the development of an Indian Smart grid model. </a:t>
            </a:r>
          </a:p>
          <a:p>
            <a:endParaRPr lang="en-US" sz="2000" dirty="0">
              <a:solidFill>
                <a:srgbClr val="002060"/>
              </a:solidFill>
              <a:latin typeface="Century Gothic" panose="020B0502020202020204" pitchFamily="34" charset="0"/>
              <a:ea typeface="Calibri" panose="020F0502020204030204" pitchFamily="34" charset="0"/>
            </a:endParaRPr>
          </a:p>
          <a:p>
            <a:pPr marL="0" indent="0" algn="ctr">
              <a:buNone/>
            </a:pPr>
            <a:r>
              <a:rPr lang="en-US" sz="4400" i="1" u="sng" dirty="0">
                <a:solidFill>
                  <a:srgbClr val="002060"/>
                </a:solidFill>
                <a:latin typeface="Century Gothic" panose="020B0502020202020204" pitchFamily="34" charset="0"/>
              </a:rPr>
              <a:t>Smart Grid Vision for India </a:t>
            </a:r>
          </a:p>
          <a:p>
            <a:pPr marL="0" indent="0" algn="ctr">
              <a:buNone/>
            </a:pPr>
            <a:r>
              <a:rPr lang="en-US" sz="2000" i="1" dirty="0">
                <a:solidFill>
                  <a:srgbClr val="002060"/>
                </a:solidFill>
                <a:latin typeface="Century Gothic" panose="020B0502020202020204" pitchFamily="34" charset="0"/>
              </a:rPr>
              <a:t>“Transform Indian power sector into a secure, adaptive, sustainable and digitally enabled ecosystem that provides reliable and quality energy for all with active participation of stakeholders”</a:t>
            </a:r>
          </a:p>
          <a:p>
            <a:endParaRPr lang="en-US" sz="2000" dirty="0">
              <a:solidFill>
                <a:srgbClr val="002060"/>
              </a:solidFill>
              <a:latin typeface="Century Gothic" panose="020B0502020202020204" pitchFamily="34" charset="0"/>
              <a:ea typeface="Calibri" panose="020F0502020204030204" pitchFamily="34" charset="0"/>
            </a:endParaRPr>
          </a:p>
          <a:p>
            <a:r>
              <a:rPr lang="en-US" sz="2000" dirty="0">
                <a:solidFill>
                  <a:srgbClr val="002060"/>
                </a:solidFill>
                <a:latin typeface="Century Gothic" panose="020B0502020202020204" pitchFamily="34" charset="0"/>
                <a:ea typeface="Calibri" panose="020F0502020204030204" pitchFamily="34" charset="0"/>
              </a:rPr>
              <a:t>Road map covers the 12</a:t>
            </a:r>
            <a:r>
              <a:rPr lang="en-US" sz="2000" baseline="30000" dirty="0">
                <a:solidFill>
                  <a:srgbClr val="002060"/>
                </a:solidFill>
                <a:latin typeface="Century Gothic" panose="020B0502020202020204" pitchFamily="34" charset="0"/>
                <a:ea typeface="Calibri" panose="020F0502020204030204" pitchFamily="34" charset="0"/>
              </a:rPr>
              <a:t>th</a:t>
            </a:r>
            <a:r>
              <a:rPr lang="en-US" sz="2000" dirty="0">
                <a:solidFill>
                  <a:srgbClr val="002060"/>
                </a:solidFill>
                <a:latin typeface="Century Gothic" panose="020B0502020202020204" pitchFamily="34" charset="0"/>
                <a:ea typeface="Calibri" panose="020F0502020204030204" pitchFamily="34" charset="0"/>
              </a:rPr>
              <a:t> , 13</a:t>
            </a:r>
            <a:r>
              <a:rPr lang="en-US" sz="2000" baseline="30000" dirty="0">
                <a:solidFill>
                  <a:srgbClr val="002060"/>
                </a:solidFill>
                <a:latin typeface="Century Gothic" panose="020B0502020202020204" pitchFamily="34" charset="0"/>
                <a:ea typeface="Calibri" panose="020F0502020204030204" pitchFamily="34" charset="0"/>
              </a:rPr>
              <a:t>th</a:t>
            </a:r>
            <a:r>
              <a:rPr lang="en-US" sz="2000" dirty="0">
                <a:solidFill>
                  <a:srgbClr val="002060"/>
                </a:solidFill>
                <a:latin typeface="Century Gothic" panose="020B0502020202020204" pitchFamily="34" charset="0"/>
                <a:ea typeface="Calibri" panose="020F0502020204030204" pitchFamily="34" charset="0"/>
              </a:rPr>
              <a:t>, and 14</a:t>
            </a:r>
            <a:r>
              <a:rPr lang="en-US" sz="2000" baseline="30000" dirty="0">
                <a:solidFill>
                  <a:srgbClr val="002060"/>
                </a:solidFill>
                <a:latin typeface="Century Gothic" panose="020B0502020202020204" pitchFamily="34" charset="0"/>
                <a:ea typeface="Calibri" panose="020F0502020204030204" pitchFamily="34" charset="0"/>
              </a:rPr>
              <a:t>th</a:t>
            </a:r>
            <a:r>
              <a:rPr lang="en-US" sz="2000" dirty="0">
                <a:solidFill>
                  <a:srgbClr val="002060"/>
                </a:solidFill>
                <a:latin typeface="Century Gothic" panose="020B0502020202020204" pitchFamily="34" charset="0"/>
                <a:ea typeface="Calibri" panose="020F0502020204030204" pitchFamily="34" charset="0"/>
              </a:rPr>
              <a:t> </a:t>
            </a:r>
            <a:r>
              <a:rPr lang="en-US" sz="2000" dirty="0">
                <a:solidFill>
                  <a:srgbClr val="002060"/>
                </a:solidFill>
                <a:ea typeface="Calibri" panose="020F0502020204030204" pitchFamily="34" charset="0"/>
              </a:rPr>
              <a:t>five</a:t>
            </a:r>
            <a:r>
              <a:rPr lang="en-US" sz="2000" dirty="0">
                <a:solidFill>
                  <a:srgbClr val="002060"/>
                </a:solidFill>
                <a:latin typeface="Century Gothic" panose="020B0502020202020204" pitchFamily="34" charset="0"/>
                <a:ea typeface="Calibri" panose="020F0502020204030204" pitchFamily="34" charset="0"/>
              </a:rPr>
              <a:t> year plan periods from 2012 to 2027</a:t>
            </a:r>
          </a:p>
          <a:p>
            <a:pPr marL="0" indent="0">
              <a:buNone/>
            </a:pPr>
            <a:endParaRPr lang="en-US" sz="2000" b="1" dirty="0">
              <a:solidFill>
                <a:srgbClr val="002060"/>
              </a:solidFill>
              <a:latin typeface="Century Gothic" panose="020B0502020202020204" pitchFamily="34" charset="0"/>
              <a:ea typeface="Calibri" panose="020F0502020204030204" pitchFamily="34" charset="0"/>
              <a:hlinkClick r:id="rId3"/>
            </a:endParaRPr>
          </a:p>
          <a:p>
            <a:pPr marL="0" indent="0">
              <a:buNone/>
            </a:pPr>
            <a:r>
              <a:rPr lang="en-US" sz="2000" b="1" dirty="0">
                <a:solidFill>
                  <a:srgbClr val="002060"/>
                </a:solidFill>
                <a:latin typeface="Century Gothic" panose="020B0502020202020204" pitchFamily="34" charset="0"/>
                <a:ea typeface="Calibri" panose="020F0502020204030204" pitchFamily="34" charset="0"/>
                <a:hlinkClick r:id="rId3"/>
              </a:rPr>
              <a:t>Read more/download&gt;&gt;</a:t>
            </a:r>
            <a:endParaRPr lang="en-US" sz="2000" b="1" dirty="0">
              <a:solidFill>
                <a:srgbClr val="002060"/>
              </a:solidFill>
              <a:latin typeface="Century Gothic" panose="020B0502020202020204" pitchFamily="34" charset="0"/>
              <a:ea typeface="Calibri" panose="020F0502020204030204" pitchFamily="34" charset="0"/>
            </a:endParaRPr>
          </a:p>
        </p:txBody>
      </p:sp>
    </p:spTree>
    <p:extLst>
      <p:ext uri="{BB962C8B-B14F-4D97-AF65-F5344CB8AC3E}">
        <p14:creationId xmlns:p14="http://schemas.microsoft.com/office/powerpoint/2010/main" val="35007882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791" y="121729"/>
            <a:ext cx="11275654" cy="764428"/>
          </a:xfrm>
        </p:spPr>
        <p:txBody>
          <a:bodyPr>
            <a:normAutofit/>
          </a:bodyPr>
          <a:lstStyle/>
          <a:p>
            <a:r>
              <a:rPr lang="en-US" altLang="en-US" sz="4000" b="1" dirty="0">
                <a:solidFill>
                  <a:srgbClr val="002060"/>
                </a:solidFill>
                <a:latin typeface="Century Gothic" panose="020B0502020202020204" pitchFamily="34" charset="0"/>
              </a:rPr>
              <a:t>National Smart Grid Mission (NSGM)</a:t>
            </a:r>
          </a:p>
        </p:txBody>
      </p:sp>
      <p:sp>
        <p:nvSpPr>
          <p:cNvPr id="11" name="Rectangle 10"/>
          <p:cNvSpPr/>
          <p:nvPr/>
        </p:nvSpPr>
        <p:spPr>
          <a:xfrm>
            <a:off x="329784" y="886157"/>
            <a:ext cx="6145968" cy="4909036"/>
          </a:xfrm>
          <a:prstGeom prst="rect">
            <a:avLst/>
          </a:prstGeom>
        </p:spPr>
        <p:txBody>
          <a:bodyPr wrap="square">
            <a:spAutoFit/>
          </a:bodyPr>
          <a:lstStyle/>
          <a:p>
            <a:pPr marL="285750" indent="-285750" algn="just">
              <a:buFont typeface="Arial" panose="020B0604020202020204" pitchFamily="34" charset="0"/>
              <a:buChar char="•"/>
            </a:pPr>
            <a:r>
              <a:rPr lang="en-US" sz="1600" dirty="0" err="1">
                <a:solidFill>
                  <a:srgbClr val="002060"/>
                </a:solidFill>
                <a:latin typeface="Century Gothic" panose="020B0502020202020204" pitchFamily="34" charset="0"/>
              </a:rPr>
              <a:t>MoP</a:t>
            </a:r>
            <a:r>
              <a:rPr lang="en-US" sz="1600" dirty="0">
                <a:solidFill>
                  <a:srgbClr val="002060"/>
                </a:solidFill>
                <a:latin typeface="Century Gothic" panose="020B0502020202020204" pitchFamily="34" charset="0"/>
              </a:rPr>
              <a:t> launched NSGM in 2015 with aims to accelerate Smart Grid deployment in India</a:t>
            </a:r>
          </a:p>
          <a:p>
            <a:pPr marL="285750" indent="-285750" algn="just">
              <a:buFont typeface="Arial" panose="020B0604020202020204" pitchFamily="34" charset="0"/>
              <a:buChar char="•"/>
            </a:pPr>
            <a:endParaRPr lang="en-US" sz="1600" dirty="0">
              <a:solidFill>
                <a:srgbClr val="002060"/>
              </a:solidFill>
              <a:latin typeface="Century Gothic" panose="020B0502020202020204" pitchFamily="34" charset="0"/>
            </a:endParaRPr>
          </a:p>
          <a:p>
            <a:pPr marL="285750" indent="-285750" algn="just">
              <a:buFont typeface="Arial" panose="020B0604020202020204" pitchFamily="34" charset="0"/>
              <a:buChar char="•"/>
            </a:pPr>
            <a:r>
              <a:rPr lang="en-US" sz="1600" dirty="0">
                <a:solidFill>
                  <a:srgbClr val="002060"/>
                </a:solidFill>
                <a:latin typeface="Century Gothic" panose="020B0502020202020204" pitchFamily="34" charset="0"/>
              </a:rPr>
              <a:t>Major activities envisaged under NSGM are:</a:t>
            </a:r>
          </a:p>
          <a:p>
            <a:pPr marL="554038" lvl="1" indent="-285750" algn="just">
              <a:spcBef>
                <a:spcPts val="0"/>
              </a:spcBef>
              <a:buFont typeface="Arial" panose="020B0604020202020204" pitchFamily="34" charset="0"/>
              <a:buChar char="•"/>
            </a:pPr>
            <a:r>
              <a:rPr lang="en-US" sz="1400" dirty="0">
                <a:solidFill>
                  <a:srgbClr val="002060"/>
                </a:solidFill>
                <a:latin typeface="Century Gothic" panose="020B0502020202020204" pitchFamily="34" charset="0"/>
              </a:rPr>
              <a:t>Development of smart grid, </a:t>
            </a:r>
          </a:p>
          <a:p>
            <a:pPr marL="554038" lvl="1" indent="-285750" algn="just">
              <a:spcBef>
                <a:spcPts val="0"/>
              </a:spcBef>
              <a:buFont typeface="Arial" panose="020B0604020202020204" pitchFamily="34" charset="0"/>
              <a:buChar char="•"/>
            </a:pPr>
            <a:r>
              <a:rPr lang="en-US" sz="1400" dirty="0">
                <a:solidFill>
                  <a:srgbClr val="002060"/>
                </a:solidFill>
                <a:latin typeface="Century Gothic" panose="020B0502020202020204" pitchFamily="34" charset="0"/>
              </a:rPr>
              <a:t>Development of micro grids, </a:t>
            </a:r>
          </a:p>
          <a:p>
            <a:pPr marL="554038" lvl="1" indent="-285750" algn="just">
              <a:spcBef>
                <a:spcPts val="0"/>
              </a:spcBef>
              <a:buFont typeface="Arial" panose="020B0604020202020204" pitchFamily="34" charset="0"/>
              <a:buChar char="•"/>
            </a:pPr>
            <a:r>
              <a:rPr lang="en-US" sz="1400" dirty="0">
                <a:solidFill>
                  <a:srgbClr val="002060"/>
                </a:solidFill>
                <a:latin typeface="Century Gothic" panose="020B0502020202020204" pitchFamily="34" charset="0"/>
              </a:rPr>
              <a:t>Consumer engagements and training &amp; capacity building etc.</a:t>
            </a:r>
            <a:endParaRPr lang="en-US" sz="1600" dirty="0">
              <a:solidFill>
                <a:srgbClr val="002060"/>
              </a:solidFill>
              <a:latin typeface="Century Gothic" panose="020B0502020202020204" pitchFamily="34" charset="0"/>
            </a:endParaRPr>
          </a:p>
          <a:p>
            <a:pPr algn="just"/>
            <a:endParaRPr lang="en-US" sz="1600" dirty="0">
              <a:solidFill>
                <a:srgbClr val="002060"/>
              </a:solidFill>
              <a:latin typeface="Century Gothic" panose="020B0502020202020204" pitchFamily="34" charset="0"/>
            </a:endParaRPr>
          </a:p>
          <a:p>
            <a:pPr marL="285750" indent="-285750" algn="just">
              <a:buFont typeface="Arial" panose="020B0604020202020204" pitchFamily="34" charset="0"/>
              <a:buChar char="•"/>
            </a:pPr>
            <a:r>
              <a:rPr lang="en-US" sz="1600" dirty="0">
                <a:solidFill>
                  <a:srgbClr val="002060"/>
                </a:solidFill>
                <a:latin typeface="Century Gothic" panose="020B0502020202020204" pitchFamily="34" charset="0"/>
              </a:rPr>
              <a:t>Development/deployment of SGs are presently being carried out through ISGTF/ISGF under the aegis of </a:t>
            </a:r>
            <a:r>
              <a:rPr lang="en-US" sz="1600" dirty="0" err="1">
                <a:solidFill>
                  <a:srgbClr val="002060"/>
                </a:solidFill>
                <a:latin typeface="Century Gothic" panose="020B0502020202020204" pitchFamily="34" charset="0"/>
              </a:rPr>
              <a:t>MoP</a:t>
            </a:r>
            <a:endParaRPr lang="en-US" sz="1600" dirty="0">
              <a:solidFill>
                <a:srgbClr val="002060"/>
              </a:solidFill>
              <a:latin typeface="Century Gothic" panose="020B0502020202020204" pitchFamily="34" charset="0"/>
            </a:endParaRPr>
          </a:p>
          <a:p>
            <a:pPr marL="285750" indent="-285750" algn="just">
              <a:buFont typeface="Arial" panose="020B0604020202020204" pitchFamily="34" charset="0"/>
              <a:buChar char="•"/>
            </a:pPr>
            <a:endParaRPr lang="en-US" sz="1600" dirty="0">
              <a:solidFill>
                <a:srgbClr val="002060"/>
              </a:solidFill>
              <a:latin typeface="Century Gothic" panose="020B0502020202020204" pitchFamily="34" charset="0"/>
            </a:endParaRPr>
          </a:p>
          <a:p>
            <a:pPr marL="285750" indent="-285750">
              <a:buFont typeface="Arial" panose="020B0604020202020204" pitchFamily="34" charset="0"/>
              <a:buChar char="•"/>
            </a:pPr>
            <a:r>
              <a:rPr lang="en-IN" sz="1600" b="1" dirty="0">
                <a:latin typeface="Century Gothic" panose="020B0502020202020204" pitchFamily="34" charset="0"/>
              </a:rPr>
              <a:t>Following projects have been sanctioned under NSGM:</a:t>
            </a:r>
            <a:endParaRPr lang="en-IN" sz="1600" dirty="0">
              <a:latin typeface="Century Gothic" panose="020B0502020202020204" pitchFamily="34" charset="0"/>
            </a:endParaRPr>
          </a:p>
          <a:p>
            <a:pPr marL="460375" lvl="0" indent="-285750">
              <a:spcBef>
                <a:spcPts val="600"/>
              </a:spcBef>
              <a:buFont typeface="Arial" panose="020B0604020202020204" pitchFamily="34" charset="0"/>
              <a:buChar char="•"/>
            </a:pPr>
            <a:r>
              <a:rPr lang="en-IN" sz="1400" u="sng" dirty="0">
                <a:latin typeface="Century Gothic" panose="020B0502020202020204" pitchFamily="34" charset="0"/>
                <a:hlinkClick r:id="rId3" tooltip="CED, Chandigarh (Sub Division 5)"/>
              </a:rPr>
              <a:t>CED, Chandigarh (Sub Division 5)</a:t>
            </a:r>
            <a:endParaRPr lang="en-IN" sz="1400" dirty="0">
              <a:latin typeface="Century Gothic" panose="020B0502020202020204" pitchFamily="34" charset="0"/>
            </a:endParaRPr>
          </a:p>
          <a:p>
            <a:pPr marL="460375" lvl="0" indent="-285750">
              <a:spcBef>
                <a:spcPts val="600"/>
              </a:spcBef>
              <a:buFont typeface="Arial" panose="020B0604020202020204" pitchFamily="34" charset="0"/>
              <a:buChar char="•"/>
            </a:pPr>
            <a:r>
              <a:rPr lang="en-IN" sz="1400" u="sng" dirty="0">
                <a:latin typeface="Century Gothic" panose="020B0502020202020204" pitchFamily="34" charset="0"/>
                <a:hlinkClick r:id="rId4" tooltip="CED, Chandigarh (Complete City excluding Sub Div 5)"/>
              </a:rPr>
              <a:t>CED, Chandigarh (Complete City excluding Sub </a:t>
            </a:r>
            <a:r>
              <a:rPr lang="en-IN" sz="1400" u="sng" dirty="0" err="1">
                <a:latin typeface="Century Gothic" panose="020B0502020202020204" pitchFamily="34" charset="0"/>
                <a:hlinkClick r:id="rId4" tooltip="CED, Chandigarh (Complete City excluding Sub Div 5)"/>
              </a:rPr>
              <a:t>Div</a:t>
            </a:r>
            <a:r>
              <a:rPr lang="en-IN" sz="1400" u="sng" dirty="0">
                <a:latin typeface="Century Gothic" panose="020B0502020202020204" pitchFamily="34" charset="0"/>
                <a:hlinkClick r:id="rId4" tooltip="CED, Chandigarh (Complete City excluding Sub Div 5)"/>
              </a:rPr>
              <a:t> 5)</a:t>
            </a:r>
            <a:endParaRPr lang="en-IN" sz="1400" dirty="0">
              <a:latin typeface="Century Gothic" panose="020B0502020202020204" pitchFamily="34" charset="0"/>
            </a:endParaRPr>
          </a:p>
          <a:p>
            <a:pPr marL="460375" lvl="0" indent="-285750">
              <a:spcBef>
                <a:spcPts val="600"/>
              </a:spcBef>
              <a:buFont typeface="Arial" panose="020B0604020202020204" pitchFamily="34" charset="0"/>
              <a:buChar char="•"/>
            </a:pPr>
            <a:r>
              <a:rPr lang="en-IN" sz="1400" u="sng" dirty="0">
                <a:latin typeface="Century Gothic" panose="020B0502020202020204" pitchFamily="34" charset="0"/>
                <a:hlinkClick r:id="rId5" tooltip="KSEB, Thiruvananthapuram (Kochi)"/>
              </a:rPr>
              <a:t>KSEB, Thiruvananthapuram (Kochi)</a:t>
            </a:r>
            <a:endParaRPr lang="en-IN" sz="1400" dirty="0">
              <a:latin typeface="Century Gothic" panose="020B0502020202020204" pitchFamily="34" charset="0"/>
            </a:endParaRPr>
          </a:p>
          <a:p>
            <a:pPr marL="460375" lvl="0" indent="-285750">
              <a:spcBef>
                <a:spcPts val="600"/>
              </a:spcBef>
              <a:buFont typeface="Arial" panose="020B0604020202020204" pitchFamily="34" charset="0"/>
              <a:buChar char="•"/>
            </a:pPr>
            <a:r>
              <a:rPr lang="en-IN" sz="1400" u="sng" dirty="0">
                <a:latin typeface="Century Gothic" panose="020B0502020202020204" pitchFamily="34" charset="0"/>
                <a:hlinkClick r:id="rId6" tooltip="JBVNL, Jharkhand (Ranchi)"/>
              </a:rPr>
              <a:t>JBVNL, Jharkhand (Ranchi)</a:t>
            </a:r>
            <a:endParaRPr lang="en-IN" sz="1400" dirty="0">
              <a:latin typeface="Century Gothic" panose="020B0502020202020204" pitchFamily="34" charset="0"/>
            </a:endParaRPr>
          </a:p>
          <a:p>
            <a:pPr marL="460375" lvl="0" indent="-285750">
              <a:spcBef>
                <a:spcPts val="600"/>
              </a:spcBef>
              <a:buFont typeface="Arial" panose="020B0604020202020204" pitchFamily="34" charset="0"/>
              <a:buChar char="•"/>
            </a:pPr>
            <a:r>
              <a:rPr lang="en-IN" sz="1400" u="sng" dirty="0">
                <a:latin typeface="Century Gothic" panose="020B0502020202020204" pitchFamily="34" charset="0"/>
                <a:hlinkClick r:id="rId7" tooltip="OPTCL, Odisha (Rourkela)"/>
              </a:rPr>
              <a:t>OPTCL, Odisha (Rourkela)</a:t>
            </a:r>
            <a:endParaRPr lang="en-IN" sz="1400" dirty="0">
              <a:latin typeface="Century Gothic" panose="020B0502020202020204" pitchFamily="34" charset="0"/>
            </a:endParaRPr>
          </a:p>
          <a:p>
            <a:pPr marL="0" indent="0" algn="just">
              <a:buNone/>
            </a:pPr>
            <a:endParaRPr lang="en-US" sz="1600" b="1" dirty="0">
              <a:solidFill>
                <a:srgbClr val="002060"/>
              </a:solidFill>
              <a:latin typeface="Century Gothic" panose="020B0502020202020204" pitchFamily="34" charset="0"/>
            </a:endParaRPr>
          </a:p>
          <a:p>
            <a:pPr marL="0" indent="0" algn="just">
              <a:buNone/>
            </a:pPr>
            <a:r>
              <a:rPr lang="en-US" sz="1600" b="1" dirty="0">
                <a:solidFill>
                  <a:srgbClr val="002060"/>
                </a:solidFill>
                <a:latin typeface="Century Gothic" panose="020B0502020202020204" pitchFamily="34" charset="0"/>
                <a:hlinkClick r:id="rId8"/>
              </a:rPr>
              <a:t>Read more about NSGM&gt;&gt;</a:t>
            </a:r>
            <a:endParaRPr lang="en-US" sz="1800" dirty="0">
              <a:solidFill>
                <a:srgbClr val="002060"/>
              </a:solidFill>
              <a:latin typeface="Century Gothic" panose="020B0502020202020204" pitchFamily="34" charset="0"/>
            </a:endParaRPr>
          </a:p>
        </p:txBody>
      </p:sp>
      <p:graphicFrame>
        <p:nvGraphicFramePr>
          <p:cNvPr id="4" name="Object 2">
            <a:extLst>
              <a:ext uri="{FF2B5EF4-FFF2-40B4-BE49-F238E27FC236}">
                <a16:creationId xmlns:a16="http://schemas.microsoft.com/office/drawing/2014/main" id="{53547F30-3641-4420-82B7-04AD777C0207}"/>
              </a:ext>
            </a:extLst>
          </p:cNvPr>
          <p:cNvGraphicFramePr>
            <a:graphicFrameLocks noChangeAspect="1"/>
          </p:cNvGraphicFramePr>
          <p:nvPr>
            <p:extLst>
              <p:ext uri="{D42A27DB-BD31-4B8C-83A1-F6EECF244321}">
                <p14:modId xmlns:p14="http://schemas.microsoft.com/office/powerpoint/2010/main" val="1689342355"/>
              </p:ext>
            </p:extLst>
          </p:nvPr>
        </p:nvGraphicFramePr>
        <p:xfrm>
          <a:off x="6730585" y="801619"/>
          <a:ext cx="5276535" cy="5359338"/>
        </p:xfrm>
        <a:graphic>
          <a:graphicData uri="http://schemas.openxmlformats.org/presentationml/2006/ole">
            <mc:AlternateContent xmlns:mc="http://schemas.openxmlformats.org/markup-compatibility/2006">
              <mc:Choice xmlns:v="urn:schemas-microsoft-com:vml" Requires="v">
                <p:oleObj name="Slide" r:id="rId9" imgW="3095262" imgH="2321099" progId="PowerPoint.Slide.12">
                  <p:embed/>
                </p:oleObj>
              </mc:Choice>
              <mc:Fallback>
                <p:oleObj name="Slide" r:id="rId9" imgW="3095262" imgH="2321099" progId="PowerPoint.Slide.12">
                  <p:embed/>
                  <p:pic>
                    <p:nvPicPr>
                      <p:cNvPr id="4" name="Object 2">
                        <a:extLst>
                          <a:ext uri="{FF2B5EF4-FFF2-40B4-BE49-F238E27FC236}">
                            <a16:creationId xmlns:a16="http://schemas.microsoft.com/office/drawing/2014/main" id="{53547F30-3641-4420-82B7-04AD777C0207}"/>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730585" y="801619"/>
                        <a:ext cx="5276535" cy="5359338"/>
                      </a:xfrm>
                      <a:prstGeom prst="rect">
                        <a:avLst/>
                      </a:prstGeom>
                      <a:noFill/>
                    </p:spPr>
                  </p:pic>
                </p:oleObj>
              </mc:Fallback>
            </mc:AlternateContent>
          </a:graphicData>
        </a:graphic>
      </p:graphicFrame>
    </p:spTree>
    <p:extLst>
      <p:ext uri="{BB962C8B-B14F-4D97-AF65-F5344CB8AC3E}">
        <p14:creationId xmlns:p14="http://schemas.microsoft.com/office/powerpoint/2010/main" val="67019613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647" y="342901"/>
            <a:ext cx="11282082" cy="665628"/>
          </a:xfrm>
        </p:spPr>
        <p:txBody>
          <a:bodyPr>
            <a:normAutofit/>
          </a:bodyPr>
          <a:lstStyle/>
          <a:p>
            <a:r>
              <a:rPr lang="en-IN" sz="3600" b="1" dirty="0">
                <a:solidFill>
                  <a:srgbClr val="002060"/>
                </a:solidFill>
              </a:rPr>
              <a:t>Smart Meter National Programme (SMNP)</a:t>
            </a:r>
          </a:p>
        </p:txBody>
      </p:sp>
      <p:sp>
        <p:nvSpPr>
          <p:cNvPr id="3" name="Content Placeholder 2"/>
          <p:cNvSpPr>
            <a:spLocks noGrp="1"/>
          </p:cNvSpPr>
          <p:nvPr>
            <p:ph idx="1"/>
          </p:nvPr>
        </p:nvSpPr>
        <p:spPr>
          <a:xfrm>
            <a:off x="470647" y="1169894"/>
            <a:ext cx="11282082" cy="5186456"/>
          </a:xfrm>
        </p:spPr>
        <p:txBody>
          <a:bodyPr>
            <a:noAutofit/>
          </a:bodyPr>
          <a:lstStyle/>
          <a:p>
            <a:pPr algn="just"/>
            <a:r>
              <a:rPr lang="en-US" sz="2200" b="1" dirty="0">
                <a:solidFill>
                  <a:srgbClr val="002060"/>
                </a:solidFill>
                <a:latin typeface="Century Gothic" panose="020B0502020202020204" pitchFamily="34" charset="0"/>
                <a:hlinkClick r:id="rId2"/>
              </a:rPr>
              <a:t>Smart Meter National </a:t>
            </a:r>
            <a:r>
              <a:rPr lang="en-US" sz="2200" b="1" dirty="0" err="1">
                <a:solidFill>
                  <a:srgbClr val="002060"/>
                </a:solidFill>
                <a:latin typeface="Century Gothic" panose="020B0502020202020204" pitchFamily="34" charset="0"/>
                <a:hlinkClick r:id="rId2"/>
              </a:rPr>
              <a:t>Programme</a:t>
            </a:r>
            <a:r>
              <a:rPr lang="en-US" sz="2200" b="1" dirty="0">
                <a:solidFill>
                  <a:srgbClr val="002060"/>
                </a:solidFill>
                <a:latin typeface="Century Gothic" panose="020B0502020202020204" pitchFamily="34" charset="0"/>
                <a:hlinkClick r:id="rId2"/>
              </a:rPr>
              <a:t> </a:t>
            </a:r>
            <a:r>
              <a:rPr lang="en-US" sz="2200" dirty="0">
                <a:solidFill>
                  <a:srgbClr val="002060"/>
                </a:solidFill>
                <a:latin typeface="Century Gothic" panose="020B0502020202020204" pitchFamily="34" charset="0"/>
              </a:rPr>
              <a:t>is being implemented by Energy Efficiency Services Limited (EESL) under Ministry of Power (</a:t>
            </a:r>
            <a:r>
              <a:rPr lang="en-US" sz="2200" dirty="0" err="1">
                <a:solidFill>
                  <a:srgbClr val="002060"/>
                </a:solidFill>
                <a:latin typeface="Century Gothic" panose="020B0502020202020204" pitchFamily="34" charset="0"/>
              </a:rPr>
              <a:t>MoP</a:t>
            </a:r>
            <a:r>
              <a:rPr lang="en-US" sz="2200" dirty="0">
                <a:solidFill>
                  <a:srgbClr val="002060"/>
                </a:solidFill>
                <a:latin typeface="Century Gothic" panose="020B0502020202020204" pitchFamily="34" charset="0"/>
              </a:rPr>
              <a:t>) to eventually replace 25 crore (250 million) conventional meters with smart meters across India.</a:t>
            </a:r>
          </a:p>
          <a:p>
            <a:pPr algn="just"/>
            <a:r>
              <a:rPr lang="en-US" sz="2200" dirty="0">
                <a:solidFill>
                  <a:srgbClr val="002060"/>
                </a:solidFill>
                <a:latin typeface="Century Gothic" panose="020B0502020202020204" pitchFamily="34" charset="0"/>
              </a:rPr>
              <a:t>SMNP is being implemented under BOOT model on cost plus approach, which means all Capex/</a:t>
            </a:r>
            <a:r>
              <a:rPr lang="en-US" sz="2200" dirty="0" err="1">
                <a:solidFill>
                  <a:srgbClr val="002060"/>
                </a:solidFill>
                <a:latin typeface="Century Gothic" panose="020B0502020202020204" pitchFamily="34" charset="0"/>
              </a:rPr>
              <a:t>Opex</a:t>
            </a:r>
            <a:r>
              <a:rPr lang="en-US" sz="2200" dirty="0">
                <a:solidFill>
                  <a:srgbClr val="002060"/>
                </a:solidFill>
                <a:latin typeface="Century Gothic" panose="020B0502020202020204" pitchFamily="34" charset="0"/>
              </a:rPr>
              <a:t> is done by EESL and the states/ utilities are not required to invest upfront</a:t>
            </a:r>
          </a:p>
          <a:p>
            <a:pPr algn="just"/>
            <a:r>
              <a:rPr lang="en-US" sz="2200" dirty="0">
                <a:solidFill>
                  <a:srgbClr val="002060"/>
                </a:solidFill>
                <a:latin typeface="Century Gothic" panose="020B0502020202020204" pitchFamily="34" charset="0"/>
              </a:rPr>
              <a:t>EESL has signed MoUs/Agreements for smart meters with states of Andhra Pradesh, Uttar Pradesh, Haryana, Bihar, NDMC-Delhi, Rajasthan, Telangana and for prepaid meters with the states of Uttar Pradesh and Tripura.</a:t>
            </a:r>
          </a:p>
          <a:p>
            <a:pPr algn="just"/>
            <a:r>
              <a:rPr lang="en-US" sz="2200" dirty="0">
                <a:solidFill>
                  <a:srgbClr val="002060"/>
                </a:solidFill>
                <a:latin typeface="Century Gothic" panose="020B0502020202020204" pitchFamily="34" charset="0"/>
              </a:rPr>
              <a:t>EESL has completed procurement process of 1.5 crore (15 million) smart meters. </a:t>
            </a:r>
          </a:p>
          <a:p>
            <a:pPr algn="just"/>
            <a:r>
              <a:rPr lang="en-US" sz="2200" dirty="0">
                <a:solidFill>
                  <a:srgbClr val="002060"/>
                </a:solidFill>
                <a:latin typeface="Century Gothic" panose="020B0502020202020204" pitchFamily="34" charset="0"/>
              </a:rPr>
              <a:t>As on date, EESL has installed over 13.2 lakh smart meters in Uttar Pradesh, New Delhi, Haryana and Bihar under SMNP</a:t>
            </a:r>
          </a:p>
          <a:p>
            <a:pPr marL="0" indent="0" algn="just">
              <a:buNone/>
            </a:pPr>
            <a:r>
              <a:rPr lang="en-US" sz="2200" dirty="0">
                <a:solidFill>
                  <a:srgbClr val="002060"/>
                </a:solidFill>
                <a:latin typeface="Century Gothic" panose="020B0502020202020204" pitchFamily="34" charset="0"/>
                <a:hlinkClick r:id="rId3"/>
              </a:rPr>
              <a:t>Read more about SMNP&gt;&gt;</a:t>
            </a:r>
            <a:endParaRPr lang="en-US" sz="2200" dirty="0">
              <a:solidFill>
                <a:srgbClr val="002060"/>
              </a:solidFill>
              <a:latin typeface="Century Gothic" panose="020B0502020202020204" pitchFamily="34" charset="0"/>
            </a:endParaRPr>
          </a:p>
          <a:p>
            <a:pPr algn="just"/>
            <a:endParaRPr lang="en-US" sz="2200"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5536849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E71290-56A3-4540-A996-46BB7FC19162}"/>
              </a:ext>
            </a:extLst>
          </p:cNvPr>
          <p:cNvSpPr>
            <a:spLocks noGrp="1"/>
          </p:cNvSpPr>
          <p:nvPr>
            <p:ph type="title"/>
          </p:nvPr>
        </p:nvSpPr>
        <p:spPr>
          <a:xfrm>
            <a:off x="734517" y="3028000"/>
            <a:ext cx="10805391" cy="707886"/>
          </a:xfrm>
          <a:solidFill>
            <a:srgbClr val="002060"/>
          </a:solidFill>
        </p:spPr>
        <p:txBody>
          <a:bodyPr/>
          <a:lstStyle/>
          <a:p>
            <a:pPr lvl="1" algn="ctr"/>
            <a:r>
              <a:rPr lang="en-US" sz="4000" b="1" dirty="0">
                <a:solidFill>
                  <a:schemeClr val="bg1">
                    <a:lumMod val="95000"/>
                  </a:schemeClr>
                </a:solidFill>
                <a:latin typeface="Century Gothic" panose="020B0502020202020204" pitchFamily="34" charset="0"/>
              </a:rPr>
              <a:t>Smart City</a:t>
            </a:r>
          </a:p>
        </p:txBody>
      </p:sp>
    </p:spTree>
    <p:extLst>
      <p:ext uri="{BB962C8B-B14F-4D97-AF65-F5344CB8AC3E}">
        <p14:creationId xmlns:p14="http://schemas.microsoft.com/office/powerpoint/2010/main" val="14412409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5126"/>
            <a:ext cx="10896600" cy="764428"/>
          </a:xfrm>
        </p:spPr>
        <p:txBody>
          <a:bodyPr/>
          <a:lstStyle/>
          <a:p>
            <a:r>
              <a:rPr lang="en-US" altLang="en-US" sz="4000" b="1" dirty="0">
                <a:solidFill>
                  <a:srgbClr val="002060"/>
                </a:solidFill>
                <a:latin typeface="Century Gothic" panose="020B0502020202020204" pitchFamily="34" charset="0"/>
              </a:rPr>
              <a:t>Bureau of Indian Standards (BIS)…         1(4) </a:t>
            </a:r>
            <a:endParaRPr lang="en-IN" sz="4000" b="1" dirty="0">
              <a:solidFill>
                <a:srgbClr val="002060"/>
              </a:solidFill>
              <a:latin typeface="Century Gothic" panose="020B0502020202020204" pitchFamily="34" charset="0"/>
            </a:endParaRPr>
          </a:p>
        </p:txBody>
      </p:sp>
      <p:sp>
        <p:nvSpPr>
          <p:cNvPr id="3" name="Content Placeholder 2"/>
          <p:cNvSpPr>
            <a:spLocks noGrp="1"/>
          </p:cNvSpPr>
          <p:nvPr>
            <p:ph idx="1"/>
          </p:nvPr>
        </p:nvSpPr>
        <p:spPr>
          <a:xfrm>
            <a:off x="457200" y="1129554"/>
            <a:ext cx="11295528" cy="5093085"/>
          </a:xfrm>
        </p:spPr>
        <p:txBody>
          <a:bodyPr>
            <a:normAutofit fontScale="25000" lnSpcReduction="20000"/>
          </a:bodyPr>
          <a:lstStyle/>
          <a:p>
            <a:pPr algn="just">
              <a:lnSpc>
                <a:spcPct val="120000"/>
              </a:lnSpc>
              <a:spcBef>
                <a:spcPts val="200"/>
              </a:spcBef>
              <a:spcAft>
                <a:spcPts val="200"/>
              </a:spcAft>
            </a:pPr>
            <a:r>
              <a:rPr lang="en-US" sz="7200" dirty="0">
                <a:solidFill>
                  <a:srgbClr val="002060"/>
                </a:solidFill>
                <a:cs typeface="Calibri" panose="020F0502020204030204" pitchFamily="34" charset="0"/>
              </a:rPr>
              <a:t>The Indian Standards Institution (ISI) founded in 1947</a:t>
            </a:r>
          </a:p>
          <a:p>
            <a:pPr algn="just">
              <a:lnSpc>
                <a:spcPct val="120000"/>
              </a:lnSpc>
              <a:spcBef>
                <a:spcPts val="200"/>
              </a:spcBef>
              <a:spcAft>
                <a:spcPts val="200"/>
              </a:spcAft>
            </a:pPr>
            <a:r>
              <a:rPr lang="en-US" sz="7200" dirty="0">
                <a:solidFill>
                  <a:srgbClr val="002060"/>
                </a:solidFill>
                <a:cs typeface="Calibri" panose="020F0502020204030204" pitchFamily="34" charset="0"/>
              </a:rPr>
              <a:t>BIS took over work of  ISI through enactment of BIS Act (1986) by the Indian Parliament</a:t>
            </a:r>
          </a:p>
          <a:p>
            <a:pPr algn="just">
              <a:lnSpc>
                <a:spcPct val="120000"/>
              </a:lnSpc>
              <a:spcBef>
                <a:spcPts val="200"/>
              </a:spcBef>
              <a:spcAft>
                <a:spcPts val="200"/>
              </a:spcAft>
            </a:pPr>
            <a:r>
              <a:rPr lang="en-US" sz="7200" dirty="0">
                <a:solidFill>
                  <a:srgbClr val="002060"/>
                </a:solidFill>
                <a:cs typeface="Calibri" panose="020F0502020204030204" pitchFamily="34" charset="0"/>
              </a:rPr>
              <a:t>BIS Act 2016 makes BIS National Standards Body of India </a:t>
            </a:r>
          </a:p>
          <a:p>
            <a:pPr algn="just">
              <a:lnSpc>
                <a:spcPct val="120000"/>
              </a:lnSpc>
              <a:spcBef>
                <a:spcPts val="200"/>
              </a:spcBef>
              <a:spcAft>
                <a:spcPts val="200"/>
              </a:spcAft>
            </a:pPr>
            <a:r>
              <a:rPr lang="en-US" sz="7200" dirty="0">
                <a:solidFill>
                  <a:srgbClr val="002060"/>
                </a:solidFill>
              </a:rPr>
              <a:t>Works as WTO-TBT Enquiry Point for India</a:t>
            </a:r>
          </a:p>
          <a:p>
            <a:pPr marL="68580" indent="-342900" algn="just">
              <a:lnSpc>
                <a:spcPct val="120000"/>
              </a:lnSpc>
              <a:spcBef>
                <a:spcPts val="200"/>
              </a:spcBef>
              <a:spcAft>
                <a:spcPts val="200"/>
              </a:spcAft>
            </a:pPr>
            <a:r>
              <a:rPr lang="en-US" sz="7200" b="1" dirty="0">
                <a:solidFill>
                  <a:srgbClr val="002060"/>
                </a:solidFill>
                <a:cs typeface="Calibri" panose="020F0502020204030204" pitchFamily="34" charset="0"/>
              </a:rPr>
              <a:t>Objectives:</a:t>
            </a:r>
          </a:p>
          <a:p>
            <a:pPr marL="800100" lvl="1" indent="-512763" algn="just">
              <a:lnSpc>
                <a:spcPct val="120000"/>
              </a:lnSpc>
              <a:spcBef>
                <a:spcPts val="200"/>
              </a:spcBef>
              <a:spcAft>
                <a:spcPts val="200"/>
              </a:spcAft>
              <a:buFont typeface="Courier New" panose="02070309020205020404" pitchFamily="49" charset="0"/>
              <a:buChar char="o"/>
            </a:pPr>
            <a:r>
              <a:rPr lang="en-US" sz="6400" dirty="0">
                <a:solidFill>
                  <a:srgbClr val="002060"/>
                </a:solidFill>
                <a:cs typeface="Calibri" panose="020F0502020204030204" pitchFamily="34" charset="0"/>
              </a:rPr>
              <a:t>Harmonious, development of  standardization &amp; quality control</a:t>
            </a:r>
          </a:p>
          <a:p>
            <a:pPr marL="800100" lvl="1" indent="-512763" algn="just">
              <a:lnSpc>
                <a:spcPct val="120000"/>
              </a:lnSpc>
              <a:spcBef>
                <a:spcPts val="200"/>
              </a:spcBef>
              <a:spcAft>
                <a:spcPts val="200"/>
              </a:spcAft>
              <a:buFont typeface="Courier New" panose="02070309020205020404" pitchFamily="49" charset="0"/>
              <a:buChar char="o"/>
            </a:pPr>
            <a:r>
              <a:rPr lang="en-US" sz="6400" dirty="0">
                <a:solidFill>
                  <a:srgbClr val="002060"/>
                </a:solidFill>
                <a:cs typeface="Calibri" panose="020F0502020204030204" pitchFamily="34" charset="0"/>
              </a:rPr>
              <a:t>Certification schemes for products and systems </a:t>
            </a:r>
          </a:p>
          <a:p>
            <a:pPr marL="800100" lvl="1" indent="-512763" algn="just">
              <a:lnSpc>
                <a:spcPct val="120000"/>
              </a:lnSpc>
              <a:spcBef>
                <a:spcPts val="200"/>
              </a:spcBef>
              <a:spcAft>
                <a:spcPts val="200"/>
              </a:spcAft>
              <a:buFont typeface="Courier New" panose="02070309020205020404" pitchFamily="49" charset="0"/>
              <a:buChar char="o"/>
            </a:pPr>
            <a:r>
              <a:rPr lang="en-US" sz="6400" dirty="0">
                <a:solidFill>
                  <a:srgbClr val="002060"/>
                </a:solidFill>
                <a:cs typeface="Calibri" panose="020F0502020204030204" pitchFamily="34" charset="0"/>
              </a:rPr>
              <a:t>Growth and development of Indian industry, commerce and exports </a:t>
            </a:r>
          </a:p>
          <a:p>
            <a:pPr marL="800100" lvl="1" indent="-512763" algn="just">
              <a:lnSpc>
                <a:spcPct val="120000"/>
              </a:lnSpc>
              <a:spcBef>
                <a:spcPts val="200"/>
              </a:spcBef>
              <a:spcAft>
                <a:spcPts val="200"/>
              </a:spcAft>
              <a:buFont typeface="Courier New" panose="02070309020205020404" pitchFamily="49" charset="0"/>
              <a:buChar char="o"/>
            </a:pPr>
            <a:r>
              <a:rPr lang="en-US" sz="6400" dirty="0">
                <a:solidFill>
                  <a:srgbClr val="002060"/>
                </a:solidFill>
                <a:cs typeface="Calibri" panose="020F0502020204030204" pitchFamily="34" charset="0"/>
              </a:rPr>
              <a:t>Consumer protection</a:t>
            </a:r>
          </a:p>
          <a:p>
            <a:pPr marL="68580" indent="-342900" algn="just">
              <a:lnSpc>
                <a:spcPct val="120000"/>
              </a:lnSpc>
              <a:spcBef>
                <a:spcPts val="200"/>
              </a:spcBef>
              <a:spcAft>
                <a:spcPts val="200"/>
              </a:spcAft>
            </a:pPr>
            <a:r>
              <a:rPr lang="en-US" sz="7200" b="1" dirty="0">
                <a:solidFill>
                  <a:srgbClr val="002060"/>
                </a:solidFill>
                <a:cs typeface="Calibri" panose="020F0502020204030204" pitchFamily="34" charset="0"/>
              </a:rPr>
              <a:t>Activities:</a:t>
            </a:r>
          </a:p>
          <a:p>
            <a:pPr marL="795338" indent="-508000" algn="just">
              <a:lnSpc>
                <a:spcPct val="120000"/>
              </a:lnSpc>
              <a:spcBef>
                <a:spcPts val="200"/>
              </a:spcBef>
              <a:spcAft>
                <a:spcPts val="200"/>
              </a:spcAft>
              <a:buFont typeface="Courier New" panose="02070309020205020404" pitchFamily="49" charset="0"/>
              <a:buChar char="o"/>
            </a:pPr>
            <a:r>
              <a:rPr lang="en-US" sz="6400" dirty="0">
                <a:solidFill>
                  <a:srgbClr val="002060"/>
                </a:solidFill>
                <a:cs typeface="Calibri" panose="020F0502020204030204" pitchFamily="34" charset="0"/>
              </a:rPr>
              <a:t>Standards Formulation</a:t>
            </a:r>
          </a:p>
          <a:p>
            <a:pPr marL="795338" indent="-508000" algn="just">
              <a:lnSpc>
                <a:spcPct val="120000"/>
              </a:lnSpc>
              <a:spcBef>
                <a:spcPts val="200"/>
              </a:spcBef>
              <a:spcAft>
                <a:spcPts val="200"/>
              </a:spcAft>
              <a:buFont typeface="Courier New" panose="02070309020205020404" pitchFamily="49" charset="0"/>
              <a:buChar char="o"/>
            </a:pPr>
            <a:r>
              <a:rPr lang="en-US" sz="6400" dirty="0">
                <a:solidFill>
                  <a:srgbClr val="002060"/>
                </a:solidFill>
                <a:cs typeface="Calibri" panose="020F0502020204030204" pitchFamily="34" charset="0"/>
              </a:rPr>
              <a:t>System Certification Scheme</a:t>
            </a:r>
          </a:p>
          <a:p>
            <a:pPr marL="795338" indent="-508000" algn="just">
              <a:lnSpc>
                <a:spcPct val="120000"/>
              </a:lnSpc>
              <a:spcBef>
                <a:spcPts val="200"/>
              </a:spcBef>
              <a:spcAft>
                <a:spcPts val="200"/>
              </a:spcAft>
              <a:buFont typeface="Courier New" panose="02070309020205020404" pitchFamily="49" charset="0"/>
              <a:buChar char="o"/>
            </a:pPr>
            <a:r>
              <a:rPr lang="en-US" sz="6400" dirty="0">
                <a:solidFill>
                  <a:srgbClr val="002060"/>
                </a:solidFill>
                <a:cs typeface="Calibri" panose="020F0502020204030204" pitchFamily="34" charset="0"/>
              </a:rPr>
              <a:t>Product Certification Scheme</a:t>
            </a:r>
          </a:p>
          <a:p>
            <a:pPr marL="795338" indent="-508000" algn="just">
              <a:lnSpc>
                <a:spcPct val="120000"/>
              </a:lnSpc>
              <a:spcBef>
                <a:spcPts val="200"/>
              </a:spcBef>
              <a:spcAft>
                <a:spcPts val="200"/>
              </a:spcAft>
              <a:buFont typeface="Courier New" panose="02070309020205020404" pitchFamily="49" charset="0"/>
              <a:buChar char="o"/>
            </a:pPr>
            <a:r>
              <a:rPr lang="en-US" sz="6400" dirty="0">
                <a:solidFill>
                  <a:srgbClr val="002060"/>
                </a:solidFill>
                <a:cs typeface="Calibri" panose="020F0502020204030204" pitchFamily="34" charset="0"/>
              </a:rPr>
              <a:t>Compulsory Registration Scheme</a:t>
            </a:r>
          </a:p>
          <a:p>
            <a:pPr marL="795338" indent="-508000" algn="just">
              <a:lnSpc>
                <a:spcPct val="120000"/>
              </a:lnSpc>
              <a:spcBef>
                <a:spcPts val="200"/>
              </a:spcBef>
              <a:spcAft>
                <a:spcPts val="200"/>
              </a:spcAft>
              <a:buFont typeface="Courier New" panose="02070309020205020404" pitchFamily="49" charset="0"/>
              <a:buChar char="o"/>
            </a:pPr>
            <a:r>
              <a:rPr lang="en-US" sz="6400" dirty="0">
                <a:solidFill>
                  <a:srgbClr val="002060"/>
                </a:solidFill>
                <a:cs typeface="Calibri" panose="020F0502020204030204" pitchFamily="34" charset="0"/>
              </a:rPr>
              <a:t>Foreign Manufacturers Certification Scheme</a:t>
            </a:r>
          </a:p>
          <a:p>
            <a:pPr marL="795338" indent="-508000" algn="just">
              <a:lnSpc>
                <a:spcPct val="120000"/>
              </a:lnSpc>
              <a:spcBef>
                <a:spcPts val="200"/>
              </a:spcBef>
              <a:spcAft>
                <a:spcPts val="200"/>
              </a:spcAft>
              <a:buFont typeface="Courier New" panose="02070309020205020404" pitchFamily="49" charset="0"/>
              <a:buChar char="o"/>
            </a:pPr>
            <a:r>
              <a:rPr lang="en-US" sz="6600" dirty="0">
                <a:solidFill>
                  <a:srgbClr val="002060"/>
                </a:solidFill>
                <a:latin typeface="Century Gothic" panose="020B0502020202020204" pitchFamily="34" charset="0"/>
                <a:cs typeface="Calibri" panose="020F0502020204030204" pitchFamily="34" charset="0"/>
              </a:rPr>
              <a:t>Hall Marking Scheme</a:t>
            </a:r>
          </a:p>
          <a:p>
            <a:pPr marL="795338" indent="-508000" algn="just">
              <a:lnSpc>
                <a:spcPct val="120000"/>
              </a:lnSpc>
              <a:spcBef>
                <a:spcPts val="200"/>
              </a:spcBef>
              <a:spcAft>
                <a:spcPts val="200"/>
              </a:spcAft>
              <a:buFont typeface="Courier New" panose="02070309020205020404" pitchFamily="49" charset="0"/>
              <a:buChar char="o"/>
            </a:pPr>
            <a:endParaRPr lang="en-US" sz="6400" dirty="0">
              <a:solidFill>
                <a:srgbClr val="002060"/>
              </a:solidFill>
              <a:cs typeface="Calibri" panose="020F0502020204030204" pitchFamily="34" charset="0"/>
            </a:endParaRPr>
          </a:p>
          <a:p>
            <a:pPr marL="795338" indent="-508000" algn="just">
              <a:spcBef>
                <a:spcPts val="0"/>
              </a:spcBef>
              <a:spcAft>
                <a:spcPts val="0"/>
              </a:spcAft>
              <a:buFont typeface="Wingdings" panose="05000000000000000000" pitchFamily="2" charset="2"/>
              <a:buChar char="q"/>
            </a:pPr>
            <a:endParaRPr lang="en-US" sz="2100" dirty="0">
              <a:solidFill>
                <a:srgbClr val="002060"/>
              </a:solidFill>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B52EC0BB-33DC-403E-B5F5-87B8DF1EDDA5}"/>
              </a:ext>
            </a:extLst>
          </p:cNvPr>
          <p:cNvSpPr txBox="1"/>
          <p:nvPr/>
        </p:nvSpPr>
        <p:spPr>
          <a:xfrm>
            <a:off x="6269636" y="4345262"/>
            <a:ext cx="5662534" cy="2093265"/>
          </a:xfrm>
          <a:prstGeom prst="rect">
            <a:avLst/>
          </a:prstGeom>
          <a:noFill/>
        </p:spPr>
        <p:txBody>
          <a:bodyPr wrap="square">
            <a:spAutoFit/>
          </a:bodyPr>
          <a:lstStyle/>
          <a:p>
            <a:pPr marL="795338" indent="-508000" algn="just">
              <a:lnSpc>
                <a:spcPct val="120000"/>
              </a:lnSpc>
              <a:spcBef>
                <a:spcPts val="200"/>
              </a:spcBef>
              <a:spcAft>
                <a:spcPts val="200"/>
              </a:spcAft>
              <a:buFont typeface="Courier New" panose="02070309020205020404" pitchFamily="49" charset="0"/>
              <a:buChar char="o"/>
            </a:pPr>
            <a:r>
              <a:rPr lang="en-US" sz="1600" dirty="0">
                <a:solidFill>
                  <a:srgbClr val="002060"/>
                </a:solidFill>
                <a:latin typeface="Century Gothic" panose="020B0502020202020204" pitchFamily="34" charset="0"/>
                <a:cs typeface="Calibri" panose="020F0502020204030204" pitchFamily="34" charset="0"/>
              </a:rPr>
              <a:t>Laboratory Recognition Scheme</a:t>
            </a:r>
          </a:p>
          <a:p>
            <a:pPr marL="795338" indent="-508000" algn="just">
              <a:lnSpc>
                <a:spcPct val="120000"/>
              </a:lnSpc>
              <a:spcBef>
                <a:spcPts val="200"/>
              </a:spcBef>
              <a:spcAft>
                <a:spcPts val="200"/>
              </a:spcAft>
              <a:buFont typeface="Courier New" panose="02070309020205020404" pitchFamily="49" charset="0"/>
              <a:buChar char="o"/>
            </a:pPr>
            <a:r>
              <a:rPr lang="en-US" sz="1600" dirty="0">
                <a:solidFill>
                  <a:srgbClr val="002060"/>
                </a:solidFill>
                <a:latin typeface="Century Gothic" panose="020B0502020202020204" pitchFamily="34" charset="0"/>
                <a:cs typeface="Calibri" panose="020F0502020204030204" pitchFamily="34" charset="0"/>
              </a:rPr>
              <a:t>Sale of Indian Standards</a:t>
            </a:r>
          </a:p>
          <a:p>
            <a:pPr marL="795338" indent="-508000" algn="just">
              <a:lnSpc>
                <a:spcPct val="120000"/>
              </a:lnSpc>
              <a:spcBef>
                <a:spcPts val="200"/>
              </a:spcBef>
              <a:spcAft>
                <a:spcPts val="200"/>
              </a:spcAft>
              <a:buFont typeface="Courier New" panose="02070309020205020404" pitchFamily="49" charset="0"/>
              <a:buChar char="o"/>
            </a:pPr>
            <a:r>
              <a:rPr lang="en-US" sz="1600" dirty="0">
                <a:solidFill>
                  <a:srgbClr val="002060"/>
                </a:solidFill>
                <a:latin typeface="Century Gothic" panose="020B0502020202020204" pitchFamily="34" charset="0"/>
                <a:cs typeface="Calibri" panose="020F0502020204030204" pitchFamily="34" charset="0"/>
              </a:rPr>
              <a:t>Consumer Affairs Activities</a:t>
            </a:r>
          </a:p>
          <a:p>
            <a:pPr marL="795338" indent="-508000" algn="just">
              <a:lnSpc>
                <a:spcPct val="120000"/>
              </a:lnSpc>
              <a:spcBef>
                <a:spcPts val="200"/>
              </a:spcBef>
              <a:spcAft>
                <a:spcPts val="200"/>
              </a:spcAft>
              <a:buFont typeface="Courier New" panose="02070309020205020404" pitchFamily="49" charset="0"/>
              <a:buChar char="o"/>
            </a:pPr>
            <a:r>
              <a:rPr lang="en-US" sz="1600" dirty="0">
                <a:solidFill>
                  <a:srgbClr val="002060"/>
                </a:solidFill>
                <a:latin typeface="Century Gothic" panose="020B0502020202020204" pitchFamily="34" charset="0"/>
                <a:cs typeface="Calibri" panose="020F0502020204030204" pitchFamily="34" charset="0"/>
              </a:rPr>
              <a:t>Promotional Activities</a:t>
            </a:r>
          </a:p>
          <a:p>
            <a:pPr marL="795338" indent="-508000" algn="just">
              <a:lnSpc>
                <a:spcPct val="120000"/>
              </a:lnSpc>
              <a:spcBef>
                <a:spcPts val="200"/>
              </a:spcBef>
              <a:spcAft>
                <a:spcPts val="200"/>
              </a:spcAft>
              <a:buFont typeface="Courier New" panose="02070309020205020404" pitchFamily="49" charset="0"/>
              <a:buChar char="o"/>
            </a:pPr>
            <a:r>
              <a:rPr lang="en-US" sz="1600" dirty="0">
                <a:solidFill>
                  <a:srgbClr val="002060"/>
                </a:solidFill>
                <a:latin typeface="Century Gothic" panose="020B0502020202020204" pitchFamily="34" charset="0"/>
                <a:cs typeface="Calibri" panose="020F0502020204030204" pitchFamily="34" charset="0"/>
              </a:rPr>
              <a:t>Training Services, National &amp; International level</a:t>
            </a:r>
          </a:p>
          <a:p>
            <a:pPr marL="795338" indent="-508000" algn="just">
              <a:lnSpc>
                <a:spcPct val="120000"/>
              </a:lnSpc>
              <a:spcBef>
                <a:spcPts val="200"/>
              </a:spcBef>
              <a:spcAft>
                <a:spcPts val="200"/>
              </a:spcAft>
              <a:buFont typeface="Courier New" panose="02070309020205020404" pitchFamily="49" charset="0"/>
              <a:buChar char="o"/>
            </a:pPr>
            <a:r>
              <a:rPr lang="en-US" sz="1600" dirty="0">
                <a:solidFill>
                  <a:srgbClr val="002060"/>
                </a:solidFill>
                <a:latin typeface="Century Gothic" panose="020B0502020202020204" pitchFamily="34" charset="0"/>
                <a:cs typeface="Calibri" panose="020F0502020204030204" pitchFamily="34" charset="0"/>
              </a:rPr>
              <a:t>Information Services</a:t>
            </a:r>
          </a:p>
        </p:txBody>
      </p:sp>
    </p:spTree>
    <p:extLst>
      <p:ext uri="{BB962C8B-B14F-4D97-AF65-F5344CB8AC3E}">
        <p14:creationId xmlns:p14="http://schemas.microsoft.com/office/powerpoint/2010/main" val="16612806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647" y="342901"/>
            <a:ext cx="11282082" cy="665628"/>
          </a:xfrm>
        </p:spPr>
        <p:txBody>
          <a:bodyPr>
            <a:normAutofit/>
          </a:bodyPr>
          <a:lstStyle/>
          <a:p>
            <a:r>
              <a:rPr lang="en-US" sz="3600" b="1" dirty="0">
                <a:solidFill>
                  <a:srgbClr val="002060"/>
                </a:solidFill>
              </a:rPr>
              <a:t>Smart City Mission, Government of India</a:t>
            </a:r>
            <a:endParaRPr lang="en-IN" sz="3600" b="1" dirty="0">
              <a:solidFill>
                <a:srgbClr val="002060"/>
              </a:solidFill>
            </a:endParaRPr>
          </a:p>
        </p:txBody>
      </p:sp>
      <p:sp>
        <p:nvSpPr>
          <p:cNvPr id="3" name="Content Placeholder 2"/>
          <p:cNvSpPr>
            <a:spLocks noGrp="1"/>
          </p:cNvSpPr>
          <p:nvPr>
            <p:ph idx="1"/>
          </p:nvPr>
        </p:nvSpPr>
        <p:spPr>
          <a:xfrm>
            <a:off x="470647" y="1169894"/>
            <a:ext cx="11282082" cy="5186456"/>
          </a:xfrm>
        </p:spPr>
        <p:txBody>
          <a:bodyPr>
            <a:noAutofit/>
          </a:bodyPr>
          <a:lstStyle/>
          <a:p>
            <a:pPr algn="just"/>
            <a:r>
              <a:rPr lang="en-US" sz="1800" b="1" dirty="0">
                <a:solidFill>
                  <a:srgbClr val="002060"/>
                </a:solidFill>
              </a:rPr>
              <a:t>India launched 100 smart cities mission On 25th June 2015.</a:t>
            </a:r>
          </a:p>
          <a:p>
            <a:pPr lvl="1" algn="just"/>
            <a:r>
              <a:rPr lang="en-US" sz="1600" dirty="0">
                <a:solidFill>
                  <a:srgbClr val="002060"/>
                </a:solidFill>
              </a:rPr>
              <a:t>Create core infrastructure </a:t>
            </a:r>
          </a:p>
          <a:p>
            <a:pPr lvl="1" algn="just"/>
            <a:r>
              <a:rPr lang="en-US" sz="1600" dirty="0">
                <a:solidFill>
                  <a:srgbClr val="002060"/>
                </a:solidFill>
              </a:rPr>
              <a:t>Provide a decent quality of life</a:t>
            </a:r>
          </a:p>
          <a:p>
            <a:pPr lvl="1" algn="just"/>
            <a:r>
              <a:rPr lang="en-US" sz="1600" dirty="0">
                <a:solidFill>
                  <a:srgbClr val="002060"/>
                </a:solidFill>
              </a:rPr>
              <a:t>Build clean and sustainable environment and application </a:t>
            </a:r>
          </a:p>
          <a:p>
            <a:pPr algn="just"/>
            <a:r>
              <a:rPr lang="en-US" sz="1800" dirty="0">
                <a:solidFill>
                  <a:srgbClr val="002060"/>
                </a:solidFill>
              </a:rPr>
              <a:t>Government has announced names of 100 smart cities with a total proposed investment of INR 2,05,018 Crore (€24 Billion).</a:t>
            </a:r>
          </a:p>
          <a:p>
            <a:pPr algn="just"/>
            <a:r>
              <a:rPr lang="en-US" sz="1800" b="1" dirty="0">
                <a:solidFill>
                  <a:srgbClr val="002060"/>
                </a:solidFill>
              </a:rPr>
              <a:t>Smart Cities Mission Dashboard:</a:t>
            </a:r>
          </a:p>
          <a:p>
            <a:pPr lvl="1" algn="just">
              <a:buFont typeface="Wingdings" panose="05000000000000000000" pitchFamily="2" charset="2"/>
              <a:buChar char="ü"/>
            </a:pPr>
            <a:r>
              <a:rPr lang="en-US" sz="1600" dirty="0">
                <a:solidFill>
                  <a:srgbClr val="002060"/>
                </a:solidFill>
              </a:rPr>
              <a:t>Total Winning Proposals were 100</a:t>
            </a:r>
          </a:p>
          <a:p>
            <a:pPr lvl="1" algn="just">
              <a:buFont typeface="Wingdings" panose="05000000000000000000" pitchFamily="2" charset="2"/>
              <a:buChar char="ü"/>
            </a:pPr>
            <a:r>
              <a:rPr lang="en-US" sz="1600" dirty="0">
                <a:solidFill>
                  <a:srgbClr val="002060"/>
                </a:solidFill>
              </a:rPr>
              <a:t>Total Urban Population Impacted is 99,630,069</a:t>
            </a:r>
          </a:p>
          <a:p>
            <a:pPr lvl="1" algn="just">
              <a:buFont typeface="Wingdings" panose="05000000000000000000" pitchFamily="2" charset="2"/>
              <a:buChar char="ü"/>
            </a:pPr>
            <a:r>
              <a:rPr lang="en-US" sz="1600" dirty="0">
                <a:solidFill>
                  <a:srgbClr val="002060"/>
                </a:solidFill>
              </a:rPr>
              <a:t>Total Cost of Projects (₹ Cr.) (Including Other Cost - O&amp;M, Contingency, etc.) is 2,05,018 Cr. (€24 billion)</a:t>
            </a:r>
          </a:p>
          <a:p>
            <a:pPr lvl="1" algn="just">
              <a:buFont typeface="Wingdings" panose="05000000000000000000" pitchFamily="2" charset="2"/>
              <a:buChar char="ü"/>
            </a:pPr>
            <a:r>
              <a:rPr lang="en-US" sz="1600" dirty="0">
                <a:solidFill>
                  <a:srgbClr val="002060"/>
                </a:solidFill>
              </a:rPr>
              <a:t>Total Area Based Development Cost (₹ Cr.) is 164,204 [€19.3 Billion]</a:t>
            </a:r>
          </a:p>
          <a:p>
            <a:pPr lvl="1" algn="just">
              <a:buFont typeface="Wingdings" panose="05000000000000000000" pitchFamily="2" charset="2"/>
              <a:buChar char="ü"/>
            </a:pPr>
            <a:r>
              <a:rPr lang="en-US" sz="1600" dirty="0">
                <a:solidFill>
                  <a:srgbClr val="002060"/>
                </a:solidFill>
              </a:rPr>
              <a:t>Total Pan City Solution Cost (₹ Cr.) is 38,914 [€4.6 Billion]</a:t>
            </a:r>
          </a:p>
          <a:p>
            <a:pPr algn="just"/>
            <a:r>
              <a:rPr lang="en-US" sz="1800" dirty="0">
                <a:solidFill>
                  <a:srgbClr val="002060"/>
                </a:solidFill>
              </a:rPr>
              <a:t>Telecom Regulatory (TRAI) has released White paper on “</a:t>
            </a:r>
            <a:r>
              <a:rPr lang="en-US" sz="1800" dirty="0">
                <a:solidFill>
                  <a:srgbClr val="002060"/>
                </a:solidFill>
                <a:hlinkClick r:id="rId2"/>
              </a:rPr>
              <a:t>Smart Cities in India: Framework for ICT infrastructure</a:t>
            </a:r>
            <a:r>
              <a:rPr lang="en-US" sz="1800" dirty="0">
                <a:solidFill>
                  <a:srgbClr val="002060"/>
                </a:solidFill>
              </a:rPr>
              <a:t>” that tries to identify the framework for ICT Infrastructure for the success of Smart Cities Mission in India. </a:t>
            </a:r>
          </a:p>
          <a:p>
            <a:pPr marL="0" indent="0" algn="just">
              <a:buNone/>
            </a:pPr>
            <a:r>
              <a:rPr lang="en-IN" sz="1800" b="1" dirty="0">
                <a:solidFill>
                  <a:srgbClr val="002060"/>
                </a:solidFill>
                <a:effectLst/>
                <a:ea typeface="Calibri" panose="020F0502020204030204" pitchFamily="34" charset="0"/>
                <a:cs typeface="Calibri" panose="020F0502020204030204" pitchFamily="34" charset="0"/>
              </a:rPr>
              <a:t>For more information on</a:t>
            </a:r>
            <a:r>
              <a:rPr lang="en-IN" sz="1800" b="1" dirty="0">
                <a:effectLst/>
                <a:ea typeface="Calibri" panose="020F0502020204030204" pitchFamily="34" charset="0"/>
                <a:cs typeface="Calibri" panose="020F0502020204030204" pitchFamily="34" charset="0"/>
              </a:rPr>
              <a:t> </a:t>
            </a:r>
            <a:r>
              <a:rPr lang="en-IN" sz="1800" b="1" u="sng" dirty="0">
                <a:solidFill>
                  <a:srgbClr val="0000FF"/>
                </a:solidFill>
                <a:effectLst/>
                <a:ea typeface="Calibri" panose="020F0502020204030204" pitchFamily="34" charset="0"/>
                <a:cs typeface="Calibri" panose="020F0502020204030204" pitchFamily="34" charset="0"/>
                <a:hlinkClick r:id="rId3"/>
              </a:rPr>
              <a:t>Smart Cities Guidelines</a:t>
            </a:r>
            <a:r>
              <a:rPr lang="en-IN" sz="1800" b="1" dirty="0">
                <a:effectLst/>
                <a:ea typeface="Calibri" panose="020F0502020204030204" pitchFamily="34" charset="0"/>
                <a:cs typeface="Calibri" panose="020F0502020204030204" pitchFamily="34" charset="0"/>
              </a:rPr>
              <a:t> </a:t>
            </a:r>
            <a:r>
              <a:rPr lang="en-IN" sz="1800" b="1" dirty="0">
                <a:solidFill>
                  <a:srgbClr val="002060"/>
                </a:solidFill>
                <a:effectLst/>
                <a:ea typeface="Calibri" panose="020F0502020204030204" pitchFamily="34" charset="0"/>
                <a:cs typeface="Calibri" panose="020F0502020204030204" pitchFamily="34" charset="0"/>
              </a:rPr>
              <a:t>and other related information please click </a:t>
            </a:r>
            <a:r>
              <a:rPr lang="en-IN" sz="1800" b="1" u="sng" dirty="0">
                <a:solidFill>
                  <a:srgbClr val="0000FF"/>
                </a:solidFill>
                <a:effectLst/>
                <a:ea typeface="Calibri" panose="020F0502020204030204" pitchFamily="34" charset="0"/>
                <a:cs typeface="Calibri" panose="020F0502020204030204" pitchFamily="34" charset="0"/>
                <a:hlinkClick r:id="rId4"/>
              </a:rPr>
              <a:t>here</a:t>
            </a:r>
            <a:r>
              <a:rPr lang="en-IN" sz="1800" b="1" dirty="0">
                <a:effectLst/>
                <a:ea typeface="Calibri" panose="020F0502020204030204" pitchFamily="34" charset="0"/>
                <a:cs typeface="Calibri" panose="020F0502020204030204" pitchFamily="34" charset="0"/>
              </a:rPr>
              <a:t> </a:t>
            </a:r>
            <a:r>
              <a:rPr lang="en-IN" sz="1800" b="1" dirty="0">
                <a:solidFill>
                  <a:srgbClr val="002060"/>
                </a:solidFill>
                <a:effectLst/>
                <a:ea typeface="Calibri" panose="020F0502020204030204" pitchFamily="34" charset="0"/>
                <a:cs typeface="Calibri" panose="020F0502020204030204" pitchFamily="34" charset="0"/>
              </a:rPr>
              <a:t>and</a:t>
            </a:r>
            <a:r>
              <a:rPr lang="en-IN" sz="1800" b="1" dirty="0">
                <a:effectLst/>
                <a:ea typeface="Calibri" panose="020F0502020204030204" pitchFamily="34" charset="0"/>
                <a:cs typeface="Calibri" panose="020F0502020204030204" pitchFamily="34" charset="0"/>
              </a:rPr>
              <a:t> </a:t>
            </a:r>
            <a:r>
              <a:rPr lang="en-IN" sz="1800" b="1" u="sng" dirty="0">
                <a:solidFill>
                  <a:srgbClr val="0000FF"/>
                </a:solidFill>
                <a:effectLst/>
                <a:ea typeface="Calibri" panose="020F0502020204030204" pitchFamily="34" charset="0"/>
                <a:cs typeface="Calibri" panose="020F0502020204030204" pitchFamily="34" charset="0"/>
                <a:hlinkClick r:id="rId5"/>
              </a:rPr>
              <a:t>here</a:t>
            </a:r>
            <a:r>
              <a:rPr lang="en-IN" sz="1800" b="1" dirty="0">
                <a:effectLst/>
                <a:ea typeface="Calibri" panose="020F0502020204030204" pitchFamily="34" charset="0"/>
                <a:cs typeface="Calibri" panose="020F0502020204030204" pitchFamily="34" charset="0"/>
              </a:rPr>
              <a:t> </a:t>
            </a:r>
            <a:r>
              <a:rPr lang="en-IN" sz="1800" b="1" dirty="0">
                <a:solidFill>
                  <a:srgbClr val="002060"/>
                </a:solidFill>
                <a:effectLst/>
                <a:ea typeface="Calibri" panose="020F0502020204030204" pitchFamily="34" charset="0"/>
                <a:cs typeface="Calibri" panose="020F0502020204030204" pitchFamily="34" charset="0"/>
              </a:rPr>
              <a:t>and</a:t>
            </a:r>
            <a:r>
              <a:rPr lang="en-IN" sz="1800" b="1" dirty="0">
                <a:effectLst/>
                <a:ea typeface="Calibri" panose="020F0502020204030204" pitchFamily="34" charset="0"/>
                <a:cs typeface="Calibri" panose="020F0502020204030204" pitchFamily="34" charset="0"/>
              </a:rPr>
              <a:t> </a:t>
            </a:r>
            <a:r>
              <a:rPr lang="en-IN" sz="1800" b="1" u="sng" dirty="0">
                <a:solidFill>
                  <a:srgbClr val="0000FF"/>
                </a:solidFill>
                <a:effectLst/>
                <a:ea typeface="Calibri" panose="020F0502020204030204" pitchFamily="34" charset="0"/>
                <a:cs typeface="Calibri" panose="020F0502020204030204" pitchFamily="34" charset="0"/>
                <a:hlinkClick r:id="rId6"/>
              </a:rPr>
              <a:t>here</a:t>
            </a:r>
            <a:endParaRPr lang="en-IN" sz="1800" b="1" dirty="0">
              <a:effectLst/>
              <a:ea typeface="Calibri" panose="020F0502020204030204" pitchFamily="34" charset="0"/>
              <a:cs typeface="Times New Roman" panose="02020603050405020304" pitchFamily="18" charset="0"/>
            </a:endParaRPr>
          </a:p>
          <a:p>
            <a:pPr marL="0" indent="0" algn="just">
              <a:buNone/>
            </a:pPr>
            <a:endParaRPr lang="en-US" sz="1800" dirty="0">
              <a:solidFill>
                <a:srgbClr val="002060"/>
              </a:solidFill>
            </a:endParaRPr>
          </a:p>
        </p:txBody>
      </p:sp>
    </p:spTree>
    <p:extLst>
      <p:ext uri="{BB962C8B-B14F-4D97-AF65-F5344CB8AC3E}">
        <p14:creationId xmlns:p14="http://schemas.microsoft.com/office/powerpoint/2010/main" val="401931034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647" y="342901"/>
            <a:ext cx="11282082" cy="665628"/>
          </a:xfrm>
        </p:spPr>
        <p:txBody>
          <a:bodyPr>
            <a:normAutofit/>
          </a:bodyPr>
          <a:lstStyle/>
          <a:p>
            <a:r>
              <a:rPr lang="en-US" sz="3600" b="1" dirty="0">
                <a:solidFill>
                  <a:srgbClr val="002060"/>
                </a:solidFill>
              </a:rPr>
              <a:t>Indian Urban Data Exchange (IUDX) Program</a:t>
            </a:r>
            <a:endParaRPr lang="en-IN" sz="3600" b="1" dirty="0">
              <a:solidFill>
                <a:srgbClr val="002060"/>
              </a:solidFill>
            </a:endParaRPr>
          </a:p>
        </p:txBody>
      </p:sp>
      <p:sp>
        <p:nvSpPr>
          <p:cNvPr id="3" name="Content Placeholder 2"/>
          <p:cNvSpPr>
            <a:spLocks noGrp="1"/>
          </p:cNvSpPr>
          <p:nvPr>
            <p:ph idx="1"/>
          </p:nvPr>
        </p:nvSpPr>
        <p:spPr>
          <a:xfrm>
            <a:off x="470647" y="1008529"/>
            <a:ext cx="11282082" cy="5347821"/>
          </a:xfrm>
        </p:spPr>
        <p:txBody>
          <a:bodyPr>
            <a:noAutofit/>
          </a:bodyPr>
          <a:lstStyle/>
          <a:p>
            <a:pPr algn="just"/>
            <a:r>
              <a:rPr lang="en-US" sz="1600" b="1" dirty="0">
                <a:solidFill>
                  <a:srgbClr val="002060"/>
                </a:solidFill>
              </a:rPr>
              <a:t>In February 2021, Ministry of Housing and Urban Affairs (</a:t>
            </a:r>
            <a:r>
              <a:rPr lang="en-US" sz="1600" b="1" dirty="0" err="1">
                <a:solidFill>
                  <a:srgbClr val="002060"/>
                </a:solidFill>
              </a:rPr>
              <a:t>MoHUA</a:t>
            </a:r>
            <a:r>
              <a:rPr lang="en-US" sz="1600" b="1" dirty="0">
                <a:solidFill>
                  <a:srgbClr val="002060"/>
                </a:solidFill>
              </a:rPr>
              <a:t>) launched India Urban Data Exchange (IUDX) </a:t>
            </a:r>
            <a:r>
              <a:rPr lang="en-US" sz="1600" b="1" dirty="0" err="1">
                <a:solidFill>
                  <a:srgbClr val="002060"/>
                </a:solidFill>
              </a:rPr>
              <a:t>programe</a:t>
            </a:r>
            <a:endParaRPr lang="en-US" sz="1600" b="1" dirty="0">
              <a:solidFill>
                <a:srgbClr val="002060"/>
              </a:solidFill>
            </a:endParaRPr>
          </a:p>
          <a:p>
            <a:pPr lvl="1" algn="just">
              <a:buFont typeface="Wingdings" panose="05000000000000000000" pitchFamily="2" charset="2"/>
              <a:buChar char="ü"/>
            </a:pPr>
            <a:r>
              <a:rPr lang="en-US" sz="1500" dirty="0">
                <a:solidFill>
                  <a:srgbClr val="002060"/>
                </a:solidFill>
              </a:rPr>
              <a:t>An open-source software platform</a:t>
            </a:r>
          </a:p>
          <a:p>
            <a:pPr lvl="1" algn="just">
              <a:buFont typeface="Wingdings" panose="05000000000000000000" pitchFamily="2" charset="2"/>
              <a:buChar char="ü"/>
            </a:pPr>
            <a:r>
              <a:rPr lang="en-US" sz="1500" dirty="0">
                <a:solidFill>
                  <a:srgbClr val="002060"/>
                </a:solidFill>
              </a:rPr>
              <a:t>Serves as a seamless interface for data providers/Users</a:t>
            </a:r>
          </a:p>
          <a:p>
            <a:pPr lvl="1" algn="just">
              <a:buFont typeface="Wingdings" panose="05000000000000000000" pitchFamily="2" charset="2"/>
              <a:buChar char="ü"/>
            </a:pPr>
            <a:r>
              <a:rPr lang="en-US" sz="1500" dirty="0">
                <a:solidFill>
                  <a:srgbClr val="002060"/>
                </a:solidFill>
              </a:rPr>
              <a:t>Facilitates secure, authenticated and managed exchange of data amongst various data platforms, third-party authenticated and authorized applications and other data sources, data producers and consumers, both within a city to begin with and scaled up across cities eventually at a national level, in a uniform and seamless way.</a:t>
            </a:r>
          </a:p>
          <a:p>
            <a:pPr lvl="1" algn="just">
              <a:buFont typeface="Wingdings" panose="05000000000000000000" pitchFamily="2" charset="2"/>
              <a:buChar char="ü"/>
            </a:pPr>
            <a:r>
              <a:rPr lang="en-US" sz="1500" dirty="0">
                <a:solidFill>
                  <a:srgbClr val="002060"/>
                </a:solidFill>
              </a:rPr>
              <a:t>New applications across data silos</a:t>
            </a:r>
          </a:p>
          <a:p>
            <a:pPr lvl="1" algn="just">
              <a:buFont typeface="Wingdings" panose="05000000000000000000" pitchFamily="2" charset="2"/>
              <a:buChar char="ü"/>
            </a:pPr>
            <a:r>
              <a:rPr lang="en-US" sz="1500" dirty="0">
                <a:solidFill>
                  <a:srgbClr val="002060"/>
                </a:solidFill>
              </a:rPr>
              <a:t>Strong security, privacy and audit framework: providers control sharing of data</a:t>
            </a:r>
          </a:p>
          <a:p>
            <a:pPr lvl="1" algn="just">
              <a:buFont typeface="Wingdings" panose="05000000000000000000" pitchFamily="2" charset="2"/>
              <a:buChar char="ü"/>
            </a:pPr>
            <a:r>
              <a:rPr lang="en-US" sz="1500" dirty="0">
                <a:solidFill>
                  <a:srgbClr val="002060"/>
                </a:solidFill>
              </a:rPr>
              <a:t>With more use cases, it is expected to improve urban data governance </a:t>
            </a:r>
          </a:p>
          <a:p>
            <a:pPr algn="just"/>
            <a:r>
              <a:rPr lang="en-IN" sz="1600" b="1" u="sng" dirty="0">
                <a:solidFill>
                  <a:srgbClr val="000000"/>
                </a:solidFill>
                <a:effectLst/>
                <a:ea typeface="Calibri" panose="020F0502020204030204" pitchFamily="34" charset="0"/>
                <a:cs typeface="Calibri" panose="020F0502020204030204" pitchFamily="34" charset="0"/>
                <a:hlinkClick r:id="rId2"/>
              </a:rPr>
              <a:t>FIWARE Foundation, a non-profit organization</a:t>
            </a:r>
            <a:r>
              <a:rPr lang="en-IN" sz="1600" b="1" u="sng" dirty="0">
                <a:solidFill>
                  <a:srgbClr val="000000"/>
                </a:solidFill>
                <a:effectLst/>
                <a:ea typeface="Calibri" panose="020F0502020204030204" pitchFamily="34" charset="0"/>
                <a:cs typeface="Calibri" panose="020F0502020204030204" pitchFamily="34" charset="0"/>
              </a:rPr>
              <a:t>,</a:t>
            </a:r>
            <a:r>
              <a:rPr lang="en-IN" sz="1600" b="1" u="sng" dirty="0">
                <a:solidFill>
                  <a:srgbClr val="000000"/>
                </a:solidFill>
                <a:effectLst/>
                <a:ea typeface="Calibri" panose="020F0502020204030204" pitchFamily="34" charset="0"/>
                <a:cs typeface="Calibri" panose="020F0502020204030204" pitchFamily="34" charset="0"/>
                <a:hlinkClick r:id="rId2"/>
              </a:rPr>
              <a:t> teams up with IUDX Program over Open Source to Provide a Standard Smart City Platform for Indian Cities</a:t>
            </a:r>
            <a:endParaRPr lang="en-IN" sz="1600" b="1" u="sng" dirty="0">
              <a:solidFill>
                <a:srgbClr val="000000"/>
              </a:solidFill>
              <a:effectLst/>
              <a:ea typeface="Calibri" panose="020F0502020204030204" pitchFamily="34" charset="0"/>
              <a:cs typeface="Calibri" panose="020F0502020204030204" pitchFamily="34" charset="0"/>
            </a:endParaRPr>
          </a:p>
          <a:p>
            <a:pPr lvl="1" algn="just">
              <a:buFont typeface="Wingdings" panose="05000000000000000000" pitchFamily="2" charset="2"/>
              <a:buChar char="ü"/>
            </a:pPr>
            <a:r>
              <a:rPr lang="en-US" sz="1600" dirty="0">
                <a:solidFill>
                  <a:srgbClr val="002060"/>
                </a:solidFill>
                <a:effectLst/>
                <a:ea typeface="Calibri" panose="020F0502020204030204" pitchFamily="34" charset="0"/>
                <a:cs typeface="Mangal" panose="02040503050203030202" pitchFamily="18" charset="0"/>
              </a:rPr>
              <a:t>IUDX Program will adopt ETSI’s NGSI-LD API specifications for its resource server.</a:t>
            </a:r>
            <a:endParaRPr lang="en-IN" sz="1600" dirty="0">
              <a:solidFill>
                <a:srgbClr val="002060"/>
              </a:solidFill>
              <a:effectLst/>
              <a:ea typeface="Calibri" panose="020F0502020204030204" pitchFamily="34" charset="0"/>
              <a:cs typeface="Mangal" panose="02040503050203030202" pitchFamily="18" charset="0"/>
            </a:endParaRPr>
          </a:p>
          <a:p>
            <a:pPr algn="just">
              <a:lnSpc>
                <a:spcPct val="100000"/>
              </a:lnSpc>
            </a:pPr>
            <a:r>
              <a:rPr lang="en-IN" sz="1600" b="1" dirty="0">
                <a:solidFill>
                  <a:srgbClr val="002060"/>
                </a:solidFill>
                <a:effectLst/>
                <a:ea typeface="Calibri" panose="020F0502020204030204" pitchFamily="34" charset="0"/>
                <a:cs typeface="Mangal" panose="02040503050203030202" pitchFamily="18" charset="0"/>
              </a:rPr>
              <a:t>Other related documents:</a:t>
            </a:r>
            <a:endParaRPr lang="en-IN" sz="1600" dirty="0">
              <a:solidFill>
                <a:srgbClr val="002060"/>
              </a:solidFill>
              <a:effectLst/>
              <a:ea typeface="Calibri" panose="020F0502020204030204" pitchFamily="34" charset="0"/>
              <a:cs typeface="Mangal" panose="02040503050203030202" pitchFamily="18" charset="0"/>
            </a:endParaRPr>
          </a:p>
          <a:p>
            <a:pPr marL="800100" lvl="1" indent="-342900" algn="just">
              <a:lnSpc>
                <a:spcPct val="100000"/>
              </a:lnSpc>
              <a:spcBef>
                <a:spcPts val="0"/>
              </a:spcBef>
              <a:buFont typeface="Calibri" panose="020F0502020204030204" pitchFamily="34" charset="0"/>
              <a:buChar char="-"/>
            </a:pPr>
            <a:r>
              <a:rPr lang="en-IN" sz="1500" u="sng" dirty="0">
                <a:solidFill>
                  <a:srgbClr val="0000FF"/>
                </a:solidFill>
                <a:effectLst/>
                <a:ea typeface="Times New Roman" panose="02020603050405020304" pitchFamily="18" charset="0"/>
                <a:cs typeface="Mangal" panose="02040503050203030202" pitchFamily="18" charset="0"/>
                <a:hlinkClick r:id="rId3"/>
              </a:rPr>
              <a:t>IUDX technical overview&gt;&gt;</a:t>
            </a:r>
            <a:endParaRPr lang="en-IN" sz="1500" dirty="0">
              <a:effectLst/>
              <a:ea typeface="Times New Roman" panose="02020603050405020304" pitchFamily="18" charset="0"/>
              <a:cs typeface="Mangal" panose="02040503050203030202" pitchFamily="18" charset="0"/>
            </a:endParaRPr>
          </a:p>
          <a:p>
            <a:pPr marL="800100" lvl="1" indent="-342900" algn="just">
              <a:lnSpc>
                <a:spcPct val="100000"/>
              </a:lnSpc>
              <a:spcBef>
                <a:spcPts val="0"/>
              </a:spcBef>
              <a:buFont typeface="Calibri" panose="020F0502020204030204" pitchFamily="34" charset="0"/>
              <a:buChar char="-"/>
            </a:pPr>
            <a:r>
              <a:rPr lang="en-IN" sz="1500" u="sng" dirty="0">
                <a:solidFill>
                  <a:srgbClr val="0000FF"/>
                </a:solidFill>
                <a:effectLst/>
                <a:ea typeface="Times New Roman" panose="02020603050405020304" pitchFamily="18" charset="0"/>
                <a:cs typeface="Mangal" panose="02040503050203030202" pitchFamily="18" charset="0"/>
                <a:hlinkClick r:id="rId4"/>
              </a:rPr>
              <a:t>The India Urban Data Exchange: An overview of Rationale, Architecture and Methodology&gt;&gt;</a:t>
            </a:r>
            <a:endParaRPr lang="en-IN" sz="1500" dirty="0">
              <a:effectLst/>
              <a:ea typeface="Times New Roman" panose="02020603050405020304" pitchFamily="18" charset="0"/>
              <a:cs typeface="Mangal" panose="02040503050203030202" pitchFamily="18" charset="0"/>
            </a:endParaRPr>
          </a:p>
          <a:p>
            <a:pPr marL="800100" lvl="1" indent="-342900" algn="just">
              <a:lnSpc>
                <a:spcPct val="100000"/>
              </a:lnSpc>
              <a:spcBef>
                <a:spcPts val="0"/>
              </a:spcBef>
              <a:buFont typeface="Calibri" panose="020F0502020204030204" pitchFamily="34" charset="0"/>
              <a:buChar char="-"/>
            </a:pPr>
            <a:r>
              <a:rPr lang="en-IN" sz="1500" u="sng" dirty="0">
                <a:solidFill>
                  <a:srgbClr val="0000FF"/>
                </a:solidFill>
                <a:effectLst/>
                <a:ea typeface="Times New Roman" panose="02020603050405020304" pitchFamily="18" charset="0"/>
                <a:cs typeface="Mangal" panose="02040503050203030202" pitchFamily="18" charset="0"/>
                <a:hlinkClick r:id="rId5"/>
              </a:rPr>
              <a:t>Discussion Paper on Data Exchange Framework for Indian Smart Cities</a:t>
            </a:r>
            <a:endParaRPr lang="en-IN" sz="1500" dirty="0">
              <a:effectLst/>
              <a:ea typeface="Times New Roman" panose="02020603050405020304" pitchFamily="18" charset="0"/>
              <a:cs typeface="Mangal" panose="02040503050203030202" pitchFamily="18" charset="0"/>
            </a:endParaRPr>
          </a:p>
          <a:p>
            <a:r>
              <a:rPr lang="en-US" sz="1600" b="1" dirty="0">
                <a:effectLst/>
                <a:ea typeface="Times New Roman" panose="02020603050405020304" pitchFamily="18" charset="0"/>
                <a:cs typeface="Times New Roman" panose="02020603050405020304" pitchFamily="18" charset="0"/>
              </a:rPr>
              <a:t> </a:t>
            </a:r>
            <a:r>
              <a:rPr lang="en-IN" sz="1600" b="1" dirty="0">
                <a:solidFill>
                  <a:srgbClr val="002060"/>
                </a:solidFill>
                <a:effectLst/>
                <a:ea typeface="Calibri" panose="020F0502020204030204" pitchFamily="34" charset="0"/>
                <a:cs typeface="Mangal" panose="02040503050203030202" pitchFamily="18" charset="0"/>
              </a:rPr>
              <a:t>For more information about IUDX, please </a:t>
            </a:r>
            <a:r>
              <a:rPr lang="en-IN" sz="1600" u="sng" dirty="0">
                <a:solidFill>
                  <a:srgbClr val="0000FF"/>
                </a:solidFill>
                <a:effectLst/>
                <a:ea typeface="Calibri" panose="020F0502020204030204" pitchFamily="34" charset="0"/>
                <a:cs typeface="Mangal" panose="02040503050203030202" pitchFamily="18" charset="0"/>
                <a:hlinkClick r:id="rId4"/>
              </a:rPr>
              <a:t>click here</a:t>
            </a:r>
            <a:endParaRPr lang="en-IN" sz="1600" dirty="0">
              <a:effectLst/>
              <a:ea typeface="Calibri" panose="020F0502020204030204" pitchFamily="34" charset="0"/>
              <a:cs typeface="Mangal" panose="02040503050203030202" pitchFamily="18" charset="0"/>
            </a:endParaRPr>
          </a:p>
          <a:p>
            <a:pPr algn="just"/>
            <a:endParaRPr lang="en-US" sz="1600" dirty="0">
              <a:solidFill>
                <a:srgbClr val="002060"/>
              </a:solidFill>
            </a:endParaRPr>
          </a:p>
        </p:txBody>
      </p:sp>
    </p:spTree>
    <p:extLst>
      <p:ext uri="{BB962C8B-B14F-4D97-AF65-F5344CB8AC3E}">
        <p14:creationId xmlns:p14="http://schemas.microsoft.com/office/powerpoint/2010/main" val="216596730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E71290-56A3-4540-A996-46BB7FC19162}"/>
              </a:ext>
            </a:extLst>
          </p:cNvPr>
          <p:cNvSpPr>
            <a:spLocks noGrp="1"/>
          </p:cNvSpPr>
          <p:nvPr>
            <p:ph type="title"/>
          </p:nvPr>
        </p:nvSpPr>
        <p:spPr>
          <a:xfrm>
            <a:off x="734517" y="3028000"/>
            <a:ext cx="10805391" cy="707886"/>
          </a:xfrm>
          <a:solidFill>
            <a:srgbClr val="002060"/>
          </a:solidFill>
        </p:spPr>
        <p:txBody>
          <a:bodyPr/>
          <a:lstStyle/>
          <a:p>
            <a:pPr lvl="1" algn="ctr"/>
            <a:r>
              <a:rPr lang="en-US" sz="4000" b="1" dirty="0">
                <a:solidFill>
                  <a:schemeClr val="bg1">
                    <a:lumMod val="95000"/>
                  </a:schemeClr>
                </a:solidFill>
                <a:latin typeface="Century Gothic" panose="020B0502020202020204" pitchFamily="34" charset="0"/>
              </a:rPr>
              <a:t>Make in India/manufacturing</a:t>
            </a:r>
          </a:p>
        </p:txBody>
      </p:sp>
    </p:spTree>
    <p:extLst>
      <p:ext uri="{BB962C8B-B14F-4D97-AF65-F5344CB8AC3E}">
        <p14:creationId xmlns:p14="http://schemas.microsoft.com/office/powerpoint/2010/main" val="340335837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647" y="342901"/>
            <a:ext cx="11282082" cy="665628"/>
          </a:xfrm>
        </p:spPr>
        <p:txBody>
          <a:bodyPr>
            <a:normAutofit/>
          </a:bodyPr>
          <a:lstStyle/>
          <a:p>
            <a:r>
              <a:rPr lang="en-US" sz="3600" b="1" dirty="0">
                <a:solidFill>
                  <a:srgbClr val="002060"/>
                </a:solidFill>
              </a:rPr>
              <a:t>Make in India</a:t>
            </a:r>
            <a:endParaRPr lang="en-IN" sz="3600" b="1" dirty="0">
              <a:solidFill>
                <a:srgbClr val="002060"/>
              </a:solidFill>
            </a:endParaRPr>
          </a:p>
        </p:txBody>
      </p:sp>
      <p:sp>
        <p:nvSpPr>
          <p:cNvPr id="3" name="Content Placeholder 2"/>
          <p:cNvSpPr>
            <a:spLocks noGrp="1"/>
          </p:cNvSpPr>
          <p:nvPr>
            <p:ph idx="1"/>
          </p:nvPr>
        </p:nvSpPr>
        <p:spPr>
          <a:xfrm>
            <a:off x="470647" y="1169894"/>
            <a:ext cx="11282082" cy="5186456"/>
          </a:xfrm>
        </p:spPr>
        <p:txBody>
          <a:bodyPr>
            <a:noAutofit/>
          </a:bodyPr>
          <a:lstStyle/>
          <a:p>
            <a:r>
              <a:rPr lang="en-US" sz="1800" dirty="0">
                <a:solidFill>
                  <a:srgbClr val="002060"/>
                </a:solidFill>
              </a:rPr>
              <a:t>Launched by </a:t>
            </a:r>
            <a:r>
              <a:rPr lang="en-US" sz="1800" dirty="0" err="1">
                <a:solidFill>
                  <a:srgbClr val="002060"/>
                </a:solidFill>
              </a:rPr>
              <a:t>GoI</a:t>
            </a:r>
            <a:r>
              <a:rPr lang="en-US" sz="1800" dirty="0">
                <a:solidFill>
                  <a:srgbClr val="002060"/>
                </a:solidFill>
              </a:rPr>
              <a:t> on September 25, 2014 and is led by the Department of Industrial Policy and Promotion (DIPP)</a:t>
            </a:r>
          </a:p>
          <a:p>
            <a:r>
              <a:rPr lang="en-US" sz="1800" b="1" dirty="0">
                <a:solidFill>
                  <a:srgbClr val="002060"/>
                </a:solidFill>
              </a:rPr>
              <a:t>Mission:</a:t>
            </a:r>
          </a:p>
          <a:p>
            <a:pPr marL="803275" indent="-346075">
              <a:buFont typeface="Wingdings" pitchFamily="2" charset="2"/>
              <a:buChar char="ü"/>
            </a:pPr>
            <a:r>
              <a:rPr lang="en-US" sz="1600" dirty="0">
                <a:solidFill>
                  <a:srgbClr val="002060"/>
                </a:solidFill>
              </a:rPr>
              <a:t>Manufacture in India and sell the products worldwide.</a:t>
            </a:r>
          </a:p>
          <a:p>
            <a:pPr marL="803275" indent="-346075">
              <a:buFont typeface="Wingdings" pitchFamily="2" charset="2"/>
              <a:buChar char="ü"/>
            </a:pPr>
            <a:r>
              <a:rPr lang="en-US" sz="1600" dirty="0">
                <a:solidFill>
                  <a:srgbClr val="002060"/>
                </a:solidFill>
              </a:rPr>
              <a:t>To raise contribution of manufacturing sector to 25% of the Gross Domestic Product (GDP) by 2025</a:t>
            </a:r>
          </a:p>
          <a:p>
            <a:r>
              <a:rPr lang="en-US" sz="1800" b="1" dirty="0">
                <a:solidFill>
                  <a:srgbClr val="002060"/>
                </a:solidFill>
              </a:rPr>
              <a:t>Major objective:</a:t>
            </a:r>
          </a:p>
          <a:p>
            <a:pPr marL="803275" indent="-346075">
              <a:buFont typeface="Wingdings" pitchFamily="2" charset="2"/>
              <a:buChar char="ü"/>
            </a:pPr>
            <a:r>
              <a:rPr lang="en-US" sz="1600" dirty="0">
                <a:solidFill>
                  <a:srgbClr val="002060"/>
                </a:solidFill>
              </a:rPr>
              <a:t>Job creation</a:t>
            </a:r>
          </a:p>
          <a:p>
            <a:pPr marL="803275" indent="-346075">
              <a:buFont typeface="Wingdings" pitchFamily="2" charset="2"/>
              <a:buChar char="ü"/>
            </a:pPr>
            <a:r>
              <a:rPr lang="en-US" sz="1600" dirty="0">
                <a:solidFill>
                  <a:srgbClr val="002060"/>
                </a:solidFill>
              </a:rPr>
              <a:t>Economic Development</a:t>
            </a:r>
          </a:p>
          <a:p>
            <a:pPr marL="803275" indent="-346075">
              <a:buFont typeface="Wingdings" pitchFamily="2" charset="2"/>
              <a:buChar char="ü"/>
            </a:pPr>
            <a:r>
              <a:rPr lang="en-US" sz="1600" dirty="0">
                <a:solidFill>
                  <a:srgbClr val="002060"/>
                </a:solidFill>
              </a:rPr>
              <a:t>Global Recognition</a:t>
            </a:r>
          </a:p>
          <a:p>
            <a:r>
              <a:rPr lang="en-US" sz="1800" b="1" dirty="0">
                <a:solidFill>
                  <a:srgbClr val="002060"/>
                </a:solidFill>
              </a:rPr>
              <a:t>Four Pillars:</a:t>
            </a:r>
          </a:p>
          <a:p>
            <a:pPr marL="803275" indent="-346075">
              <a:buFont typeface="Wingdings" pitchFamily="2" charset="2"/>
              <a:buChar char="ü"/>
            </a:pPr>
            <a:r>
              <a:rPr lang="en-US" sz="1600" dirty="0">
                <a:solidFill>
                  <a:srgbClr val="002060"/>
                </a:solidFill>
              </a:rPr>
              <a:t>New Processes</a:t>
            </a:r>
          </a:p>
          <a:p>
            <a:pPr marL="803275" indent="-346075">
              <a:buFont typeface="Wingdings" pitchFamily="2" charset="2"/>
              <a:buChar char="ü"/>
            </a:pPr>
            <a:r>
              <a:rPr lang="en-US" sz="1600" dirty="0">
                <a:solidFill>
                  <a:srgbClr val="002060"/>
                </a:solidFill>
              </a:rPr>
              <a:t>New Infrastructure</a:t>
            </a:r>
          </a:p>
          <a:p>
            <a:pPr marL="803275" indent="-346075">
              <a:buFont typeface="Wingdings" pitchFamily="2" charset="2"/>
              <a:buChar char="ü"/>
            </a:pPr>
            <a:r>
              <a:rPr lang="en-US" sz="1600" dirty="0">
                <a:solidFill>
                  <a:srgbClr val="002060"/>
                </a:solidFill>
              </a:rPr>
              <a:t>New Sectors</a:t>
            </a:r>
          </a:p>
          <a:p>
            <a:pPr marL="803275" indent="-346075">
              <a:buFont typeface="Wingdings" pitchFamily="2" charset="2"/>
              <a:buChar char="ü"/>
            </a:pPr>
            <a:r>
              <a:rPr lang="en-US" sz="1600" dirty="0">
                <a:solidFill>
                  <a:srgbClr val="002060"/>
                </a:solidFill>
              </a:rPr>
              <a:t>New Mindset</a:t>
            </a:r>
          </a:p>
          <a:p>
            <a:pPr marL="457200" indent="-457200">
              <a:buNone/>
            </a:pPr>
            <a:r>
              <a:rPr lang="en-US" sz="1800" dirty="0">
                <a:solidFill>
                  <a:srgbClr val="002060"/>
                </a:solidFill>
              </a:rPr>
              <a:t>For more information, please click </a:t>
            </a:r>
            <a:r>
              <a:rPr lang="en-US" sz="1800" dirty="0">
                <a:solidFill>
                  <a:srgbClr val="002060"/>
                </a:solidFill>
                <a:hlinkClick r:id="rId2">
                  <a:extLst>
                    <a:ext uri="{A12FA001-AC4F-418D-AE19-62706E023703}">
                      <ahyp:hlinkClr xmlns:ahyp="http://schemas.microsoft.com/office/drawing/2018/hyperlinkcolor" val="tx"/>
                    </a:ext>
                  </a:extLst>
                </a:hlinkClick>
              </a:rPr>
              <a:t>here</a:t>
            </a:r>
            <a:endParaRPr lang="en-US" sz="1800" dirty="0">
              <a:solidFill>
                <a:srgbClr val="002060"/>
              </a:solidFill>
            </a:endParaRPr>
          </a:p>
          <a:p>
            <a:pPr algn="just"/>
            <a:endParaRPr lang="en-US" sz="1800" dirty="0">
              <a:solidFill>
                <a:srgbClr val="002060"/>
              </a:solidFill>
            </a:endParaRPr>
          </a:p>
        </p:txBody>
      </p:sp>
    </p:spTree>
    <p:extLst>
      <p:ext uri="{BB962C8B-B14F-4D97-AF65-F5344CB8AC3E}">
        <p14:creationId xmlns:p14="http://schemas.microsoft.com/office/powerpoint/2010/main" val="422569681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647" y="342901"/>
            <a:ext cx="11282082" cy="665628"/>
          </a:xfrm>
        </p:spPr>
        <p:txBody>
          <a:bodyPr>
            <a:normAutofit/>
          </a:bodyPr>
          <a:lstStyle/>
          <a:p>
            <a:r>
              <a:rPr lang="en-US" sz="3600" b="1" dirty="0">
                <a:solidFill>
                  <a:srgbClr val="002060"/>
                </a:solidFill>
              </a:rPr>
              <a:t>National Capital Goods Policy 2016</a:t>
            </a:r>
            <a:endParaRPr lang="en-IN" sz="3600" b="1" dirty="0">
              <a:solidFill>
                <a:srgbClr val="002060"/>
              </a:solidFill>
            </a:endParaRPr>
          </a:p>
        </p:txBody>
      </p:sp>
      <p:sp>
        <p:nvSpPr>
          <p:cNvPr id="3" name="Content Placeholder 2"/>
          <p:cNvSpPr>
            <a:spLocks noGrp="1"/>
          </p:cNvSpPr>
          <p:nvPr>
            <p:ph idx="1"/>
          </p:nvPr>
        </p:nvSpPr>
        <p:spPr>
          <a:xfrm>
            <a:off x="470647" y="1169894"/>
            <a:ext cx="11282082" cy="5186456"/>
          </a:xfrm>
        </p:spPr>
        <p:txBody>
          <a:bodyPr>
            <a:noAutofit/>
          </a:bodyPr>
          <a:lstStyle/>
          <a:p>
            <a:pPr algn="just"/>
            <a:r>
              <a:rPr lang="en-US" sz="1800" dirty="0">
                <a:solidFill>
                  <a:srgbClr val="002060"/>
                </a:solidFill>
              </a:rPr>
              <a:t>Government unveiled “National Capital Goods Policy” in 2016 with the vision to increase the share of capital goods contribution from present 12% to 20% of total manufacturing activity by 2025.</a:t>
            </a:r>
          </a:p>
          <a:p>
            <a:pPr>
              <a:spcBef>
                <a:spcPts val="1800"/>
              </a:spcBef>
            </a:pPr>
            <a:r>
              <a:rPr lang="en-US" sz="1800" b="1" u="sng" dirty="0">
                <a:solidFill>
                  <a:srgbClr val="002060"/>
                </a:solidFill>
              </a:rPr>
              <a:t>Objectives:</a:t>
            </a:r>
          </a:p>
          <a:p>
            <a:pPr lvl="1">
              <a:buFont typeface="Wingdings" panose="05000000000000000000" pitchFamily="2" charset="2"/>
              <a:buChar char="ü"/>
            </a:pPr>
            <a:r>
              <a:rPr lang="en-US" sz="1600" dirty="0">
                <a:solidFill>
                  <a:srgbClr val="002060"/>
                </a:solidFill>
              </a:rPr>
              <a:t>To increase production of capital goods from Rs. 2.30 lakh crore (€27 billion) in 2014-15 to Rs. 7.50 lakh crore (€88 billion) in 2025</a:t>
            </a:r>
          </a:p>
          <a:p>
            <a:pPr lvl="1">
              <a:buFont typeface="Wingdings" panose="05000000000000000000" pitchFamily="2" charset="2"/>
              <a:buChar char="ü"/>
            </a:pPr>
            <a:r>
              <a:rPr lang="en-US" sz="1600" dirty="0">
                <a:solidFill>
                  <a:srgbClr val="002060"/>
                </a:solidFill>
              </a:rPr>
              <a:t>To raise direct and indirect employment from the current 8.4 million to 30 million</a:t>
            </a:r>
          </a:p>
          <a:p>
            <a:pPr lvl="1">
              <a:buFont typeface="Wingdings" panose="05000000000000000000" pitchFamily="2" charset="2"/>
              <a:buChar char="ü"/>
            </a:pPr>
            <a:r>
              <a:rPr lang="en-US" sz="1600" dirty="0">
                <a:solidFill>
                  <a:srgbClr val="002060"/>
                </a:solidFill>
              </a:rPr>
              <a:t>To increase exports from the current 27% to 40% of production</a:t>
            </a:r>
          </a:p>
          <a:p>
            <a:pPr lvl="1">
              <a:buFont typeface="Wingdings" panose="05000000000000000000" pitchFamily="2" charset="2"/>
              <a:buChar char="ü"/>
            </a:pPr>
            <a:r>
              <a:rPr lang="en-US" sz="1600" dirty="0">
                <a:solidFill>
                  <a:srgbClr val="002060"/>
                </a:solidFill>
              </a:rPr>
              <a:t>To increasing share of domestic production in India’s demand from 60% to 80%, thus making India a net exporter of capital goods</a:t>
            </a:r>
          </a:p>
          <a:p>
            <a:pPr lvl="1">
              <a:buFont typeface="Wingdings" panose="05000000000000000000" pitchFamily="2" charset="2"/>
              <a:buChar char="ü"/>
            </a:pPr>
            <a:r>
              <a:rPr lang="en-US" sz="1600" dirty="0">
                <a:solidFill>
                  <a:srgbClr val="002060"/>
                </a:solidFill>
              </a:rPr>
              <a:t>To improve 'technology depth' in capital goods sub-sectors by</a:t>
            </a:r>
          </a:p>
          <a:p>
            <a:pPr lvl="1">
              <a:buFont typeface="Wingdings" panose="05000000000000000000" pitchFamily="2" charset="2"/>
              <a:buChar char="ü"/>
            </a:pPr>
            <a:r>
              <a:rPr lang="en-US" sz="1600" dirty="0">
                <a:solidFill>
                  <a:srgbClr val="002060"/>
                </a:solidFill>
              </a:rPr>
              <a:t>increasing research intensity in India from 0.9% to at least 2.8% of GDP to rank amongst the Top-10 countries in research intensity and achieve global benchmarks for intellectual property in the capital goods sector.</a:t>
            </a:r>
          </a:p>
          <a:p>
            <a:pPr lvl="1">
              <a:buFont typeface="Wingdings" panose="05000000000000000000" pitchFamily="2" charset="2"/>
              <a:buChar char="ü"/>
            </a:pPr>
            <a:r>
              <a:rPr lang="en-US" sz="1600" dirty="0">
                <a:solidFill>
                  <a:srgbClr val="002060"/>
                </a:solidFill>
              </a:rPr>
              <a:t>To enhance the quality regime in the capital goods sector through relevant standards to propel the sector and curb inflow of sub-standard capital goods.</a:t>
            </a:r>
          </a:p>
          <a:p>
            <a:r>
              <a:rPr lang="en-US" sz="1800" dirty="0">
                <a:solidFill>
                  <a:srgbClr val="002060"/>
                </a:solidFill>
              </a:rPr>
              <a:t>For more information, please </a:t>
            </a:r>
            <a:r>
              <a:rPr lang="en-US" sz="1800" dirty="0">
                <a:solidFill>
                  <a:srgbClr val="002060"/>
                </a:solidFill>
                <a:hlinkClick r:id="rId2"/>
              </a:rPr>
              <a:t>click here</a:t>
            </a:r>
            <a:endParaRPr lang="en-US" sz="1800" dirty="0">
              <a:solidFill>
                <a:srgbClr val="002060"/>
              </a:solidFill>
            </a:endParaRPr>
          </a:p>
          <a:p>
            <a:pPr algn="just"/>
            <a:endParaRPr lang="en-US" sz="1800" dirty="0">
              <a:solidFill>
                <a:srgbClr val="002060"/>
              </a:solidFill>
            </a:endParaRPr>
          </a:p>
        </p:txBody>
      </p:sp>
    </p:spTree>
    <p:extLst>
      <p:ext uri="{BB962C8B-B14F-4D97-AF65-F5344CB8AC3E}">
        <p14:creationId xmlns:p14="http://schemas.microsoft.com/office/powerpoint/2010/main" val="386693548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647" y="342901"/>
            <a:ext cx="11282082" cy="665628"/>
          </a:xfrm>
        </p:spPr>
        <p:txBody>
          <a:bodyPr>
            <a:normAutofit/>
          </a:bodyPr>
          <a:lstStyle/>
          <a:p>
            <a:r>
              <a:rPr lang="en-US" sz="3600" b="1" dirty="0">
                <a:solidFill>
                  <a:srgbClr val="002060"/>
                </a:solidFill>
              </a:rPr>
              <a:t>Production linked incentive scheme (PLI) </a:t>
            </a:r>
            <a:endParaRPr lang="en-IN" sz="3600" b="1" dirty="0">
              <a:solidFill>
                <a:srgbClr val="002060"/>
              </a:solidFill>
            </a:endParaRPr>
          </a:p>
        </p:txBody>
      </p:sp>
      <p:sp>
        <p:nvSpPr>
          <p:cNvPr id="3" name="Content Placeholder 2"/>
          <p:cNvSpPr>
            <a:spLocks noGrp="1"/>
          </p:cNvSpPr>
          <p:nvPr>
            <p:ph idx="1"/>
          </p:nvPr>
        </p:nvSpPr>
        <p:spPr>
          <a:xfrm>
            <a:off x="470647" y="1169894"/>
            <a:ext cx="11282082" cy="5186456"/>
          </a:xfrm>
        </p:spPr>
        <p:txBody>
          <a:bodyPr>
            <a:noAutofit/>
          </a:bodyPr>
          <a:lstStyle/>
          <a:p>
            <a:pPr algn="just"/>
            <a:r>
              <a:rPr lang="en-IN" sz="2000" dirty="0">
                <a:solidFill>
                  <a:srgbClr val="002060"/>
                </a:solidFill>
                <a:effectLst/>
                <a:ea typeface="Calibri" panose="020F0502020204030204" pitchFamily="34" charset="0"/>
                <a:cs typeface="Times New Roman" panose="02020603050405020304" pitchFamily="18" charset="0"/>
              </a:rPr>
              <a:t>Government notified “Production linked incentive scheme (PLI) for Large Scale Electronics Manufacturing” vide </a:t>
            </a:r>
            <a:r>
              <a:rPr lang="en-IN" sz="2000" u="sng" dirty="0">
                <a:solidFill>
                  <a:srgbClr val="0070C0"/>
                </a:solidFill>
                <a:effectLst/>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Gazette Notification No.CG-DL-E-01042020-218990 dated April 01, 2020</a:t>
            </a:r>
            <a:r>
              <a:rPr lang="en-IN" sz="2000" dirty="0">
                <a:solidFill>
                  <a:srgbClr val="0070C0"/>
                </a:solidFill>
                <a:effectLst/>
                <a:ea typeface="Calibri" panose="020F0502020204030204" pitchFamily="34" charset="0"/>
                <a:cs typeface="Times New Roman" panose="02020603050405020304" pitchFamily="18" charset="0"/>
              </a:rPr>
              <a:t> </a:t>
            </a:r>
          </a:p>
          <a:p>
            <a:pPr algn="just"/>
            <a:r>
              <a:rPr lang="en-IN" sz="2000" dirty="0">
                <a:solidFill>
                  <a:srgbClr val="002060"/>
                </a:solidFill>
                <a:ea typeface="Calibri" panose="020F0502020204030204" pitchFamily="34" charset="0"/>
                <a:cs typeface="Times New Roman" panose="02020603050405020304" pitchFamily="18" charset="0"/>
              </a:rPr>
              <a:t>It</a:t>
            </a:r>
            <a:r>
              <a:rPr lang="en-IN" sz="2000" dirty="0">
                <a:solidFill>
                  <a:srgbClr val="002060"/>
                </a:solidFill>
                <a:effectLst/>
                <a:ea typeface="Calibri" panose="020F0502020204030204" pitchFamily="34" charset="0"/>
                <a:cs typeface="Times New Roman" panose="02020603050405020304" pitchFamily="18" charset="0"/>
              </a:rPr>
              <a:t> offers a production linked incentive to boost domestic manufacturing and attract large investments in mobile phone manufacturing and specified electronic components.</a:t>
            </a:r>
          </a:p>
          <a:p>
            <a:pPr lvl="1" algn="just">
              <a:buFont typeface="Wingdings" panose="05000000000000000000" pitchFamily="2" charset="2"/>
              <a:buChar char="ü"/>
            </a:pPr>
            <a:r>
              <a:rPr lang="en-US" sz="1800" dirty="0">
                <a:solidFill>
                  <a:srgbClr val="002060"/>
                </a:solidFill>
                <a:effectLst/>
                <a:ea typeface="Calibri" panose="020F0502020204030204" pitchFamily="34" charset="0"/>
                <a:cs typeface="Times New Roman" panose="02020603050405020304" pitchFamily="18" charset="0"/>
              </a:rPr>
              <a:t>incentive of 4% to 6% on incremental sales of goods manufactured in India for a period of 5 years</a:t>
            </a:r>
          </a:p>
          <a:p>
            <a:pPr lvl="1" algn="just">
              <a:buFont typeface="Wingdings" panose="05000000000000000000" pitchFamily="2" charset="2"/>
              <a:buChar char="ü"/>
            </a:pPr>
            <a:r>
              <a:rPr lang="en-IN" sz="1800" dirty="0">
                <a:solidFill>
                  <a:srgbClr val="002060"/>
                </a:solidFill>
                <a:effectLst/>
                <a:ea typeface="Calibri" panose="020F0502020204030204" pitchFamily="34" charset="0"/>
                <a:cs typeface="Times New Roman" panose="02020603050405020304" pitchFamily="18" charset="0"/>
              </a:rPr>
              <a:t>Incentives applicable from 01.08.2020</a:t>
            </a:r>
          </a:p>
          <a:p>
            <a:pPr lvl="1" algn="just"/>
            <a:endParaRPr lang="en-IN" sz="2000" dirty="0">
              <a:solidFill>
                <a:srgbClr val="002060"/>
              </a:solidFill>
              <a:effectLst/>
              <a:ea typeface="Calibri" panose="020F0502020204030204" pitchFamily="34" charset="0"/>
              <a:cs typeface="Times New Roman" panose="02020603050405020304" pitchFamily="18" charset="0"/>
            </a:endParaRPr>
          </a:p>
          <a:p>
            <a:pPr algn="just"/>
            <a:r>
              <a:rPr lang="en-US" sz="2000" dirty="0">
                <a:solidFill>
                  <a:srgbClr val="002060"/>
                </a:solidFill>
                <a:effectLst/>
                <a:ea typeface="Calibri" panose="020F0502020204030204" pitchFamily="34" charset="0"/>
                <a:cs typeface="Times New Roman" panose="02020603050405020304" pitchFamily="18" charset="0"/>
              </a:rPr>
              <a:t>In November 2020, Government has announced Production-Linked Incentives (PLI) worth up to Rs 1.46 lakh crore (€17.2 billion) for </a:t>
            </a:r>
            <a:r>
              <a:rPr lang="en-US" sz="2000" dirty="0">
                <a:solidFill>
                  <a:srgbClr val="0070C0"/>
                </a:solidFill>
                <a:effectLst/>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10 key manufacturing sectors </a:t>
            </a:r>
            <a:r>
              <a:rPr lang="en-US" sz="2000" dirty="0">
                <a:solidFill>
                  <a:srgbClr val="002060"/>
                </a:solidFill>
                <a:effectLst/>
                <a:ea typeface="Calibri" panose="020F0502020204030204" pitchFamily="34" charset="0"/>
                <a:cs typeface="Times New Roman" panose="02020603050405020304" pitchFamily="18" charset="0"/>
              </a:rPr>
              <a:t>including Advanced chemistry cells (ACC), automobiles and auto components, Telecom &amp; Networking Products, technology products, pharmaceutical drugs, capital goods, textile products, white goods, food products, and </a:t>
            </a:r>
            <a:r>
              <a:rPr lang="en-US" sz="2000" dirty="0" err="1">
                <a:solidFill>
                  <a:srgbClr val="002060"/>
                </a:solidFill>
                <a:effectLst/>
                <a:ea typeface="Calibri" panose="020F0502020204030204" pitchFamily="34" charset="0"/>
                <a:cs typeface="Times New Roman" panose="02020603050405020304" pitchFamily="18" charset="0"/>
              </a:rPr>
              <a:t>speciality</a:t>
            </a:r>
            <a:r>
              <a:rPr lang="en-US" sz="2000" dirty="0">
                <a:solidFill>
                  <a:srgbClr val="002060"/>
                </a:solidFill>
                <a:effectLst/>
                <a:ea typeface="Calibri" panose="020F0502020204030204" pitchFamily="34" charset="0"/>
                <a:cs typeface="Times New Roman" panose="02020603050405020304" pitchFamily="18" charset="0"/>
              </a:rPr>
              <a:t> steel</a:t>
            </a:r>
            <a:endParaRPr lang="en-IN" sz="2000" dirty="0">
              <a:solidFill>
                <a:srgbClr val="002060"/>
              </a:solidFill>
              <a:effectLst/>
              <a:ea typeface="Calibri" panose="020F0502020204030204" pitchFamily="34" charset="0"/>
              <a:cs typeface="Times New Roman" panose="02020603050405020304" pitchFamily="18" charset="0"/>
            </a:endParaRPr>
          </a:p>
          <a:p>
            <a:pPr marL="0" indent="0" algn="just">
              <a:buNone/>
            </a:pPr>
            <a:r>
              <a:rPr lang="en-US" sz="2000" dirty="0">
                <a:solidFill>
                  <a:srgbClr val="002060"/>
                </a:solidFill>
              </a:rPr>
              <a:t>For more information, please </a:t>
            </a:r>
            <a:r>
              <a:rPr lang="en-US" sz="2000" dirty="0">
                <a:solidFill>
                  <a:srgbClr val="0070C0"/>
                </a:solidFill>
                <a:hlinkClick r:id="rId4">
                  <a:extLst>
                    <a:ext uri="{A12FA001-AC4F-418D-AE19-62706E023703}">
                      <ahyp:hlinkClr xmlns:ahyp="http://schemas.microsoft.com/office/drawing/2018/hyperlinkcolor" val="tx"/>
                    </a:ext>
                  </a:extLst>
                </a:hlinkClick>
              </a:rPr>
              <a:t>click here</a:t>
            </a:r>
            <a:endParaRPr lang="en-US" sz="2000" dirty="0">
              <a:solidFill>
                <a:srgbClr val="0070C0"/>
              </a:solidFill>
            </a:endParaRPr>
          </a:p>
          <a:p>
            <a:pPr algn="just"/>
            <a:endParaRPr lang="en-US" sz="2000" dirty="0">
              <a:solidFill>
                <a:srgbClr val="002060"/>
              </a:solidFill>
            </a:endParaRPr>
          </a:p>
        </p:txBody>
      </p:sp>
    </p:spTree>
    <p:extLst>
      <p:ext uri="{BB962C8B-B14F-4D97-AF65-F5344CB8AC3E}">
        <p14:creationId xmlns:p14="http://schemas.microsoft.com/office/powerpoint/2010/main" val="404314555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E71290-56A3-4540-A996-46BB7FC19162}"/>
              </a:ext>
            </a:extLst>
          </p:cNvPr>
          <p:cNvSpPr>
            <a:spLocks noGrp="1"/>
          </p:cNvSpPr>
          <p:nvPr>
            <p:ph type="title"/>
          </p:nvPr>
        </p:nvSpPr>
        <p:spPr>
          <a:xfrm>
            <a:off x="734517" y="3028000"/>
            <a:ext cx="10805391" cy="707886"/>
          </a:xfrm>
          <a:solidFill>
            <a:srgbClr val="002060"/>
          </a:solidFill>
        </p:spPr>
        <p:txBody>
          <a:bodyPr/>
          <a:lstStyle/>
          <a:p>
            <a:pPr lvl="1" algn="ctr"/>
            <a:r>
              <a:rPr lang="en-US" sz="4000" b="1" dirty="0">
                <a:solidFill>
                  <a:schemeClr val="bg1">
                    <a:lumMod val="95000"/>
                  </a:schemeClr>
                </a:solidFill>
                <a:latin typeface="Century Gothic" panose="020B0502020202020204" pitchFamily="34" charset="0"/>
              </a:rPr>
              <a:t>Energy Efficiency/Environment</a:t>
            </a:r>
          </a:p>
        </p:txBody>
      </p:sp>
    </p:spTree>
    <p:extLst>
      <p:ext uri="{BB962C8B-B14F-4D97-AF65-F5344CB8AC3E}">
        <p14:creationId xmlns:p14="http://schemas.microsoft.com/office/powerpoint/2010/main" val="420524330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fontScale="90000"/>
          </a:bodyPr>
          <a:lstStyle/>
          <a:p>
            <a:r>
              <a:rPr lang="en-US" altLang="en-US" sz="4000" b="1" dirty="0">
                <a:solidFill>
                  <a:srgbClr val="002060"/>
                </a:solidFill>
                <a:latin typeface="Century Gothic" panose="020B0502020202020204" pitchFamily="34" charset="0"/>
              </a:rPr>
              <a:t>National Resource Efficiency Policy, 2019 (Draft)</a:t>
            </a:r>
          </a:p>
        </p:txBody>
      </p:sp>
      <p:sp>
        <p:nvSpPr>
          <p:cNvPr id="3" name="Content Placeholder 2"/>
          <p:cNvSpPr>
            <a:spLocks noGrp="1"/>
          </p:cNvSpPr>
          <p:nvPr>
            <p:ph idx="1"/>
          </p:nvPr>
        </p:nvSpPr>
        <p:spPr>
          <a:xfrm>
            <a:off x="374754" y="1289154"/>
            <a:ext cx="11562413" cy="5186596"/>
          </a:xfrm>
        </p:spPr>
        <p:txBody>
          <a:bodyPr>
            <a:noAutofit/>
          </a:bodyPr>
          <a:lstStyle/>
          <a:p>
            <a:pPr marL="449263" indent="-358775" algn="just">
              <a:lnSpc>
                <a:spcPct val="107000"/>
              </a:lnSpc>
              <a:spcBef>
                <a:spcPts val="0"/>
              </a:spcBef>
              <a:tabLst>
                <a:tab pos="539750" algn="l"/>
              </a:tabLst>
            </a:pPr>
            <a:r>
              <a:rPr lang="en-IN" sz="1800" b="1" dirty="0">
                <a:solidFill>
                  <a:srgbClr val="002060"/>
                </a:solidFill>
                <a:effectLst/>
                <a:ea typeface="Calibri" panose="020F0502020204030204" pitchFamily="34" charset="0"/>
                <a:cs typeface="Times New Roman" panose="02020603050405020304" pitchFamily="18" charset="0"/>
              </a:rPr>
              <a:t>Ministry of Environment, Forests and Climate Change</a:t>
            </a:r>
            <a:r>
              <a:rPr lang="en-IN" sz="1800" dirty="0">
                <a:solidFill>
                  <a:srgbClr val="002060"/>
                </a:solidFill>
                <a:effectLst/>
                <a:ea typeface="Calibri" panose="020F0502020204030204" pitchFamily="34" charset="0"/>
                <a:cs typeface="Times New Roman" panose="02020603050405020304" pitchFamily="18" charset="0"/>
              </a:rPr>
              <a:t> has proposed a draft </a:t>
            </a:r>
            <a:r>
              <a:rPr lang="en-IN" sz="1800" b="1" dirty="0">
                <a:solidFill>
                  <a:srgbClr val="002060"/>
                </a:solidFill>
                <a:effectLst/>
                <a:ea typeface="Calibri" panose="020F0502020204030204" pitchFamily="34" charset="0"/>
                <a:cs typeface="Times New Roman" panose="02020603050405020304" pitchFamily="18" charset="0"/>
              </a:rPr>
              <a:t>National Resource Efficiency Policy 2019</a:t>
            </a:r>
          </a:p>
          <a:p>
            <a:pPr marL="449263" indent="-358775" algn="just">
              <a:lnSpc>
                <a:spcPct val="107000"/>
              </a:lnSpc>
              <a:spcBef>
                <a:spcPts val="0"/>
              </a:spcBef>
              <a:tabLst>
                <a:tab pos="539750" algn="l"/>
              </a:tabLst>
            </a:pPr>
            <a:endParaRPr lang="en-IN" sz="1000" b="1" dirty="0">
              <a:solidFill>
                <a:srgbClr val="002060"/>
              </a:solidFill>
              <a:effectLst/>
              <a:ea typeface="Calibri" panose="020F0502020204030204" pitchFamily="34" charset="0"/>
              <a:cs typeface="Times New Roman" panose="02020603050405020304" pitchFamily="18" charset="0"/>
            </a:endParaRPr>
          </a:p>
          <a:p>
            <a:pPr marL="449263" indent="-358775" algn="just">
              <a:lnSpc>
                <a:spcPct val="107000"/>
              </a:lnSpc>
              <a:spcBef>
                <a:spcPts val="0"/>
              </a:spcBef>
              <a:tabLst>
                <a:tab pos="539750" algn="l"/>
              </a:tabLst>
            </a:pPr>
            <a:r>
              <a:rPr lang="en-IN" sz="1800" b="1" i="1" dirty="0">
                <a:solidFill>
                  <a:srgbClr val="002060"/>
                </a:solidFill>
                <a:effectLst/>
                <a:ea typeface="Calibri" panose="020F0502020204030204" pitchFamily="34" charset="0"/>
                <a:cs typeface="Times New Roman" panose="02020603050405020304" pitchFamily="18" charset="0"/>
              </a:rPr>
              <a:t>Key features:</a:t>
            </a:r>
            <a:endParaRPr lang="en-IN" sz="1800" b="1" i="1" dirty="0">
              <a:solidFill>
                <a:srgbClr val="002060"/>
              </a:solidFill>
              <a:ea typeface="Calibri" panose="020F0502020204030204" pitchFamily="34" charset="0"/>
              <a:cs typeface="Times New Roman" panose="02020603050405020304" pitchFamily="18" charset="0"/>
            </a:endParaRPr>
          </a:p>
          <a:p>
            <a:pPr marL="646113" lvl="1" indent="-285750" algn="just">
              <a:lnSpc>
                <a:spcPct val="107000"/>
              </a:lnSpc>
              <a:spcBef>
                <a:spcPts val="200"/>
              </a:spcBef>
              <a:spcAft>
                <a:spcPts val="200"/>
              </a:spcAft>
              <a:buFont typeface="Wingdings" panose="05000000000000000000" pitchFamily="2" charset="2"/>
              <a:buChar char="ü"/>
              <a:tabLst>
                <a:tab pos="539750" algn="l"/>
              </a:tabLst>
            </a:pPr>
            <a:r>
              <a:rPr lang="en-IN" sz="1600" dirty="0">
                <a:solidFill>
                  <a:srgbClr val="002060"/>
                </a:solidFill>
                <a:ea typeface="Calibri" panose="020F0502020204030204" pitchFamily="34" charset="0"/>
                <a:cs typeface="Times New Roman" panose="02020603050405020304" pitchFamily="18" charset="0"/>
              </a:rPr>
              <a:t>Establishment of </a:t>
            </a:r>
            <a:r>
              <a:rPr lang="en-IN" sz="1600" b="1" i="1" dirty="0">
                <a:solidFill>
                  <a:srgbClr val="002060"/>
                </a:solidFill>
                <a:effectLst/>
                <a:ea typeface="Calibri" panose="020F0502020204030204" pitchFamily="34" charset="0"/>
                <a:cs typeface="Times New Roman" panose="02020603050405020304" pitchFamily="18" charset="0"/>
              </a:rPr>
              <a:t>a National Resource Efficiency Authority (NREA)</a:t>
            </a:r>
            <a:r>
              <a:rPr lang="en-IN" sz="1600" b="1" i="1" dirty="0">
                <a:solidFill>
                  <a:srgbClr val="002060"/>
                </a:solidFill>
                <a:ea typeface="Calibri" panose="020F0502020204030204" pitchFamily="34" charset="0"/>
                <a:cs typeface="Times New Roman" panose="02020603050405020304" pitchFamily="18" charset="0"/>
              </a:rPr>
              <a:t>. It </a:t>
            </a:r>
            <a:r>
              <a:rPr lang="en-IN" sz="1600" dirty="0">
                <a:solidFill>
                  <a:srgbClr val="002060"/>
                </a:solidFill>
                <a:effectLst/>
                <a:ea typeface="Calibri" panose="020F0502020204030204" pitchFamily="34" charset="0"/>
                <a:cs typeface="Times New Roman" panose="02020603050405020304" pitchFamily="18" charset="0"/>
              </a:rPr>
              <a:t>would be supported by an </a:t>
            </a:r>
            <a:r>
              <a:rPr lang="en-IN" sz="1600" b="1" i="1" dirty="0">
                <a:solidFill>
                  <a:srgbClr val="002060"/>
                </a:solidFill>
                <a:effectLst/>
                <a:ea typeface="Calibri" panose="020F0502020204030204" pitchFamily="34" charset="0"/>
                <a:cs typeface="Times New Roman" panose="02020603050405020304" pitchFamily="18" charset="0"/>
              </a:rPr>
              <a:t>Inter-Ministerial National Resource Efficiency Board</a:t>
            </a:r>
            <a:r>
              <a:rPr lang="en-IN" sz="1600" dirty="0">
                <a:solidFill>
                  <a:srgbClr val="002060"/>
                </a:solidFill>
                <a:effectLst/>
                <a:ea typeface="Calibri" panose="020F0502020204030204" pitchFamily="34" charset="0"/>
                <a:cs typeface="Times New Roman" panose="02020603050405020304" pitchFamily="18" charset="0"/>
              </a:rPr>
              <a:t> to guide on the aspects critical to its implementation.</a:t>
            </a:r>
          </a:p>
          <a:p>
            <a:pPr marL="646113" lvl="1" indent="-285750" algn="just">
              <a:lnSpc>
                <a:spcPct val="107000"/>
              </a:lnSpc>
              <a:spcBef>
                <a:spcPts val="200"/>
              </a:spcBef>
              <a:spcAft>
                <a:spcPts val="200"/>
              </a:spcAft>
              <a:buFont typeface="Wingdings" panose="05000000000000000000" pitchFamily="2" charset="2"/>
              <a:buChar char="ü"/>
              <a:tabLst>
                <a:tab pos="539750" algn="l"/>
              </a:tabLst>
            </a:pPr>
            <a:r>
              <a:rPr lang="en-IN" sz="1600" dirty="0">
                <a:solidFill>
                  <a:srgbClr val="002060"/>
                </a:solidFill>
                <a:effectLst/>
                <a:ea typeface="Calibri" panose="020F0502020204030204" pitchFamily="34" charset="0"/>
                <a:cs typeface="Times New Roman" panose="02020603050405020304" pitchFamily="18" charset="0"/>
              </a:rPr>
              <a:t>It plans to </a:t>
            </a:r>
            <a:r>
              <a:rPr lang="en-IN" sz="1600" b="1" i="1" dirty="0">
                <a:solidFill>
                  <a:srgbClr val="002060"/>
                </a:solidFill>
                <a:effectLst/>
                <a:ea typeface="Calibri" panose="020F0502020204030204" pitchFamily="34" charset="0"/>
                <a:cs typeface="Times New Roman" panose="02020603050405020304" pitchFamily="18" charset="0"/>
              </a:rPr>
              <a:t>offer tax benefits</a:t>
            </a:r>
            <a:r>
              <a:rPr lang="en-IN" sz="1600" dirty="0">
                <a:solidFill>
                  <a:srgbClr val="002060"/>
                </a:solidFill>
                <a:effectLst/>
                <a:ea typeface="Calibri" panose="020F0502020204030204" pitchFamily="34" charset="0"/>
                <a:cs typeface="Times New Roman" panose="02020603050405020304" pitchFamily="18" charset="0"/>
              </a:rPr>
              <a:t> on recycled materials, green loans to SMEs and soft loans to construct waste disposal facilities, apart from setting up </a:t>
            </a:r>
            <a:r>
              <a:rPr lang="en-IN" sz="1600" b="1" i="1" dirty="0">
                <a:solidFill>
                  <a:srgbClr val="002060"/>
                </a:solidFill>
                <a:effectLst/>
                <a:ea typeface="Calibri" panose="020F0502020204030204" pitchFamily="34" charset="0"/>
                <a:cs typeface="Times New Roman" panose="02020603050405020304" pitchFamily="18" charset="0"/>
              </a:rPr>
              <a:t>Material Recovery Facilities (MRF)</a:t>
            </a:r>
            <a:r>
              <a:rPr lang="en-IN" sz="1600" dirty="0">
                <a:solidFill>
                  <a:srgbClr val="002060"/>
                </a:solidFill>
                <a:effectLst/>
                <a:ea typeface="Calibri" panose="020F0502020204030204" pitchFamily="34" charset="0"/>
                <a:cs typeface="Times New Roman" panose="02020603050405020304" pitchFamily="18" charset="0"/>
              </a:rPr>
              <a:t>.</a:t>
            </a:r>
          </a:p>
          <a:p>
            <a:pPr marL="646113" lvl="1" indent="-285750" algn="just">
              <a:lnSpc>
                <a:spcPct val="107000"/>
              </a:lnSpc>
              <a:spcBef>
                <a:spcPts val="200"/>
              </a:spcBef>
              <a:spcAft>
                <a:spcPts val="200"/>
              </a:spcAft>
              <a:buFont typeface="Wingdings" panose="05000000000000000000" pitchFamily="2" charset="2"/>
              <a:buChar char="ü"/>
              <a:tabLst>
                <a:tab pos="539750" algn="l"/>
              </a:tabLst>
            </a:pPr>
            <a:r>
              <a:rPr lang="en-IN" sz="1600" dirty="0">
                <a:solidFill>
                  <a:srgbClr val="002060"/>
                </a:solidFill>
                <a:effectLst/>
                <a:ea typeface="Calibri" panose="020F0502020204030204" pitchFamily="34" charset="0"/>
                <a:cs typeface="Times New Roman" panose="02020603050405020304" pitchFamily="18" charset="0"/>
              </a:rPr>
              <a:t>Manufacturers and service providers would be required to use more recycled or renewable materials and awareness would be created among consumers to indicate the shift.</a:t>
            </a:r>
          </a:p>
          <a:p>
            <a:pPr marL="646113" lvl="1" indent="-285750" algn="just">
              <a:lnSpc>
                <a:spcPct val="107000"/>
              </a:lnSpc>
              <a:spcBef>
                <a:spcPts val="200"/>
              </a:spcBef>
              <a:spcAft>
                <a:spcPts val="200"/>
              </a:spcAft>
              <a:buFont typeface="Wingdings" panose="05000000000000000000" pitchFamily="2" charset="2"/>
              <a:buChar char="ü"/>
              <a:tabLst>
                <a:tab pos="539750" algn="l"/>
              </a:tabLst>
            </a:pPr>
            <a:r>
              <a:rPr lang="en-IN" sz="1600" dirty="0">
                <a:solidFill>
                  <a:srgbClr val="002060"/>
                </a:solidFill>
                <a:effectLst/>
                <a:ea typeface="Calibri" panose="020F0502020204030204" pitchFamily="34" charset="0"/>
                <a:cs typeface="Times New Roman" panose="02020603050405020304" pitchFamily="18" charset="0"/>
              </a:rPr>
              <a:t>Idea of the national policy is to drive the country towards </a:t>
            </a:r>
            <a:r>
              <a:rPr lang="en-IN" sz="1600" b="1" i="1" dirty="0">
                <a:solidFill>
                  <a:srgbClr val="002060"/>
                </a:solidFill>
                <a:effectLst/>
                <a:ea typeface="Calibri" panose="020F0502020204030204" pitchFamily="34" charset="0"/>
                <a:cs typeface="Times New Roman" panose="02020603050405020304" pitchFamily="18" charset="0"/>
              </a:rPr>
              <a:t>circular economy</a:t>
            </a:r>
            <a:r>
              <a:rPr lang="en-IN" sz="1600" dirty="0">
                <a:solidFill>
                  <a:srgbClr val="002060"/>
                </a:solidFill>
                <a:effectLst/>
                <a:ea typeface="Calibri" panose="020F0502020204030204" pitchFamily="34" charset="0"/>
                <a:cs typeface="Times New Roman" panose="02020603050405020304" pitchFamily="18" charset="0"/>
              </a:rPr>
              <a:t> through efficient use of available material resources, based on principle of 6R and ‘green public procurement’.</a:t>
            </a:r>
          </a:p>
          <a:p>
            <a:pPr marL="646113" lvl="1" indent="-285750" algn="just">
              <a:lnSpc>
                <a:spcPct val="107000"/>
              </a:lnSpc>
              <a:spcBef>
                <a:spcPts val="200"/>
              </a:spcBef>
              <a:spcAft>
                <a:spcPts val="200"/>
              </a:spcAft>
              <a:buFont typeface="Wingdings" panose="05000000000000000000" pitchFamily="2" charset="2"/>
              <a:buChar char="ü"/>
              <a:tabLst>
                <a:tab pos="539750" algn="l"/>
              </a:tabLst>
            </a:pPr>
            <a:r>
              <a:rPr lang="en-IN" sz="1600" b="1" i="1" dirty="0">
                <a:solidFill>
                  <a:srgbClr val="002060"/>
                </a:solidFill>
                <a:effectLst/>
                <a:ea typeface="Calibri" panose="020F0502020204030204" pitchFamily="34" charset="0"/>
                <a:cs typeface="Times New Roman" panose="02020603050405020304" pitchFamily="18" charset="0"/>
              </a:rPr>
              <a:t>The 6R stands for reduce, reuse, recycle, redesign, re-manufacture and refurbish</a:t>
            </a:r>
            <a:r>
              <a:rPr lang="en-IN" sz="1600" dirty="0">
                <a:solidFill>
                  <a:srgbClr val="002060"/>
                </a:solidFill>
                <a:effectLst/>
                <a:ea typeface="Calibri" panose="020F0502020204030204" pitchFamily="34" charset="0"/>
                <a:cs typeface="Times New Roman" panose="02020603050405020304" pitchFamily="18" charset="0"/>
              </a:rPr>
              <a:t> </a:t>
            </a:r>
          </a:p>
          <a:p>
            <a:pPr marL="646113" lvl="1" indent="-285750" algn="just">
              <a:lnSpc>
                <a:spcPct val="107000"/>
              </a:lnSpc>
              <a:spcBef>
                <a:spcPts val="200"/>
              </a:spcBef>
              <a:spcAft>
                <a:spcPts val="200"/>
              </a:spcAft>
              <a:buFont typeface="Wingdings" panose="05000000000000000000" pitchFamily="2" charset="2"/>
              <a:buChar char="ü"/>
              <a:tabLst>
                <a:tab pos="539750" algn="l"/>
              </a:tabLst>
            </a:pPr>
            <a:r>
              <a:rPr lang="en-IN" sz="1600" dirty="0">
                <a:solidFill>
                  <a:srgbClr val="002060"/>
                </a:solidFill>
                <a:effectLst/>
                <a:ea typeface="Calibri" panose="020F0502020204030204" pitchFamily="34" charset="0"/>
                <a:cs typeface="Times New Roman" panose="02020603050405020304" pitchFamily="18" charset="0"/>
              </a:rPr>
              <a:t>It pitches for moving towards ‘</a:t>
            </a:r>
            <a:r>
              <a:rPr lang="en-IN" sz="1600" b="1" i="1" dirty="0">
                <a:solidFill>
                  <a:srgbClr val="002060"/>
                </a:solidFill>
                <a:effectLst/>
                <a:ea typeface="Calibri" panose="020F0502020204030204" pitchFamily="34" charset="0"/>
                <a:cs typeface="Times New Roman" panose="02020603050405020304" pitchFamily="18" charset="0"/>
              </a:rPr>
              <a:t>zero landfill’ approach </a:t>
            </a:r>
            <a:r>
              <a:rPr lang="en-IN" sz="1600" dirty="0">
                <a:solidFill>
                  <a:srgbClr val="002060"/>
                </a:solidFill>
                <a:effectLst/>
                <a:ea typeface="Calibri" panose="020F0502020204030204" pitchFamily="34" charset="0"/>
                <a:cs typeface="Times New Roman" panose="02020603050405020304" pitchFamily="18" charset="0"/>
              </a:rPr>
              <a:t>in the country, hinting at possibility of imposing ‘landfill taxes’ and ‘high tipping fees’ for bulk generators of waste so that they can move towards optimal use of materials and better waste management.</a:t>
            </a:r>
          </a:p>
          <a:p>
            <a:pPr marL="0" indent="0" algn="just">
              <a:lnSpc>
                <a:spcPct val="107000"/>
              </a:lnSpc>
              <a:spcBef>
                <a:spcPts val="200"/>
              </a:spcBef>
              <a:spcAft>
                <a:spcPts val="200"/>
              </a:spcAft>
              <a:buNone/>
              <a:tabLst>
                <a:tab pos="539750" algn="l"/>
              </a:tabLst>
            </a:pPr>
            <a:endParaRPr lang="en-IN" sz="1100" u="sng" dirty="0">
              <a:solidFill>
                <a:srgbClr val="0070C0"/>
              </a:solidFill>
              <a:effectLst/>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endParaRPr>
          </a:p>
          <a:p>
            <a:pPr marL="0" indent="0" algn="just">
              <a:lnSpc>
                <a:spcPct val="107000"/>
              </a:lnSpc>
              <a:spcBef>
                <a:spcPts val="200"/>
              </a:spcBef>
              <a:spcAft>
                <a:spcPts val="200"/>
              </a:spcAft>
              <a:buNone/>
              <a:tabLst>
                <a:tab pos="539750" algn="l"/>
              </a:tabLst>
            </a:pPr>
            <a:r>
              <a:rPr lang="en-IN" sz="1800" u="sng" dirty="0">
                <a:solidFill>
                  <a:srgbClr val="0070C0"/>
                </a:solidFill>
                <a:effectLst/>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Read more/Download&gt;&gt;</a:t>
            </a:r>
            <a:endParaRPr lang="en-IN" sz="1800" dirty="0">
              <a:solidFill>
                <a:srgbClr val="0070C0"/>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7941208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1148881"/>
          </a:xfrm>
        </p:spPr>
        <p:txBody>
          <a:bodyPr>
            <a:normAutofit/>
          </a:bodyPr>
          <a:lstStyle/>
          <a:p>
            <a:r>
              <a:rPr lang="en-US" altLang="en-US" sz="4000" b="1" dirty="0">
                <a:solidFill>
                  <a:srgbClr val="002060"/>
                </a:solidFill>
                <a:latin typeface="Century Gothic" panose="020B0502020202020204" pitchFamily="34" charset="0"/>
              </a:rPr>
              <a:t>Strategy Paper on Resource Efficiency</a:t>
            </a:r>
          </a:p>
        </p:txBody>
      </p:sp>
      <p:sp>
        <p:nvSpPr>
          <p:cNvPr id="3" name="Content Placeholder 2"/>
          <p:cNvSpPr>
            <a:spLocks noGrp="1"/>
          </p:cNvSpPr>
          <p:nvPr>
            <p:ph idx="1"/>
          </p:nvPr>
        </p:nvSpPr>
        <p:spPr>
          <a:xfrm>
            <a:off x="374754" y="1289154"/>
            <a:ext cx="11562413" cy="5186596"/>
          </a:xfrm>
        </p:spPr>
        <p:txBody>
          <a:bodyPr>
            <a:noAutofit/>
          </a:bodyPr>
          <a:lstStyle/>
          <a:p>
            <a:pPr marL="449263" indent="-358775" algn="just">
              <a:lnSpc>
                <a:spcPct val="107000"/>
              </a:lnSpc>
              <a:spcBef>
                <a:spcPts val="0"/>
              </a:spcBef>
              <a:tabLst>
                <a:tab pos="539750" algn="l"/>
              </a:tabLst>
            </a:pPr>
            <a:r>
              <a:rPr lang="en-IN" sz="1800" dirty="0">
                <a:solidFill>
                  <a:srgbClr val="002060"/>
                </a:solidFill>
                <a:effectLst/>
                <a:ea typeface="Calibri" panose="020F0502020204030204" pitchFamily="34" charset="0"/>
                <a:cs typeface="Mangal" panose="02040503050203030202" pitchFamily="18" charset="0"/>
              </a:rPr>
              <a:t>In November, 2017, NITI Aayog along with EU Delegation to India had prepared a </a:t>
            </a:r>
            <a:r>
              <a:rPr lang="en-IN" sz="1800" u="sng" dirty="0">
                <a:solidFill>
                  <a:srgbClr val="002060"/>
                </a:solidFill>
                <a:effectLst/>
                <a:ea typeface="Calibri" panose="020F0502020204030204" pitchFamily="34" charset="0"/>
                <a:cs typeface="Mangal" panose="02040503050203030202" pitchFamily="18" charset="0"/>
                <a:hlinkClick r:id="rId3">
                  <a:extLst>
                    <a:ext uri="{A12FA001-AC4F-418D-AE19-62706E023703}">
                      <ahyp:hlinkClr xmlns:ahyp="http://schemas.microsoft.com/office/drawing/2018/hyperlinkcolor" val="tx"/>
                    </a:ext>
                  </a:extLst>
                </a:hlinkClick>
              </a:rPr>
              <a:t>Strategy paper on Resource Efficiency</a:t>
            </a:r>
            <a:r>
              <a:rPr lang="en-IN" sz="1800" dirty="0">
                <a:solidFill>
                  <a:srgbClr val="002060"/>
                </a:solidFill>
                <a:effectLst/>
                <a:ea typeface="Calibri" panose="020F0502020204030204" pitchFamily="34" charset="0"/>
                <a:cs typeface="Mangal" panose="02040503050203030202" pitchFamily="18" charset="0"/>
              </a:rPr>
              <a:t>. </a:t>
            </a:r>
          </a:p>
          <a:p>
            <a:pPr marL="449263" indent="-358775" algn="just">
              <a:lnSpc>
                <a:spcPct val="107000"/>
              </a:lnSpc>
              <a:spcBef>
                <a:spcPts val="0"/>
              </a:spcBef>
              <a:tabLst>
                <a:tab pos="539750" algn="l"/>
              </a:tabLst>
            </a:pPr>
            <a:r>
              <a:rPr lang="en-IN" sz="1800" dirty="0">
                <a:solidFill>
                  <a:srgbClr val="002060"/>
                </a:solidFill>
                <a:ea typeface="Calibri" panose="020F0502020204030204" pitchFamily="34" charset="0"/>
                <a:cs typeface="Mangal" panose="02040503050203030202" pitchFamily="18" charset="0"/>
              </a:rPr>
              <a:t>As a follow up,</a:t>
            </a:r>
            <a:r>
              <a:rPr lang="en-IN" sz="1800" dirty="0">
                <a:solidFill>
                  <a:srgbClr val="002060"/>
                </a:solidFill>
                <a:effectLst/>
                <a:ea typeface="Calibri" panose="020F0502020204030204" pitchFamily="34" charset="0"/>
                <a:cs typeface="Mangal" panose="02040503050203030202" pitchFamily="18" charset="0"/>
              </a:rPr>
              <a:t> a status paper titled </a:t>
            </a:r>
            <a:r>
              <a:rPr lang="en-IN" sz="1800" dirty="0">
                <a:effectLst/>
                <a:ea typeface="Calibri" panose="020F0502020204030204" pitchFamily="34" charset="0"/>
                <a:cs typeface="Mangal" panose="02040503050203030202" pitchFamily="18" charset="0"/>
              </a:rPr>
              <a:t>“</a:t>
            </a:r>
            <a:r>
              <a:rPr lang="en-IN" sz="1800" u="sng" dirty="0">
                <a:solidFill>
                  <a:srgbClr val="0000FF"/>
                </a:solidFill>
                <a:effectLst/>
                <a:ea typeface="Calibri" panose="020F0502020204030204" pitchFamily="34" charset="0"/>
                <a:cs typeface="Mangal" panose="02040503050203030202" pitchFamily="18" charset="0"/>
                <a:hlinkClick r:id="rId4"/>
              </a:rPr>
              <a:t>Resource Efficiency &amp; Circular Economy – Current status and Way forward</a:t>
            </a:r>
            <a:r>
              <a:rPr lang="en-IN" sz="1800" dirty="0">
                <a:effectLst/>
                <a:ea typeface="Calibri" panose="020F0502020204030204" pitchFamily="34" charset="0"/>
                <a:cs typeface="Mangal" panose="02040503050203030202" pitchFamily="18" charset="0"/>
              </a:rPr>
              <a:t>” </a:t>
            </a:r>
            <a:r>
              <a:rPr lang="en-IN" sz="1800" dirty="0">
                <a:solidFill>
                  <a:srgbClr val="002060"/>
                </a:solidFill>
                <a:effectLst/>
                <a:ea typeface="Calibri" panose="020F0502020204030204" pitchFamily="34" charset="0"/>
                <a:cs typeface="Mangal" panose="02040503050203030202" pitchFamily="18" charset="0"/>
              </a:rPr>
              <a:t>has been prepared with four focus areas namely steel, aluminium, E-waste and Construction and Demolition waste.</a:t>
            </a:r>
          </a:p>
          <a:p>
            <a:pPr marL="449263" indent="-358775" algn="just">
              <a:lnSpc>
                <a:spcPct val="107000"/>
              </a:lnSpc>
              <a:spcBef>
                <a:spcPts val="0"/>
              </a:spcBef>
              <a:tabLst>
                <a:tab pos="539750" algn="l"/>
              </a:tabLst>
            </a:pPr>
            <a:r>
              <a:rPr lang="en-IN" sz="1800" dirty="0">
                <a:solidFill>
                  <a:srgbClr val="002060"/>
                </a:solidFill>
                <a:effectLst/>
                <a:ea typeface="Calibri" panose="020F0502020204030204" pitchFamily="34" charset="0"/>
                <a:cs typeface="Mangal" panose="02040503050203030202" pitchFamily="18" charset="0"/>
              </a:rPr>
              <a:t>It brings out 30 recommendations out of which following recommendations have identified as priority actions.</a:t>
            </a:r>
            <a:endParaRPr lang="en-IN" sz="1800" b="1" dirty="0">
              <a:solidFill>
                <a:srgbClr val="002060"/>
              </a:solidFill>
              <a:effectLst/>
              <a:ea typeface="Times New Roman" panose="02020603050405020304" pitchFamily="18" charset="0"/>
              <a:cs typeface="Times New Roman" panose="02020603050405020304" pitchFamily="18" charset="0"/>
            </a:endParaRPr>
          </a:p>
          <a:p>
            <a:pPr lvl="1" algn="just">
              <a:lnSpc>
                <a:spcPct val="107000"/>
              </a:lnSpc>
              <a:buFont typeface="Wingdings" panose="05000000000000000000" pitchFamily="2" charset="2"/>
              <a:buChar char="ü"/>
            </a:pPr>
            <a:r>
              <a:rPr lang="en-IN" sz="1600" dirty="0">
                <a:solidFill>
                  <a:srgbClr val="002060"/>
                </a:solidFill>
                <a:effectLst/>
                <a:ea typeface="Times New Roman" panose="02020603050405020304" pitchFamily="18" charset="0"/>
                <a:cs typeface="Calibri" panose="020F0502020204030204" pitchFamily="34" charset="0"/>
              </a:rPr>
              <a:t>Formulation of a National Policy on RE/CE,</a:t>
            </a:r>
            <a:endParaRPr lang="en-IN" sz="1600" dirty="0">
              <a:solidFill>
                <a:srgbClr val="002060"/>
              </a:solidFill>
              <a:effectLst/>
              <a:ea typeface="Calibri" panose="020F0502020204030204" pitchFamily="34" charset="0"/>
              <a:cs typeface="Mangal" panose="02040503050203030202" pitchFamily="18" charset="0"/>
            </a:endParaRPr>
          </a:p>
          <a:p>
            <a:pPr lvl="1" algn="just">
              <a:lnSpc>
                <a:spcPct val="107000"/>
              </a:lnSpc>
              <a:buFont typeface="Wingdings" panose="05000000000000000000" pitchFamily="2" charset="2"/>
              <a:buChar char="ü"/>
            </a:pPr>
            <a:r>
              <a:rPr lang="en-IN" sz="1600" dirty="0">
                <a:solidFill>
                  <a:srgbClr val="002060"/>
                </a:solidFill>
                <a:effectLst/>
                <a:ea typeface="Times New Roman" panose="02020603050405020304" pitchFamily="18" charset="0"/>
                <a:cs typeface="Calibri" panose="020F0502020204030204" pitchFamily="34" charset="0"/>
              </a:rPr>
              <a:t>Mainstreaming RE&amp;CE in existing flagship missions like Swachh Bharat Abhiyan, Smart Cities Make in India, Start-up India, Digital India and others.</a:t>
            </a:r>
            <a:endParaRPr lang="en-IN" sz="1600" dirty="0">
              <a:solidFill>
                <a:srgbClr val="002060"/>
              </a:solidFill>
              <a:effectLst/>
              <a:ea typeface="Calibri" panose="020F0502020204030204" pitchFamily="34" charset="0"/>
              <a:cs typeface="Mangal" panose="02040503050203030202" pitchFamily="18" charset="0"/>
            </a:endParaRPr>
          </a:p>
          <a:p>
            <a:pPr lvl="1" algn="just">
              <a:lnSpc>
                <a:spcPct val="107000"/>
              </a:lnSpc>
              <a:buFont typeface="Wingdings" panose="05000000000000000000" pitchFamily="2" charset="2"/>
              <a:buChar char="ü"/>
            </a:pPr>
            <a:r>
              <a:rPr lang="en-IN" sz="1600" dirty="0">
                <a:solidFill>
                  <a:srgbClr val="002060"/>
                </a:solidFill>
                <a:effectLst/>
                <a:ea typeface="Times New Roman" panose="02020603050405020304" pitchFamily="18" charset="0"/>
                <a:cs typeface="Calibri" panose="020F0502020204030204" pitchFamily="34" charset="0"/>
              </a:rPr>
              <a:t>Establish a national coordinating body- Bureau of Resource Efficiency (BRE) to implement and achieve national RE/CE goals.</a:t>
            </a:r>
            <a:endParaRPr lang="en-IN" sz="1600" dirty="0">
              <a:solidFill>
                <a:srgbClr val="002060"/>
              </a:solidFill>
              <a:effectLst/>
              <a:ea typeface="Calibri" panose="020F0502020204030204" pitchFamily="34" charset="0"/>
              <a:cs typeface="Mangal" panose="02040503050203030202" pitchFamily="18" charset="0"/>
            </a:endParaRPr>
          </a:p>
          <a:p>
            <a:pPr lvl="1" algn="just">
              <a:lnSpc>
                <a:spcPct val="107000"/>
              </a:lnSpc>
              <a:buFont typeface="Wingdings" panose="05000000000000000000" pitchFamily="2" charset="2"/>
              <a:buChar char="ü"/>
            </a:pPr>
            <a:r>
              <a:rPr lang="en-IN" sz="1600" dirty="0">
                <a:solidFill>
                  <a:srgbClr val="002060"/>
                </a:solidFill>
                <a:effectLst/>
                <a:ea typeface="Times New Roman" panose="02020603050405020304" pitchFamily="18" charset="0"/>
                <a:cs typeface="Calibri" panose="020F0502020204030204" pitchFamily="34" charset="0"/>
              </a:rPr>
              <a:t>A Modern Recycling Industry with level playing between primary and secondary producers,</a:t>
            </a:r>
            <a:endParaRPr lang="en-IN" sz="1600" dirty="0">
              <a:solidFill>
                <a:srgbClr val="002060"/>
              </a:solidFill>
              <a:effectLst/>
              <a:ea typeface="Calibri" panose="020F0502020204030204" pitchFamily="34" charset="0"/>
              <a:cs typeface="Mangal" panose="02040503050203030202" pitchFamily="18" charset="0"/>
            </a:endParaRPr>
          </a:p>
          <a:p>
            <a:pPr lvl="1" algn="just">
              <a:lnSpc>
                <a:spcPct val="107000"/>
              </a:lnSpc>
              <a:buFont typeface="Wingdings" panose="05000000000000000000" pitchFamily="2" charset="2"/>
              <a:buChar char="ü"/>
            </a:pPr>
            <a:r>
              <a:rPr lang="en-IN" sz="1600" dirty="0">
                <a:solidFill>
                  <a:srgbClr val="002060"/>
                </a:solidFill>
                <a:effectLst/>
                <a:ea typeface="Times New Roman" panose="02020603050405020304" pitchFamily="18" charset="0"/>
                <a:cs typeface="Calibri" panose="020F0502020204030204" pitchFamily="34" charset="0"/>
              </a:rPr>
              <a:t>R&amp;D for development of scalable technologies for RE &amp; CE, and</a:t>
            </a:r>
            <a:endParaRPr lang="en-IN" sz="1600" dirty="0">
              <a:solidFill>
                <a:srgbClr val="002060"/>
              </a:solidFill>
              <a:effectLst/>
              <a:ea typeface="Calibri" panose="020F0502020204030204" pitchFamily="34" charset="0"/>
              <a:cs typeface="Mangal" panose="02040503050203030202" pitchFamily="18" charset="0"/>
            </a:endParaRPr>
          </a:p>
          <a:p>
            <a:pPr lvl="1" algn="just">
              <a:lnSpc>
                <a:spcPct val="107000"/>
              </a:lnSpc>
              <a:spcAft>
                <a:spcPts val="800"/>
              </a:spcAft>
              <a:buFont typeface="Wingdings" panose="05000000000000000000" pitchFamily="2" charset="2"/>
              <a:buChar char="ü"/>
            </a:pPr>
            <a:r>
              <a:rPr lang="en-IN" sz="1600" dirty="0">
                <a:solidFill>
                  <a:srgbClr val="002060"/>
                </a:solidFill>
                <a:effectLst/>
                <a:ea typeface="Times New Roman" panose="02020603050405020304" pitchFamily="18" charset="0"/>
                <a:cs typeface="Calibri" panose="020F0502020204030204" pitchFamily="34" charset="0"/>
              </a:rPr>
              <a:t>Development and promotion of skill and capacity building programmes for informal sector.  </a:t>
            </a:r>
            <a:endParaRPr lang="en-IN" sz="1600" dirty="0">
              <a:solidFill>
                <a:srgbClr val="002060"/>
              </a:solidFill>
              <a:effectLst/>
              <a:ea typeface="Calibri" panose="020F0502020204030204" pitchFamily="34" charset="0"/>
              <a:cs typeface="Mangal" panose="02040503050203030202" pitchFamily="18" charset="0"/>
            </a:endParaRPr>
          </a:p>
          <a:p>
            <a:pPr marL="0" indent="0" algn="just">
              <a:lnSpc>
                <a:spcPct val="107000"/>
              </a:lnSpc>
              <a:spcBef>
                <a:spcPts val="200"/>
              </a:spcBef>
              <a:spcAft>
                <a:spcPts val="200"/>
              </a:spcAft>
              <a:buNone/>
              <a:tabLst>
                <a:tab pos="539750" algn="l"/>
              </a:tabLst>
            </a:pPr>
            <a:r>
              <a:rPr lang="en-IN" sz="1800" u="sng" dirty="0">
                <a:solidFill>
                  <a:srgbClr val="0070C0"/>
                </a:solidFill>
                <a:effectLst/>
                <a:ea typeface="Calibri" panose="020F0502020204030204" pitchFamily="34" charset="0"/>
                <a:cs typeface="Times New Roman" panose="02020603050405020304" pitchFamily="18" charset="0"/>
                <a:hlinkClick r:id="rId4"/>
              </a:rPr>
              <a:t>Read more/Download&gt;&gt;</a:t>
            </a:r>
            <a:endParaRPr lang="en-IN" sz="1800" dirty="0">
              <a:solidFill>
                <a:srgbClr val="0070C0"/>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1846846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E71290-56A3-4540-A996-46BB7FC19162}"/>
              </a:ext>
            </a:extLst>
          </p:cNvPr>
          <p:cNvSpPr>
            <a:spLocks noGrp="1"/>
          </p:cNvSpPr>
          <p:nvPr>
            <p:ph type="title"/>
          </p:nvPr>
        </p:nvSpPr>
        <p:spPr>
          <a:xfrm>
            <a:off x="734517" y="2412449"/>
            <a:ext cx="10805391" cy="1938992"/>
          </a:xfrm>
        </p:spPr>
        <p:txBody>
          <a:bodyPr/>
          <a:lstStyle/>
          <a:p>
            <a:pPr lvl="1" algn="ctr"/>
            <a:r>
              <a:rPr lang="en-US" sz="4000" b="1" dirty="0">
                <a:solidFill>
                  <a:srgbClr val="002060"/>
                </a:solidFill>
                <a:latin typeface="Century Gothic" panose="020B0502020202020204" pitchFamily="34" charset="0"/>
              </a:rPr>
              <a:t>Key Players of </a:t>
            </a:r>
            <a:br>
              <a:rPr lang="en-US" sz="4000" b="1" dirty="0">
                <a:solidFill>
                  <a:srgbClr val="002060"/>
                </a:solidFill>
                <a:latin typeface="Century Gothic" panose="020B0502020202020204" pitchFamily="34" charset="0"/>
              </a:rPr>
            </a:br>
            <a:r>
              <a:rPr lang="en-US" sz="4000" b="1" dirty="0">
                <a:solidFill>
                  <a:srgbClr val="002060"/>
                </a:solidFill>
                <a:latin typeface="Century Gothic" panose="020B0502020202020204" pitchFamily="34" charset="0"/>
              </a:rPr>
              <a:t>the</a:t>
            </a:r>
            <a:br>
              <a:rPr lang="en-US" sz="4000" b="1" dirty="0">
                <a:solidFill>
                  <a:srgbClr val="002060"/>
                </a:solidFill>
                <a:latin typeface="Century Gothic" panose="020B0502020202020204" pitchFamily="34" charset="0"/>
              </a:rPr>
            </a:br>
            <a:r>
              <a:rPr lang="en-US" sz="4000" b="1" dirty="0">
                <a:solidFill>
                  <a:srgbClr val="002060"/>
                </a:solidFill>
                <a:latin typeface="Century Gothic" panose="020B0502020202020204" pitchFamily="34" charset="0"/>
              </a:rPr>
              <a:t>Project Priority Sectors</a:t>
            </a:r>
            <a:endParaRPr lang="en-IN" sz="4000" b="1"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1556317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sz="quarter" idx="2"/>
          </p:nvPr>
        </p:nvSpPr>
        <p:spPr>
          <a:xfrm>
            <a:off x="2438401" y="1905000"/>
            <a:ext cx="4779433" cy="3048000"/>
          </a:xfrm>
        </p:spPr>
        <p:txBody>
          <a:bodyPr/>
          <a:lstStyle/>
          <a:p>
            <a:pPr eaLnBrk="1" hangingPunct="1">
              <a:buFont typeface="Wingdings" pitchFamily="2" charset="2"/>
              <a:buNone/>
            </a:pPr>
            <a:endParaRPr lang="en-US" sz="2400">
              <a:latin typeface="Times New Roman" pitchFamily="18" charset="0"/>
              <a:cs typeface="Times New Roman" pitchFamily="18" charset="0"/>
            </a:endParaRPr>
          </a:p>
          <a:p>
            <a:pPr eaLnBrk="1" hangingPunct="1"/>
            <a:endParaRPr lang="en-GB" sz="2400">
              <a:latin typeface="Times New Roman" pitchFamily="18" charset="0"/>
              <a:cs typeface="Times New Roman" pitchFamily="18" charset="0"/>
            </a:endParaRPr>
          </a:p>
          <a:p>
            <a:pPr eaLnBrk="1" hangingPunct="1"/>
            <a:endParaRPr lang="en-US" sz="2400">
              <a:latin typeface="Times New Roman" pitchFamily="18" charset="0"/>
              <a:cs typeface="Times New Roman" pitchFamily="18" charset="0"/>
            </a:endParaRPr>
          </a:p>
        </p:txBody>
      </p:sp>
      <p:grpSp>
        <p:nvGrpSpPr>
          <p:cNvPr id="22" name="Group 21">
            <a:extLst>
              <a:ext uri="{FF2B5EF4-FFF2-40B4-BE49-F238E27FC236}">
                <a16:creationId xmlns:a16="http://schemas.microsoft.com/office/drawing/2014/main" id="{94A1C9B4-E071-486F-BECE-F2E136EDBA78}"/>
              </a:ext>
            </a:extLst>
          </p:cNvPr>
          <p:cNvGrpSpPr/>
          <p:nvPr/>
        </p:nvGrpSpPr>
        <p:grpSpPr>
          <a:xfrm>
            <a:off x="226146" y="2035266"/>
            <a:ext cx="10871200" cy="4110359"/>
            <a:chOff x="711200" y="2219005"/>
            <a:chExt cx="10871200" cy="4110359"/>
          </a:xfrm>
        </p:grpSpPr>
        <p:grpSp>
          <p:nvGrpSpPr>
            <p:cNvPr id="2" name="Group 1">
              <a:extLst>
                <a:ext uri="{FF2B5EF4-FFF2-40B4-BE49-F238E27FC236}">
                  <a16:creationId xmlns:a16="http://schemas.microsoft.com/office/drawing/2014/main" id="{A8460812-BE76-499F-A1B2-695B0370B5CD}"/>
                </a:ext>
              </a:extLst>
            </p:cNvPr>
            <p:cNvGrpSpPr/>
            <p:nvPr/>
          </p:nvGrpSpPr>
          <p:grpSpPr>
            <a:xfrm>
              <a:off x="1063350" y="2219005"/>
              <a:ext cx="10026427" cy="3645124"/>
              <a:chOff x="1063350" y="2219005"/>
              <a:chExt cx="10026427" cy="3645124"/>
            </a:xfrm>
          </p:grpSpPr>
          <p:sp>
            <p:nvSpPr>
              <p:cNvPr id="3" name="Freeform: Shape 2">
                <a:extLst>
                  <a:ext uri="{FF2B5EF4-FFF2-40B4-BE49-F238E27FC236}">
                    <a16:creationId xmlns:a16="http://schemas.microsoft.com/office/drawing/2014/main" id="{83309279-5071-4080-A926-5B9C367243BE}"/>
                  </a:ext>
                </a:extLst>
              </p:cNvPr>
              <p:cNvSpPr/>
              <p:nvPr/>
            </p:nvSpPr>
            <p:spPr>
              <a:xfrm>
                <a:off x="1067973" y="2241998"/>
                <a:ext cx="1811065" cy="1086639"/>
              </a:xfrm>
              <a:custGeom>
                <a:avLst/>
                <a:gdLst>
                  <a:gd name="connsiteX0" fmla="*/ 0 w 1811065"/>
                  <a:gd name="connsiteY0" fmla="*/ 0 h 1086639"/>
                  <a:gd name="connsiteX1" fmla="*/ 1811065 w 1811065"/>
                  <a:gd name="connsiteY1" fmla="*/ 0 h 1086639"/>
                  <a:gd name="connsiteX2" fmla="*/ 1811065 w 1811065"/>
                  <a:gd name="connsiteY2" fmla="*/ 1086639 h 1086639"/>
                  <a:gd name="connsiteX3" fmla="*/ 0 w 1811065"/>
                  <a:gd name="connsiteY3" fmla="*/ 1086639 h 1086639"/>
                  <a:gd name="connsiteX4" fmla="*/ 0 w 1811065"/>
                  <a:gd name="connsiteY4" fmla="*/ 0 h 10866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1065" h="1086639">
                    <a:moveTo>
                      <a:pt x="0" y="0"/>
                    </a:moveTo>
                    <a:lnTo>
                      <a:pt x="1811065" y="0"/>
                    </a:lnTo>
                    <a:lnTo>
                      <a:pt x="1811065" y="1086639"/>
                    </a:lnTo>
                    <a:lnTo>
                      <a:pt x="0" y="1086639"/>
                    </a:lnTo>
                    <a:lnTo>
                      <a:pt x="0" y="0"/>
                    </a:lnTo>
                    <a:close/>
                  </a:path>
                </a:pathLst>
              </a:custGeom>
              <a:solidFill>
                <a:srgbClr val="002060"/>
              </a:solidFill>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400" kern="1200" dirty="0">
                    <a:solidFill>
                      <a:schemeClr val="bg1"/>
                    </a:solidFill>
                    <a:latin typeface="Century Gothic" panose="020B0502020202020204" pitchFamily="34" charset="0"/>
                    <a:cs typeface="Arial" pitchFamily="34" charset="0"/>
                  </a:rPr>
                  <a:t>Chemical  </a:t>
                </a:r>
              </a:p>
            </p:txBody>
          </p:sp>
          <p:sp>
            <p:nvSpPr>
              <p:cNvPr id="4" name="Freeform: Shape 3">
                <a:extLst>
                  <a:ext uri="{FF2B5EF4-FFF2-40B4-BE49-F238E27FC236}">
                    <a16:creationId xmlns:a16="http://schemas.microsoft.com/office/drawing/2014/main" id="{8286A49A-27D1-4B9C-995F-A2D5829FA2B5}"/>
                  </a:ext>
                </a:extLst>
              </p:cNvPr>
              <p:cNvSpPr/>
              <p:nvPr/>
            </p:nvSpPr>
            <p:spPr>
              <a:xfrm>
                <a:off x="3060146" y="2241998"/>
                <a:ext cx="1811065" cy="1086639"/>
              </a:xfrm>
              <a:custGeom>
                <a:avLst/>
                <a:gdLst>
                  <a:gd name="connsiteX0" fmla="*/ 0 w 1811065"/>
                  <a:gd name="connsiteY0" fmla="*/ 0 h 1086639"/>
                  <a:gd name="connsiteX1" fmla="*/ 1811065 w 1811065"/>
                  <a:gd name="connsiteY1" fmla="*/ 0 h 1086639"/>
                  <a:gd name="connsiteX2" fmla="*/ 1811065 w 1811065"/>
                  <a:gd name="connsiteY2" fmla="*/ 1086639 h 1086639"/>
                  <a:gd name="connsiteX3" fmla="*/ 0 w 1811065"/>
                  <a:gd name="connsiteY3" fmla="*/ 1086639 h 1086639"/>
                  <a:gd name="connsiteX4" fmla="*/ 0 w 1811065"/>
                  <a:gd name="connsiteY4" fmla="*/ 0 h 10866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1065" h="1086639">
                    <a:moveTo>
                      <a:pt x="0" y="0"/>
                    </a:moveTo>
                    <a:lnTo>
                      <a:pt x="1811065" y="0"/>
                    </a:lnTo>
                    <a:lnTo>
                      <a:pt x="1811065" y="1086639"/>
                    </a:lnTo>
                    <a:lnTo>
                      <a:pt x="0" y="1086639"/>
                    </a:lnTo>
                    <a:lnTo>
                      <a:pt x="0" y="0"/>
                    </a:lnTo>
                    <a:close/>
                  </a:path>
                </a:pathLst>
              </a:custGeom>
              <a:solidFill>
                <a:srgbClr val="002060"/>
              </a:solidFill>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400" kern="1200" dirty="0">
                    <a:solidFill>
                      <a:schemeClr val="bg1"/>
                    </a:solidFill>
                    <a:latin typeface="Century Gothic" panose="020B0502020202020204" pitchFamily="34" charset="0"/>
                    <a:cs typeface="Arial" pitchFamily="34" charset="0"/>
                  </a:rPr>
                  <a:t>Civil Engineering  </a:t>
                </a:r>
              </a:p>
            </p:txBody>
          </p:sp>
          <p:sp>
            <p:nvSpPr>
              <p:cNvPr id="5" name="Freeform: Shape 4">
                <a:extLst>
                  <a:ext uri="{FF2B5EF4-FFF2-40B4-BE49-F238E27FC236}">
                    <a16:creationId xmlns:a16="http://schemas.microsoft.com/office/drawing/2014/main" id="{C3F84B4C-E566-44CB-944E-E09D01B7B4BA}"/>
                  </a:ext>
                </a:extLst>
              </p:cNvPr>
              <p:cNvSpPr/>
              <p:nvPr/>
            </p:nvSpPr>
            <p:spPr>
              <a:xfrm>
                <a:off x="5086566" y="2231347"/>
                <a:ext cx="2018866" cy="1086639"/>
              </a:xfrm>
              <a:custGeom>
                <a:avLst/>
                <a:gdLst>
                  <a:gd name="connsiteX0" fmla="*/ 0 w 1811065"/>
                  <a:gd name="connsiteY0" fmla="*/ 0 h 1086639"/>
                  <a:gd name="connsiteX1" fmla="*/ 1811065 w 1811065"/>
                  <a:gd name="connsiteY1" fmla="*/ 0 h 1086639"/>
                  <a:gd name="connsiteX2" fmla="*/ 1811065 w 1811065"/>
                  <a:gd name="connsiteY2" fmla="*/ 1086639 h 1086639"/>
                  <a:gd name="connsiteX3" fmla="*/ 0 w 1811065"/>
                  <a:gd name="connsiteY3" fmla="*/ 1086639 h 1086639"/>
                  <a:gd name="connsiteX4" fmla="*/ 0 w 1811065"/>
                  <a:gd name="connsiteY4" fmla="*/ 0 h 10866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1065" h="1086639">
                    <a:moveTo>
                      <a:pt x="0" y="0"/>
                    </a:moveTo>
                    <a:lnTo>
                      <a:pt x="1811065" y="0"/>
                    </a:lnTo>
                    <a:lnTo>
                      <a:pt x="1811065" y="1086639"/>
                    </a:lnTo>
                    <a:lnTo>
                      <a:pt x="0" y="1086639"/>
                    </a:lnTo>
                    <a:lnTo>
                      <a:pt x="0" y="0"/>
                    </a:lnTo>
                    <a:close/>
                  </a:path>
                </a:pathLst>
              </a:custGeom>
              <a:solidFill>
                <a:srgbClr val="002060"/>
              </a:solidFill>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400" kern="1200" dirty="0">
                    <a:solidFill>
                      <a:schemeClr val="bg1"/>
                    </a:solidFill>
                    <a:latin typeface="Century Gothic" panose="020B0502020202020204" pitchFamily="34" charset="0"/>
                    <a:cs typeface="Arial" pitchFamily="34" charset="0"/>
                  </a:rPr>
                  <a:t>Electronics &amp;  Information Technology </a:t>
                </a:r>
              </a:p>
            </p:txBody>
          </p:sp>
          <p:sp>
            <p:nvSpPr>
              <p:cNvPr id="9" name="Freeform: Shape 8">
                <a:extLst>
                  <a:ext uri="{FF2B5EF4-FFF2-40B4-BE49-F238E27FC236}">
                    <a16:creationId xmlns:a16="http://schemas.microsoft.com/office/drawing/2014/main" id="{2DB999C5-66B5-492B-8390-00ED8D7D738B}"/>
                  </a:ext>
                </a:extLst>
              </p:cNvPr>
              <p:cNvSpPr/>
              <p:nvPr/>
            </p:nvSpPr>
            <p:spPr>
              <a:xfrm>
                <a:off x="7281151" y="2219005"/>
                <a:ext cx="1811065" cy="1086639"/>
              </a:xfrm>
              <a:custGeom>
                <a:avLst/>
                <a:gdLst>
                  <a:gd name="connsiteX0" fmla="*/ 0 w 2087361"/>
                  <a:gd name="connsiteY0" fmla="*/ 0 h 1086639"/>
                  <a:gd name="connsiteX1" fmla="*/ 2087361 w 2087361"/>
                  <a:gd name="connsiteY1" fmla="*/ 0 h 1086639"/>
                  <a:gd name="connsiteX2" fmla="*/ 2087361 w 2087361"/>
                  <a:gd name="connsiteY2" fmla="*/ 1086639 h 1086639"/>
                  <a:gd name="connsiteX3" fmla="*/ 0 w 2087361"/>
                  <a:gd name="connsiteY3" fmla="*/ 1086639 h 1086639"/>
                  <a:gd name="connsiteX4" fmla="*/ 0 w 2087361"/>
                  <a:gd name="connsiteY4" fmla="*/ 0 h 10866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87361" h="1086639">
                    <a:moveTo>
                      <a:pt x="0" y="0"/>
                    </a:moveTo>
                    <a:lnTo>
                      <a:pt x="2087361" y="0"/>
                    </a:lnTo>
                    <a:lnTo>
                      <a:pt x="2087361" y="1086639"/>
                    </a:lnTo>
                    <a:lnTo>
                      <a:pt x="0" y="1086639"/>
                    </a:lnTo>
                    <a:lnTo>
                      <a:pt x="0" y="0"/>
                    </a:lnTo>
                    <a:close/>
                  </a:path>
                </a:pathLst>
              </a:custGeom>
              <a:solidFill>
                <a:srgbClr val="002060"/>
              </a:solidFill>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endParaRPr lang="en-US" sz="1400" b="0" kern="1200" dirty="0">
                  <a:solidFill>
                    <a:schemeClr val="bg1"/>
                  </a:solidFill>
                  <a:latin typeface="Century Gothic" panose="020B0502020202020204" pitchFamily="34" charset="0"/>
                  <a:cs typeface="Arial" pitchFamily="34" charset="0"/>
                </a:endParaRPr>
              </a:p>
              <a:p>
                <a:pPr marL="0" lvl="0" indent="0" algn="ctr" defTabSz="622300" rtl="0">
                  <a:lnSpc>
                    <a:spcPct val="90000"/>
                  </a:lnSpc>
                  <a:spcBef>
                    <a:spcPct val="0"/>
                  </a:spcBef>
                  <a:spcAft>
                    <a:spcPct val="35000"/>
                  </a:spcAft>
                  <a:buNone/>
                </a:pPr>
                <a:r>
                  <a:rPr lang="en-US" sz="1400" b="0" kern="1200" dirty="0">
                    <a:solidFill>
                      <a:schemeClr val="bg1"/>
                    </a:solidFill>
                    <a:latin typeface="Century Gothic" panose="020B0502020202020204" pitchFamily="34" charset="0"/>
                    <a:cs typeface="Arial" pitchFamily="34" charset="0"/>
                  </a:rPr>
                  <a:t>Electrotechnical</a:t>
                </a:r>
                <a:r>
                  <a:rPr lang="en-US" sz="1400" kern="1200" dirty="0">
                    <a:solidFill>
                      <a:schemeClr val="bg1"/>
                    </a:solidFill>
                    <a:latin typeface="Century Gothic" panose="020B0502020202020204" pitchFamily="34" charset="0"/>
                    <a:cs typeface="Arial" pitchFamily="34" charset="0"/>
                  </a:rPr>
                  <a:t>			</a:t>
                </a:r>
              </a:p>
            </p:txBody>
          </p:sp>
          <p:sp>
            <p:nvSpPr>
              <p:cNvPr id="11" name="Freeform: Shape 10">
                <a:extLst>
                  <a:ext uri="{FF2B5EF4-FFF2-40B4-BE49-F238E27FC236}">
                    <a16:creationId xmlns:a16="http://schemas.microsoft.com/office/drawing/2014/main" id="{81E10A50-D0F9-4302-B25A-FCC51BF105BD}"/>
                  </a:ext>
                </a:extLst>
              </p:cNvPr>
              <p:cNvSpPr/>
              <p:nvPr/>
            </p:nvSpPr>
            <p:spPr>
              <a:xfrm>
                <a:off x="9277099" y="2241998"/>
                <a:ext cx="1811065" cy="1086639"/>
              </a:xfrm>
              <a:custGeom>
                <a:avLst/>
                <a:gdLst>
                  <a:gd name="connsiteX0" fmla="*/ 0 w 1811065"/>
                  <a:gd name="connsiteY0" fmla="*/ 0 h 1086639"/>
                  <a:gd name="connsiteX1" fmla="*/ 1811065 w 1811065"/>
                  <a:gd name="connsiteY1" fmla="*/ 0 h 1086639"/>
                  <a:gd name="connsiteX2" fmla="*/ 1811065 w 1811065"/>
                  <a:gd name="connsiteY2" fmla="*/ 1086639 h 1086639"/>
                  <a:gd name="connsiteX3" fmla="*/ 0 w 1811065"/>
                  <a:gd name="connsiteY3" fmla="*/ 1086639 h 1086639"/>
                  <a:gd name="connsiteX4" fmla="*/ 0 w 1811065"/>
                  <a:gd name="connsiteY4" fmla="*/ 0 h 10866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1065" h="1086639">
                    <a:moveTo>
                      <a:pt x="0" y="0"/>
                    </a:moveTo>
                    <a:lnTo>
                      <a:pt x="1811065" y="0"/>
                    </a:lnTo>
                    <a:lnTo>
                      <a:pt x="1811065" y="1086639"/>
                    </a:lnTo>
                    <a:lnTo>
                      <a:pt x="0" y="1086639"/>
                    </a:lnTo>
                    <a:lnTo>
                      <a:pt x="0" y="0"/>
                    </a:lnTo>
                    <a:close/>
                  </a:path>
                </a:pathLst>
              </a:custGeom>
              <a:solidFill>
                <a:srgbClr val="002060"/>
              </a:solidFill>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400" kern="1200" dirty="0">
                    <a:solidFill>
                      <a:schemeClr val="bg1"/>
                    </a:solidFill>
                    <a:latin typeface="Century Gothic" panose="020B0502020202020204" pitchFamily="34" charset="0"/>
                    <a:cs typeface="Arial" pitchFamily="34" charset="0"/>
                  </a:rPr>
                  <a:t>Food and </a:t>
                </a:r>
                <a:br>
                  <a:rPr lang="en-US" sz="1400" kern="1200" dirty="0">
                    <a:solidFill>
                      <a:schemeClr val="bg1"/>
                    </a:solidFill>
                    <a:latin typeface="Century Gothic" panose="020B0502020202020204" pitchFamily="34" charset="0"/>
                    <a:cs typeface="Arial" pitchFamily="34" charset="0"/>
                  </a:rPr>
                </a:br>
                <a:r>
                  <a:rPr lang="en-US" sz="1400" kern="1200" dirty="0">
                    <a:solidFill>
                      <a:schemeClr val="bg1"/>
                    </a:solidFill>
                    <a:latin typeface="Century Gothic" panose="020B0502020202020204" pitchFamily="34" charset="0"/>
                    <a:cs typeface="Arial" pitchFamily="34" charset="0"/>
                  </a:rPr>
                  <a:t>    Agriculture 	</a:t>
                </a:r>
              </a:p>
            </p:txBody>
          </p:sp>
          <p:sp>
            <p:nvSpPr>
              <p:cNvPr id="12" name="Freeform: Shape 11">
                <a:extLst>
                  <a:ext uri="{FF2B5EF4-FFF2-40B4-BE49-F238E27FC236}">
                    <a16:creationId xmlns:a16="http://schemas.microsoft.com/office/drawing/2014/main" id="{5345B593-E229-4EF4-8B4F-EF28C4C373A9}"/>
                  </a:ext>
                </a:extLst>
              </p:cNvPr>
              <p:cNvSpPr/>
              <p:nvPr/>
            </p:nvSpPr>
            <p:spPr>
              <a:xfrm>
                <a:off x="1080714" y="3509744"/>
                <a:ext cx="1811065" cy="1086639"/>
              </a:xfrm>
              <a:custGeom>
                <a:avLst/>
                <a:gdLst>
                  <a:gd name="connsiteX0" fmla="*/ 0 w 1811065"/>
                  <a:gd name="connsiteY0" fmla="*/ 0 h 1086639"/>
                  <a:gd name="connsiteX1" fmla="*/ 1811065 w 1811065"/>
                  <a:gd name="connsiteY1" fmla="*/ 0 h 1086639"/>
                  <a:gd name="connsiteX2" fmla="*/ 1811065 w 1811065"/>
                  <a:gd name="connsiteY2" fmla="*/ 1086639 h 1086639"/>
                  <a:gd name="connsiteX3" fmla="*/ 0 w 1811065"/>
                  <a:gd name="connsiteY3" fmla="*/ 1086639 h 1086639"/>
                  <a:gd name="connsiteX4" fmla="*/ 0 w 1811065"/>
                  <a:gd name="connsiteY4" fmla="*/ 0 h 10866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1065" h="1086639">
                    <a:moveTo>
                      <a:pt x="0" y="0"/>
                    </a:moveTo>
                    <a:lnTo>
                      <a:pt x="1811065" y="0"/>
                    </a:lnTo>
                    <a:lnTo>
                      <a:pt x="1811065" y="1086639"/>
                    </a:lnTo>
                    <a:lnTo>
                      <a:pt x="0" y="1086639"/>
                    </a:lnTo>
                    <a:lnTo>
                      <a:pt x="0" y="0"/>
                    </a:lnTo>
                    <a:close/>
                  </a:path>
                </a:pathLst>
              </a:custGeom>
              <a:solidFill>
                <a:srgbClr val="002060"/>
              </a:solidFill>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400" kern="1200" dirty="0">
                    <a:solidFill>
                      <a:schemeClr val="bg1"/>
                    </a:solidFill>
                    <a:latin typeface="Century Gothic" panose="020B0502020202020204" pitchFamily="34" charset="0"/>
                    <a:cs typeface="Arial" pitchFamily="34" charset="0"/>
                  </a:rPr>
                  <a:t>Management &amp; Systems</a:t>
                </a:r>
              </a:p>
            </p:txBody>
          </p:sp>
          <p:sp>
            <p:nvSpPr>
              <p:cNvPr id="13" name="Freeform: Shape 12">
                <a:extLst>
                  <a:ext uri="{FF2B5EF4-FFF2-40B4-BE49-F238E27FC236}">
                    <a16:creationId xmlns:a16="http://schemas.microsoft.com/office/drawing/2014/main" id="{CDE4CE6E-91DB-4B3F-9C18-B5EE67EC7319}"/>
                  </a:ext>
                </a:extLst>
              </p:cNvPr>
              <p:cNvSpPr/>
              <p:nvPr/>
            </p:nvSpPr>
            <p:spPr>
              <a:xfrm>
                <a:off x="3072887" y="3509744"/>
                <a:ext cx="1811065" cy="1086639"/>
              </a:xfrm>
              <a:custGeom>
                <a:avLst/>
                <a:gdLst>
                  <a:gd name="connsiteX0" fmla="*/ 0 w 1811065"/>
                  <a:gd name="connsiteY0" fmla="*/ 0 h 1086639"/>
                  <a:gd name="connsiteX1" fmla="*/ 1811065 w 1811065"/>
                  <a:gd name="connsiteY1" fmla="*/ 0 h 1086639"/>
                  <a:gd name="connsiteX2" fmla="*/ 1811065 w 1811065"/>
                  <a:gd name="connsiteY2" fmla="*/ 1086639 h 1086639"/>
                  <a:gd name="connsiteX3" fmla="*/ 0 w 1811065"/>
                  <a:gd name="connsiteY3" fmla="*/ 1086639 h 1086639"/>
                  <a:gd name="connsiteX4" fmla="*/ 0 w 1811065"/>
                  <a:gd name="connsiteY4" fmla="*/ 0 h 10866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1065" h="1086639">
                    <a:moveTo>
                      <a:pt x="0" y="0"/>
                    </a:moveTo>
                    <a:lnTo>
                      <a:pt x="1811065" y="0"/>
                    </a:lnTo>
                    <a:lnTo>
                      <a:pt x="1811065" y="1086639"/>
                    </a:lnTo>
                    <a:lnTo>
                      <a:pt x="0" y="1086639"/>
                    </a:lnTo>
                    <a:lnTo>
                      <a:pt x="0" y="0"/>
                    </a:lnTo>
                    <a:close/>
                  </a:path>
                </a:pathLst>
              </a:custGeom>
              <a:solidFill>
                <a:srgbClr val="002060"/>
              </a:solidFill>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400" kern="1200" dirty="0">
                    <a:solidFill>
                      <a:schemeClr val="bg1"/>
                    </a:solidFill>
                    <a:latin typeface="Century Gothic" panose="020B0502020202020204" pitchFamily="34" charset="0"/>
                    <a:cs typeface="Arial" pitchFamily="34" charset="0"/>
                  </a:rPr>
                  <a:t>Mechanical </a:t>
                </a:r>
                <a:br>
                  <a:rPr lang="en-US" sz="1400" kern="1200" dirty="0">
                    <a:solidFill>
                      <a:schemeClr val="bg1"/>
                    </a:solidFill>
                    <a:latin typeface="Century Gothic" panose="020B0502020202020204" pitchFamily="34" charset="0"/>
                    <a:cs typeface="Arial" pitchFamily="34" charset="0"/>
                  </a:rPr>
                </a:br>
                <a:r>
                  <a:rPr lang="en-US" sz="1400" kern="1200" dirty="0">
                    <a:solidFill>
                      <a:schemeClr val="bg1"/>
                    </a:solidFill>
                    <a:latin typeface="Century Gothic" panose="020B0502020202020204" pitchFamily="34" charset="0"/>
                    <a:cs typeface="Arial" pitchFamily="34" charset="0"/>
                  </a:rPr>
                  <a:t>   Engineering  		</a:t>
                </a:r>
              </a:p>
            </p:txBody>
          </p:sp>
          <p:sp>
            <p:nvSpPr>
              <p:cNvPr id="14" name="Freeform: Shape 13">
                <a:extLst>
                  <a:ext uri="{FF2B5EF4-FFF2-40B4-BE49-F238E27FC236}">
                    <a16:creationId xmlns:a16="http://schemas.microsoft.com/office/drawing/2014/main" id="{4B76C0E7-6088-43E3-A245-7BD101C2C20B}"/>
                  </a:ext>
                </a:extLst>
              </p:cNvPr>
              <p:cNvSpPr/>
              <p:nvPr/>
            </p:nvSpPr>
            <p:spPr>
              <a:xfrm>
                <a:off x="5100918" y="3509744"/>
                <a:ext cx="2008091" cy="1086639"/>
              </a:xfrm>
              <a:custGeom>
                <a:avLst/>
                <a:gdLst>
                  <a:gd name="connsiteX0" fmla="*/ 0 w 2008091"/>
                  <a:gd name="connsiteY0" fmla="*/ 0 h 1086639"/>
                  <a:gd name="connsiteX1" fmla="*/ 2008091 w 2008091"/>
                  <a:gd name="connsiteY1" fmla="*/ 0 h 1086639"/>
                  <a:gd name="connsiteX2" fmla="*/ 2008091 w 2008091"/>
                  <a:gd name="connsiteY2" fmla="*/ 1086639 h 1086639"/>
                  <a:gd name="connsiteX3" fmla="*/ 0 w 2008091"/>
                  <a:gd name="connsiteY3" fmla="*/ 1086639 h 1086639"/>
                  <a:gd name="connsiteX4" fmla="*/ 0 w 2008091"/>
                  <a:gd name="connsiteY4" fmla="*/ 0 h 10866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8091" h="1086639">
                    <a:moveTo>
                      <a:pt x="0" y="0"/>
                    </a:moveTo>
                    <a:lnTo>
                      <a:pt x="2008091" y="0"/>
                    </a:lnTo>
                    <a:lnTo>
                      <a:pt x="2008091" y="1086639"/>
                    </a:lnTo>
                    <a:lnTo>
                      <a:pt x="0" y="1086639"/>
                    </a:lnTo>
                    <a:lnTo>
                      <a:pt x="0" y="0"/>
                    </a:lnTo>
                    <a:close/>
                  </a:path>
                </a:pathLst>
              </a:custGeom>
              <a:solidFill>
                <a:srgbClr val="002060"/>
              </a:solidFill>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400" kern="1200" dirty="0">
                    <a:solidFill>
                      <a:schemeClr val="bg1"/>
                    </a:solidFill>
                    <a:latin typeface="Century Gothic" panose="020B0502020202020204" pitchFamily="34" charset="0"/>
                    <a:cs typeface="Arial" pitchFamily="34" charset="0"/>
                  </a:rPr>
                  <a:t>Medical Equipment &amp; Hospital Planning	</a:t>
                </a:r>
              </a:p>
            </p:txBody>
          </p:sp>
          <p:sp>
            <p:nvSpPr>
              <p:cNvPr id="15" name="Freeform: Shape 14">
                <a:extLst>
                  <a:ext uri="{FF2B5EF4-FFF2-40B4-BE49-F238E27FC236}">
                    <a16:creationId xmlns:a16="http://schemas.microsoft.com/office/drawing/2014/main" id="{3F3C061D-B108-4198-9AB2-B2FB5935410A}"/>
                  </a:ext>
                </a:extLst>
              </p:cNvPr>
              <p:cNvSpPr/>
              <p:nvPr/>
            </p:nvSpPr>
            <p:spPr>
              <a:xfrm>
                <a:off x="7281151" y="3509744"/>
                <a:ext cx="1811065" cy="1086639"/>
              </a:xfrm>
              <a:custGeom>
                <a:avLst/>
                <a:gdLst>
                  <a:gd name="connsiteX0" fmla="*/ 0 w 1811065"/>
                  <a:gd name="connsiteY0" fmla="*/ 0 h 1086639"/>
                  <a:gd name="connsiteX1" fmla="*/ 1811065 w 1811065"/>
                  <a:gd name="connsiteY1" fmla="*/ 0 h 1086639"/>
                  <a:gd name="connsiteX2" fmla="*/ 1811065 w 1811065"/>
                  <a:gd name="connsiteY2" fmla="*/ 1086639 h 1086639"/>
                  <a:gd name="connsiteX3" fmla="*/ 0 w 1811065"/>
                  <a:gd name="connsiteY3" fmla="*/ 1086639 h 1086639"/>
                  <a:gd name="connsiteX4" fmla="*/ 0 w 1811065"/>
                  <a:gd name="connsiteY4" fmla="*/ 0 h 10866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1065" h="1086639">
                    <a:moveTo>
                      <a:pt x="0" y="0"/>
                    </a:moveTo>
                    <a:lnTo>
                      <a:pt x="1811065" y="0"/>
                    </a:lnTo>
                    <a:lnTo>
                      <a:pt x="1811065" y="1086639"/>
                    </a:lnTo>
                    <a:lnTo>
                      <a:pt x="0" y="1086639"/>
                    </a:lnTo>
                    <a:lnTo>
                      <a:pt x="0" y="0"/>
                    </a:lnTo>
                    <a:close/>
                  </a:path>
                </a:pathLst>
              </a:custGeom>
              <a:solidFill>
                <a:srgbClr val="002060"/>
              </a:solidFill>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400" kern="1200" dirty="0">
                    <a:solidFill>
                      <a:schemeClr val="bg1"/>
                    </a:solidFill>
                    <a:latin typeface="Century Gothic" panose="020B0502020202020204" pitchFamily="34" charset="0"/>
                    <a:cs typeface="Arial" pitchFamily="34" charset="0"/>
                  </a:rPr>
                  <a:t>Metallurgical Engineering		</a:t>
                </a:r>
              </a:p>
            </p:txBody>
          </p:sp>
          <p:sp>
            <p:nvSpPr>
              <p:cNvPr id="16" name="Freeform: Shape 15">
                <a:extLst>
                  <a:ext uri="{FF2B5EF4-FFF2-40B4-BE49-F238E27FC236}">
                    <a16:creationId xmlns:a16="http://schemas.microsoft.com/office/drawing/2014/main" id="{B4350641-6572-4961-817E-58588C82862A}"/>
                  </a:ext>
                </a:extLst>
              </p:cNvPr>
              <p:cNvSpPr/>
              <p:nvPr/>
            </p:nvSpPr>
            <p:spPr>
              <a:xfrm>
                <a:off x="9273324" y="3509744"/>
                <a:ext cx="1811065" cy="1086639"/>
              </a:xfrm>
              <a:custGeom>
                <a:avLst/>
                <a:gdLst>
                  <a:gd name="connsiteX0" fmla="*/ 0 w 1811065"/>
                  <a:gd name="connsiteY0" fmla="*/ 0 h 1086639"/>
                  <a:gd name="connsiteX1" fmla="*/ 1811065 w 1811065"/>
                  <a:gd name="connsiteY1" fmla="*/ 0 h 1086639"/>
                  <a:gd name="connsiteX2" fmla="*/ 1811065 w 1811065"/>
                  <a:gd name="connsiteY2" fmla="*/ 1086639 h 1086639"/>
                  <a:gd name="connsiteX3" fmla="*/ 0 w 1811065"/>
                  <a:gd name="connsiteY3" fmla="*/ 1086639 h 1086639"/>
                  <a:gd name="connsiteX4" fmla="*/ 0 w 1811065"/>
                  <a:gd name="connsiteY4" fmla="*/ 0 h 10866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1065" h="1086639">
                    <a:moveTo>
                      <a:pt x="0" y="0"/>
                    </a:moveTo>
                    <a:lnTo>
                      <a:pt x="1811065" y="0"/>
                    </a:lnTo>
                    <a:lnTo>
                      <a:pt x="1811065" y="1086639"/>
                    </a:lnTo>
                    <a:lnTo>
                      <a:pt x="0" y="1086639"/>
                    </a:lnTo>
                    <a:lnTo>
                      <a:pt x="0" y="0"/>
                    </a:lnTo>
                    <a:close/>
                  </a:path>
                </a:pathLst>
              </a:custGeom>
              <a:solidFill>
                <a:srgbClr val="002060"/>
              </a:solidFill>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400" kern="1200" dirty="0">
                    <a:solidFill>
                      <a:schemeClr val="bg1"/>
                    </a:solidFill>
                    <a:latin typeface="Century Gothic" panose="020B0502020202020204" pitchFamily="34" charset="0"/>
                    <a:cs typeface="Arial" pitchFamily="34" charset="0"/>
                  </a:rPr>
                  <a:t>Petrochemical, Coal &amp; Related Products</a:t>
                </a:r>
              </a:p>
            </p:txBody>
          </p:sp>
          <p:sp>
            <p:nvSpPr>
              <p:cNvPr id="17" name="Freeform: Shape 16">
                <a:extLst>
                  <a:ext uri="{FF2B5EF4-FFF2-40B4-BE49-F238E27FC236}">
                    <a16:creationId xmlns:a16="http://schemas.microsoft.com/office/drawing/2014/main" id="{A0E7779B-5392-4C15-84F4-013ECACF90B4}"/>
                  </a:ext>
                </a:extLst>
              </p:cNvPr>
              <p:cNvSpPr/>
              <p:nvPr/>
            </p:nvSpPr>
            <p:spPr>
              <a:xfrm>
                <a:off x="1063350" y="4777490"/>
                <a:ext cx="1811065" cy="1086639"/>
              </a:xfrm>
              <a:custGeom>
                <a:avLst/>
                <a:gdLst>
                  <a:gd name="connsiteX0" fmla="*/ 0 w 1811065"/>
                  <a:gd name="connsiteY0" fmla="*/ 0 h 1086639"/>
                  <a:gd name="connsiteX1" fmla="*/ 1811065 w 1811065"/>
                  <a:gd name="connsiteY1" fmla="*/ 0 h 1086639"/>
                  <a:gd name="connsiteX2" fmla="*/ 1811065 w 1811065"/>
                  <a:gd name="connsiteY2" fmla="*/ 1086639 h 1086639"/>
                  <a:gd name="connsiteX3" fmla="*/ 0 w 1811065"/>
                  <a:gd name="connsiteY3" fmla="*/ 1086639 h 1086639"/>
                  <a:gd name="connsiteX4" fmla="*/ 0 w 1811065"/>
                  <a:gd name="connsiteY4" fmla="*/ 0 h 10866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1065" h="1086639">
                    <a:moveTo>
                      <a:pt x="0" y="0"/>
                    </a:moveTo>
                    <a:lnTo>
                      <a:pt x="1811065" y="0"/>
                    </a:lnTo>
                    <a:lnTo>
                      <a:pt x="1811065" y="1086639"/>
                    </a:lnTo>
                    <a:lnTo>
                      <a:pt x="0" y="1086639"/>
                    </a:lnTo>
                    <a:lnTo>
                      <a:pt x="0" y="0"/>
                    </a:lnTo>
                    <a:close/>
                  </a:path>
                </a:pathLst>
              </a:custGeom>
              <a:solidFill>
                <a:srgbClr val="002060"/>
              </a:solidFill>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400" kern="1200" dirty="0">
                    <a:solidFill>
                      <a:schemeClr val="bg1"/>
                    </a:solidFill>
                    <a:latin typeface="Century Gothic" panose="020B0502020202020204" pitchFamily="34" charset="0"/>
                    <a:cs typeface="Arial" pitchFamily="34" charset="0"/>
                  </a:rPr>
                  <a:t>Production &amp; General    </a:t>
                </a:r>
                <a:br>
                  <a:rPr lang="en-US" sz="1400" kern="1200" dirty="0">
                    <a:solidFill>
                      <a:schemeClr val="bg1"/>
                    </a:solidFill>
                    <a:latin typeface="Century Gothic" panose="020B0502020202020204" pitchFamily="34" charset="0"/>
                    <a:cs typeface="Arial" pitchFamily="34" charset="0"/>
                  </a:rPr>
                </a:br>
                <a:r>
                  <a:rPr lang="en-US" sz="1400" kern="1200" dirty="0">
                    <a:solidFill>
                      <a:schemeClr val="bg1"/>
                    </a:solidFill>
                    <a:latin typeface="Century Gothic" panose="020B0502020202020204" pitchFamily="34" charset="0"/>
                    <a:cs typeface="Arial" pitchFamily="34" charset="0"/>
                  </a:rPr>
                  <a:t>  Engineering   	</a:t>
                </a:r>
              </a:p>
            </p:txBody>
          </p:sp>
          <p:sp>
            <p:nvSpPr>
              <p:cNvPr id="18" name="Freeform: Shape 17">
                <a:extLst>
                  <a:ext uri="{FF2B5EF4-FFF2-40B4-BE49-F238E27FC236}">
                    <a16:creationId xmlns:a16="http://schemas.microsoft.com/office/drawing/2014/main" id="{724607CF-942A-4855-AA51-E4C7CB8C45EE}"/>
                  </a:ext>
                </a:extLst>
              </p:cNvPr>
              <p:cNvSpPr/>
              <p:nvPr/>
            </p:nvSpPr>
            <p:spPr>
              <a:xfrm>
                <a:off x="3037199" y="4758431"/>
                <a:ext cx="1811065" cy="1086639"/>
              </a:xfrm>
              <a:custGeom>
                <a:avLst/>
                <a:gdLst>
                  <a:gd name="connsiteX0" fmla="*/ 0 w 1811065"/>
                  <a:gd name="connsiteY0" fmla="*/ 0 h 1086639"/>
                  <a:gd name="connsiteX1" fmla="*/ 1811065 w 1811065"/>
                  <a:gd name="connsiteY1" fmla="*/ 0 h 1086639"/>
                  <a:gd name="connsiteX2" fmla="*/ 1811065 w 1811065"/>
                  <a:gd name="connsiteY2" fmla="*/ 1086639 h 1086639"/>
                  <a:gd name="connsiteX3" fmla="*/ 0 w 1811065"/>
                  <a:gd name="connsiteY3" fmla="*/ 1086639 h 1086639"/>
                  <a:gd name="connsiteX4" fmla="*/ 0 w 1811065"/>
                  <a:gd name="connsiteY4" fmla="*/ 0 h 10866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1065" h="1086639">
                    <a:moveTo>
                      <a:pt x="0" y="0"/>
                    </a:moveTo>
                    <a:lnTo>
                      <a:pt x="1811065" y="0"/>
                    </a:lnTo>
                    <a:lnTo>
                      <a:pt x="1811065" y="1086639"/>
                    </a:lnTo>
                    <a:lnTo>
                      <a:pt x="0" y="1086639"/>
                    </a:lnTo>
                    <a:lnTo>
                      <a:pt x="0" y="0"/>
                    </a:lnTo>
                    <a:close/>
                  </a:path>
                </a:pathLst>
              </a:custGeom>
              <a:solidFill>
                <a:srgbClr val="002060"/>
              </a:solidFill>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r" defTabSz="622300" rtl="0">
                  <a:lnSpc>
                    <a:spcPct val="90000"/>
                  </a:lnSpc>
                  <a:spcBef>
                    <a:spcPct val="0"/>
                  </a:spcBef>
                  <a:spcAft>
                    <a:spcPct val="35000"/>
                  </a:spcAft>
                  <a:buNone/>
                </a:pPr>
                <a:r>
                  <a:rPr lang="en-US" sz="1400" kern="1200" dirty="0">
                    <a:solidFill>
                      <a:schemeClr val="bg1"/>
                    </a:solidFill>
                    <a:latin typeface="Century Gothic" panose="020B0502020202020204" pitchFamily="34" charset="0"/>
                    <a:cs typeface="Arial" pitchFamily="34" charset="0"/>
                  </a:rPr>
                  <a:t>   Textiles   			</a:t>
                </a:r>
              </a:p>
            </p:txBody>
          </p:sp>
          <p:sp>
            <p:nvSpPr>
              <p:cNvPr id="19" name="Freeform: Shape 18">
                <a:extLst>
                  <a:ext uri="{FF2B5EF4-FFF2-40B4-BE49-F238E27FC236}">
                    <a16:creationId xmlns:a16="http://schemas.microsoft.com/office/drawing/2014/main" id="{ACEF19BD-DF89-44E1-BEE6-E6256C3040D5}"/>
                  </a:ext>
                </a:extLst>
              </p:cNvPr>
              <p:cNvSpPr/>
              <p:nvPr/>
            </p:nvSpPr>
            <p:spPr>
              <a:xfrm>
                <a:off x="5086565" y="4782907"/>
                <a:ext cx="2018867" cy="1075805"/>
              </a:xfrm>
              <a:custGeom>
                <a:avLst/>
                <a:gdLst>
                  <a:gd name="connsiteX0" fmla="*/ 0 w 2018867"/>
                  <a:gd name="connsiteY0" fmla="*/ 0 h 1075805"/>
                  <a:gd name="connsiteX1" fmla="*/ 2018867 w 2018867"/>
                  <a:gd name="connsiteY1" fmla="*/ 0 h 1075805"/>
                  <a:gd name="connsiteX2" fmla="*/ 2018867 w 2018867"/>
                  <a:gd name="connsiteY2" fmla="*/ 1075805 h 1075805"/>
                  <a:gd name="connsiteX3" fmla="*/ 0 w 2018867"/>
                  <a:gd name="connsiteY3" fmla="*/ 1075805 h 1075805"/>
                  <a:gd name="connsiteX4" fmla="*/ 0 w 2018867"/>
                  <a:gd name="connsiteY4" fmla="*/ 0 h 10758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18867" h="1075805">
                    <a:moveTo>
                      <a:pt x="0" y="0"/>
                    </a:moveTo>
                    <a:lnTo>
                      <a:pt x="2018867" y="0"/>
                    </a:lnTo>
                    <a:lnTo>
                      <a:pt x="2018867" y="1075805"/>
                    </a:lnTo>
                    <a:lnTo>
                      <a:pt x="0" y="1075805"/>
                    </a:lnTo>
                    <a:lnTo>
                      <a:pt x="0" y="0"/>
                    </a:lnTo>
                    <a:close/>
                  </a:path>
                </a:pathLst>
              </a:custGeom>
              <a:solidFill>
                <a:srgbClr val="002060"/>
              </a:solidFill>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400" kern="1200" dirty="0">
                    <a:solidFill>
                      <a:schemeClr val="bg1"/>
                    </a:solidFill>
                    <a:latin typeface="Century Gothic" panose="020B0502020202020204" pitchFamily="34" charset="0"/>
                    <a:cs typeface="Arial" pitchFamily="34" charset="0"/>
                  </a:rPr>
                  <a:t>Transport Engineering</a:t>
                </a:r>
              </a:p>
            </p:txBody>
          </p:sp>
          <p:sp>
            <p:nvSpPr>
              <p:cNvPr id="20" name="Freeform: Shape 19">
                <a:extLst>
                  <a:ext uri="{FF2B5EF4-FFF2-40B4-BE49-F238E27FC236}">
                    <a16:creationId xmlns:a16="http://schemas.microsoft.com/office/drawing/2014/main" id="{6CB1622C-2CDA-48F8-AF55-77F5E51E0C86}"/>
                  </a:ext>
                </a:extLst>
              </p:cNvPr>
              <p:cNvSpPr/>
              <p:nvPr/>
            </p:nvSpPr>
            <p:spPr>
              <a:xfrm>
                <a:off x="7286539" y="4777490"/>
                <a:ext cx="1811065" cy="1086639"/>
              </a:xfrm>
              <a:custGeom>
                <a:avLst/>
                <a:gdLst>
                  <a:gd name="connsiteX0" fmla="*/ 0 w 1811065"/>
                  <a:gd name="connsiteY0" fmla="*/ 0 h 1086639"/>
                  <a:gd name="connsiteX1" fmla="*/ 1811065 w 1811065"/>
                  <a:gd name="connsiteY1" fmla="*/ 0 h 1086639"/>
                  <a:gd name="connsiteX2" fmla="*/ 1811065 w 1811065"/>
                  <a:gd name="connsiteY2" fmla="*/ 1086639 h 1086639"/>
                  <a:gd name="connsiteX3" fmla="*/ 0 w 1811065"/>
                  <a:gd name="connsiteY3" fmla="*/ 1086639 h 1086639"/>
                  <a:gd name="connsiteX4" fmla="*/ 0 w 1811065"/>
                  <a:gd name="connsiteY4" fmla="*/ 0 h 10866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1065" h="1086639">
                    <a:moveTo>
                      <a:pt x="0" y="0"/>
                    </a:moveTo>
                    <a:lnTo>
                      <a:pt x="1811065" y="0"/>
                    </a:lnTo>
                    <a:lnTo>
                      <a:pt x="1811065" y="1086639"/>
                    </a:lnTo>
                    <a:lnTo>
                      <a:pt x="0" y="1086639"/>
                    </a:lnTo>
                    <a:lnTo>
                      <a:pt x="0" y="0"/>
                    </a:lnTo>
                    <a:close/>
                  </a:path>
                </a:pathLst>
              </a:custGeom>
              <a:solidFill>
                <a:srgbClr val="002060"/>
              </a:solidFill>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400" kern="1200" dirty="0">
                    <a:solidFill>
                      <a:schemeClr val="bg1"/>
                    </a:solidFill>
                    <a:latin typeface="Century Gothic" panose="020B0502020202020204" pitchFamily="34" charset="0"/>
                    <a:cs typeface="Arial" pitchFamily="34" charset="0"/>
                  </a:rPr>
                  <a:t>Water Resources</a:t>
                </a:r>
              </a:p>
            </p:txBody>
          </p:sp>
          <p:sp>
            <p:nvSpPr>
              <p:cNvPr id="21" name="Freeform: Shape 20">
                <a:extLst>
                  <a:ext uri="{FF2B5EF4-FFF2-40B4-BE49-F238E27FC236}">
                    <a16:creationId xmlns:a16="http://schemas.microsoft.com/office/drawing/2014/main" id="{00923B40-3955-4A01-AD21-0E24F2107714}"/>
                  </a:ext>
                </a:extLst>
              </p:cNvPr>
              <p:cNvSpPr/>
              <p:nvPr/>
            </p:nvSpPr>
            <p:spPr>
              <a:xfrm>
                <a:off x="9278712" y="4777490"/>
                <a:ext cx="1811065" cy="1086639"/>
              </a:xfrm>
              <a:custGeom>
                <a:avLst/>
                <a:gdLst>
                  <a:gd name="connsiteX0" fmla="*/ 0 w 1811065"/>
                  <a:gd name="connsiteY0" fmla="*/ 0 h 1086639"/>
                  <a:gd name="connsiteX1" fmla="*/ 1811065 w 1811065"/>
                  <a:gd name="connsiteY1" fmla="*/ 0 h 1086639"/>
                  <a:gd name="connsiteX2" fmla="*/ 1811065 w 1811065"/>
                  <a:gd name="connsiteY2" fmla="*/ 1086639 h 1086639"/>
                  <a:gd name="connsiteX3" fmla="*/ 0 w 1811065"/>
                  <a:gd name="connsiteY3" fmla="*/ 1086639 h 1086639"/>
                  <a:gd name="connsiteX4" fmla="*/ 0 w 1811065"/>
                  <a:gd name="connsiteY4" fmla="*/ 0 h 10866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1065" h="1086639">
                    <a:moveTo>
                      <a:pt x="0" y="0"/>
                    </a:moveTo>
                    <a:lnTo>
                      <a:pt x="1811065" y="0"/>
                    </a:lnTo>
                    <a:lnTo>
                      <a:pt x="1811065" y="1086639"/>
                    </a:lnTo>
                    <a:lnTo>
                      <a:pt x="0" y="1086639"/>
                    </a:lnTo>
                    <a:lnTo>
                      <a:pt x="0" y="0"/>
                    </a:lnTo>
                    <a:close/>
                  </a:path>
                </a:pathLst>
              </a:custGeom>
              <a:solidFill>
                <a:srgbClr val="002060"/>
              </a:solidFill>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1">
                  <a:hueOff val="0"/>
                  <a:satOff val="0"/>
                  <a:lumOff val="0"/>
                  <a:alphaOff val="0"/>
                </a:schemeClr>
              </a:effectRef>
              <a:fontRef idx="minor">
                <a:schemeClr val="lt1"/>
              </a:fontRef>
            </p:style>
            <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400" kern="1200" dirty="0">
                    <a:solidFill>
                      <a:schemeClr val="bg1"/>
                    </a:solidFill>
                    <a:latin typeface="Century Gothic" panose="020B0502020202020204" pitchFamily="34" charset="0"/>
                    <a:cs typeface="Arial" pitchFamily="34" charset="0"/>
                  </a:rPr>
                  <a:t>Services Sector</a:t>
                </a:r>
              </a:p>
            </p:txBody>
          </p:sp>
        </p:grpSp>
        <p:sp>
          <p:nvSpPr>
            <p:cNvPr id="13317" name="Rectangle 6"/>
            <p:cNvSpPr>
              <a:spLocks noChangeArrowheads="1"/>
            </p:cNvSpPr>
            <p:nvPr/>
          </p:nvSpPr>
          <p:spPr bwMode="auto">
            <a:xfrm>
              <a:off x="711200" y="5867401"/>
              <a:ext cx="10871200" cy="461963"/>
            </a:xfrm>
            <a:prstGeom prst="rect">
              <a:avLst/>
            </a:prstGeom>
            <a:noFill/>
            <a:ln w="9525">
              <a:noFill/>
              <a:miter lim="800000"/>
              <a:headEnd/>
              <a:tailEnd/>
            </a:ln>
          </p:spPr>
          <p:txBody>
            <a:bodyPr>
              <a:spAutoFit/>
            </a:bodyPr>
            <a:lstStyle/>
            <a:p>
              <a:pPr>
                <a:buFont typeface="Wingdings" pitchFamily="2" charset="2"/>
                <a:buChar char="Ø"/>
              </a:pPr>
              <a:endParaRPr lang="en-US" sz="2400" b="1" dirty="0">
                <a:latin typeface="Times New Roman" pitchFamily="18" charset="0"/>
                <a:cs typeface="Times New Roman" pitchFamily="18" charset="0"/>
              </a:endParaRPr>
            </a:p>
          </p:txBody>
        </p:sp>
        <p:sp>
          <p:nvSpPr>
            <p:cNvPr id="7" name="TextBox 6"/>
            <p:cNvSpPr txBox="1"/>
            <p:nvPr/>
          </p:nvSpPr>
          <p:spPr>
            <a:xfrm>
              <a:off x="11130455" y="5785945"/>
              <a:ext cx="362607" cy="369332"/>
            </a:xfrm>
            <a:prstGeom prst="rect">
              <a:avLst/>
            </a:prstGeom>
            <a:noFill/>
          </p:spPr>
          <p:txBody>
            <a:bodyPr wrap="square" rtlCol="0">
              <a:spAutoFit/>
            </a:bodyPr>
            <a:lstStyle/>
            <a:p>
              <a:r>
                <a:rPr lang="en-US" b="1" dirty="0">
                  <a:solidFill>
                    <a:schemeClr val="bg1"/>
                  </a:solidFill>
                  <a:latin typeface="Times New Roman" pitchFamily="18" charset="0"/>
                  <a:cs typeface="Times New Roman" pitchFamily="18" charset="0"/>
                </a:rPr>
                <a:t>9</a:t>
              </a:r>
              <a:endParaRPr lang="en-IN" b="1" dirty="0">
                <a:solidFill>
                  <a:schemeClr val="bg1"/>
                </a:solidFill>
                <a:latin typeface="Times New Roman" pitchFamily="18" charset="0"/>
                <a:cs typeface="Times New Roman" pitchFamily="18" charset="0"/>
              </a:endParaRPr>
            </a:p>
          </p:txBody>
        </p:sp>
      </p:grpSp>
      <p:sp>
        <p:nvSpPr>
          <p:cNvPr id="8" name="Title 1">
            <a:extLst>
              <a:ext uri="{FF2B5EF4-FFF2-40B4-BE49-F238E27FC236}">
                <a16:creationId xmlns:a16="http://schemas.microsoft.com/office/drawing/2014/main" id="{C0CC452D-E1A7-4707-9BC8-AC50AF107F0D}"/>
              </a:ext>
            </a:extLst>
          </p:cNvPr>
          <p:cNvSpPr>
            <a:spLocks noGrp="1"/>
          </p:cNvSpPr>
          <p:nvPr>
            <p:ph type="title"/>
          </p:nvPr>
        </p:nvSpPr>
        <p:spPr>
          <a:xfrm>
            <a:off x="457200" y="365126"/>
            <a:ext cx="10896600" cy="764428"/>
          </a:xfrm>
        </p:spPr>
        <p:txBody>
          <a:bodyPr/>
          <a:lstStyle/>
          <a:p>
            <a:r>
              <a:rPr lang="en-US" altLang="en-US" sz="4000" b="1" dirty="0">
                <a:solidFill>
                  <a:srgbClr val="002060"/>
                </a:solidFill>
                <a:latin typeface="Century Gothic" panose="020B0502020202020204" pitchFamily="34" charset="0"/>
              </a:rPr>
              <a:t>Areas of Standardization…                    2(4)</a:t>
            </a:r>
            <a:endParaRPr lang="en-IN" sz="4000" b="1" dirty="0">
              <a:solidFill>
                <a:srgbClr val="002060"/>
              </a:solidFill>
              <a:latin typeface="Century Gothic" panose="020B0502020202020204" pitchFamily="34" charset="0"/>
            </a:endParaRPr>
          </a:p>
        </p:txBody>
      </p:sp>
      <p:sp>
        <p:nvSpPr>
          <p:cNvPr id="10" name="TextBox 9">
            <a:extLst>
              <a:ext uri="{FF2B5EF4-FFF2-40B4-BE49-F238E27FC236}">
                <a16:creationId xmlns:a16="http://schemas.microsoft.com/office/drawing/2014/main" id="{3D57A22A-EAE7-488F-AF7F-BF2BC42ED147}"/>
              </a:ext>
            </a:extLst>
          </p:cNvPr>
          <p:cNvSpPr txBox="1"/>
          <p:nvPr/>
        </p:nvSpPr>
        <p:spPr>
          <a:xfrm>
            <a:off x="453022" y="1397744"/>
            <a:ext cx="10417449" cy="369332"/>
          </a:xfrm>
          <a:prstGeom prst="rect">
            <a:avLst/>
          </a:prstGeom>
          <a:noFill/>
        </p:spPr>
        <p:txBody>
          <a:bodyPr wrap="square">
            <a:spAutoFit/>
          </a:bodyPr>
          <a:lstStyle/>
          <a:p>
            <a:pPr algn="just">
              <a:spcBef>
                <a:spcPts val="0"/>
              </a:spcBef>
            </a:pPr>
            <a:r>
              <a:rPr lang="en-US" sz="1800" b="1" dirty="0">
                <a:solidFill>
                  <a:srgbClr val="002060"/>
                </a:solidFill>
                <a:latin typeface="Century Gothic" panose="020B0502020202020204" pitchFamily="34" charset="0"/>
                <a:cs typeface="Calibri" panose="020F0502020204030204" pitchFamily="34" charset="0"/>
              </a:rPr>
              <a:t>15 Sectors, 16 Division Councils, 350+ Sectional Committees, 20,000+ Standards</a:t>
            </a:r>
          </a:p>
        </p:txBody>
      </p:sp>
    </p:spTree>
  </p:cSld>
  <p:clrMapOvr>
    <a:masterClrMapping/>
  </p:clrMapOvr>
  <p:transition>
    <p:fade thruBlk="1"/>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7" name="Group 256"/>
          <p:cNvGrpSpPr/>
          <p:nvPr/>
        </p:nvGrpSpPr>
        <p:grpSpPr>
          <a:xfrm>
            <a:off x="1547197" y="88290"/>
            <a:ext cx="9206148" cy="2525102"/>
            <a:chOff x="120004" y="-92938"/>
            <a:chExt cx="9206148" cy="2525102"/>
          </a:xfrm>
        </p:grpSpPr>
        <p:sp>
          <p:nvSpPr>
            <p:cNvPr id="3" name="Rectangle 2"/>
            <p:cNvSpPr/>
            <p:nvPr/>
          </p:nvSpPr>
          <p:spPr>
            <a:xfrm>
              <a:off x="1176392" y="726696"/>
              <a:ext cx="1941382" cy="8195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prstClr val="white"/>
                  </a:solidFill>
                </a:rPr>
                <a:t>Ministerial/</a:t>
              </a:r>
            </a:p>
            <a:p>
              <a:pPr algn="ctr"/>
              <a:r>
                <a:rPr lang="en-US" sz="1600" dirty="0">
                  <a:solidFill>
                    <a:prstClr val="white"/>
                  </a:solidFill>
                </a:rPr>
                <a:t>Governmental Key players</a:t>
              </a:r>
            </a:p>
          </p:txBody>
        </p:sp>
        <p:sp>
          <p:nvSpPr>
            <p:cNvPr id="45" name="Rectangle 44"/>
            <p:cNvSpPr/>
            <p:nvPr/>
          </p:nvSpPr>
          <p:spPr>
            <a:xfrm>
              <a:off x="136472" y="1699672"/>
              <a:ext cx="1465291" cy="732492"/>
            </a:xfrm>
            <a:prstGeom prst="rect">
              <a:avLst/>
            </a:prstGeom>
            <a:solidFill>
              <a:srgbClr val="729B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prstClr val="white"/>
                  </a:solidFill>
                </a:rPr>
                <a:t>Ministry of Communications (</a:t>
              </a:r>
              <a:r>
                <a:rPr lang="en-US" sz="1050" dirty="0" err="1">
                  <a:solidFill>
                    <a:prstClr val="white"/>
                  </a:solidFill>
                </a:rPr>
                <a:t>MoC</a:t>
              </a:r>
              <a:r>
                <a:rPr lang="en-US" sz="1050" dirty="0">
                  <a:solidFill>
                    <a:prstClr val="white"/>
                  </a:solidFill>
                </a:rPr>
                <a:t>)</a:t>
              </a:r>
            </a:p>
          </p:txBody>
        </p:sp>
        <p:sp>
          <p:nvSpPr>
            <p:cNvPr id="24" name="Rectangle 23"/>
            <p:cNvSpPr/>
            <p:nvPr/>
          </p:nvSpPr>
          <p:spPr>
            <a:xfrm>
              <a:off x="4856764" y="726696"/>
              <a:ext cx="1869444" cy="770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prstClr val="white"/>
                  </a:solidFill>
                </a:rPr>
                <a:t>Standards Development Organizations</a:t>
              </a:r>
            </a:p>
          </p:txBody>
        </p:sp>
        <p:sp>
          <p:nvSpPr>
            <p:cNvPr id="166" name="Rectangle 165"/>
            <p:cNvSpPr/>
            <p:nvPr/>
          </p:nvSpPr>
          <p:spPr>
            <a:xfrm>
              <a:off x="7276777" y="726696"/>
              <a:ext cx="1481907" cy="770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prstClr val="white"/>
                  </a:solidFill>
                </a:rPr>
                <a:t>Trade and Industry Bodies</a:t>
              </a:r>
            </a:p>
          </p:txBody>
        </p:sp>
        <p:sp>
          <p:nvSpPr>
            <p:cNvPr id="142" name="Title 1"/>
            <p:cNvSpPr txBox="1">
              <a:spLocks/>
            </p:cNvSpPr>
            <p:nvPr/>
          </p:nvSpPr>
          <p:spPr>
            <a:xfrm>
              <a:off x="120004" y="-92938"/>
              <a:ext cx="9206148" cy="533399"/>
            </a:xfrm>
            <a:prstGeom prst="rect">
              <a:avLst/>
            </a:prstGeom>
            <a:solidFill>
              <a:srgbClr val="002060"/>
            </a:solidFill>
            <a:ln>
              <a:solidFill>
                <a:schemeClr val="accent1"/>
              </a:solidFill>
            </a:ln>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ja-JP" sz="2800" b="1" dirty="0">
                  <a:solidFill>
                    <a:schemeClr val="bg1"/>
                  </a:solidFill>
                  <a:latin typeface="Century Gothic" panose="020B0502020202020204" pitchFamily="34" charset="0"/>
                </a:rPr>
                <a:t>Information and Communication Technology</a:t>
              </a:r>
            </a:p>
          </p:txBody>
        </p:sp>
      </p:grpSp>
      <p:cxnSp>
        <p:nvCxnSpPr>
          <p:cNvPr id="16" name="Elbow Connector 15"/>
          <p:cNvCxnSpPr>
            <a:cxnSpLocks/>
          </p:cNvCxnSpPr>
          <p:nvPr/>
        </p:nvCxnSpPr>
        <p:spPr>
          <a:xfrm rot="10800000" flipV="1">
            <a:off x="2057400" y="1227780"/>
            <a:ext cx="546184" cy="623565"/>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Elbow Connector 18"/>
          <p:cNvCxnSpPr>
            <a:cxnSpLocks/>
          </p:cNvCxnSpPr>
          <p:nvPr/>
        </p:nvCxnSpPr>
        <p:spPr>
          <a:xfrm>
            <a:off x="4544966" y="1227781"/>
            <a:ext cx="333326" cy="597595"/>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90" name="Rectangle 89"/>
          <p:cNvSpPr/>
          <p:nvPr/>
        </p:nvSpPr>
        <p:spPr>
          <a:xfrm>
            <a:off x="2135333" y="2708554"/>
            <a:ext cx="1480822" cy="534154"/>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Telecom Commission (TC)</a:t>
            </a:r>
          </a:p>
        </p:txBody>
      </p:sp>
      <p:sp>
        <p:nvSpPr>
          <p:cNvPr id="91" name="Rectangle 90"/>
          <p:cNvSpPr/>
          <p:nvPr/>
        </p:nvSpPr>
        <p:spPr>
          <a:xfrm>
            <a:off x="2135333" y="3364777"/>
            <a:ext cx="1480822" cy="495719"/>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Telecom Engineering Centre (TEC)</a:t>
            </a:r>
          </a:p>
        </p:txBody>
      </p:sp>
      <p:sp>
        <p:nvSpPr>
          <p:cNvPr id="92" name="Rectangle 91"/>
          <p:cNvSpPr/>
          <p:nvPr/>
        </p:nvSpPr>
        <p:spPr>
          <a:xfrm>
            <a:off x="2135331" y="3992921"/>
            <a:ext cx="1480823" cy="553352"/>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Telecom </a:t>
            </a:r>
            <a:r>
              <a:rPr lang="en-US" sz="1000" dirty="0" err="1">
                <a:solidFill>
                  <a:schemeClr val="tx1"/>
                </a:solidFill>
              </a:rPr>
              <a:t>Centres</a:t>
            </a:r>
            <a:r>
              <a:rPr lang="en-US" sz="1000" dirty="0">
                <a:solidFill>
                  <a:schemeClr val="tx1"/>
                </a:solidFill>
              </a:rPr>
              <a:t> of Excellence (</a:t>
            </a:r>
            <a:r>
              <a:rPr lang="en-US" sz="1000" dirty="0" err="1">
                <a:solidFill>
                  <a:schemeClr val="tx1"/>
                </a:solidFill>
              </a:rPr>
              <a:t>TCoE</a:t>
            </a:r>
            <a:r>
              <a:rPr lang="en-US" sz="1000" dirty="0">
                <a:solidFill>
                  <a:schemeClr val="tx1"/>
                </a:solidFill>
              </a:rPr>
              <a:t>), India</a:t>
            </a:r>
          </a:p>
        </p:txBody>
      </p:sp>
      <p:sp>
        <p:nvSpPr>
          <p:cNvPr id="93" name="Rectangle 92"/>
          <p:cNvSpPr/>
          <p:nvPr/>
        </p:nvSpPr>
        <p:spPr>
          <a:xfrm>
            <a:off x="2135331" y="4675525"/>
            <a:ext cx="1480823" cy="490041"/>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Centre for Development of Telematics (C-DoT)</a:t>
            </a:r>
          </a:p>
        </p:txBody>
      </p:sp>
      <p:sp>
        <p:nvSpPr>
          <p:cNvPr id="94" name="Rectangle 93"/>
          <p:cNvSpPr/>
          <p:nvPr/>
        </p:nvSpPr>
        <p:spPr>
          <a:xfrm>
            <a:off x="2135332" y="5317762"/>
            <a:ext cx="1480822" cy="490041"/>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Telecom Regulatory Authority of India (TRAI)</a:t>
            </a:r>
          </a:p>
        </p:txBody>
      </p:sp>
      <p:sp>
        <p:nvSpPr>
          <p:cNvPr id="132" name="Rectangle 131"/>
          <p:cNvSpPr/>
          <p:nvPr/>
        </p:nvSpPr>
        <p:spPr>
          <a:xfrm>
            <a:off x="9081074" y="2632911"/>
            <a:ext cx="1582444" cy="657592"/>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US" sz="1050" dirty="0">
                <a:solidFill>
                  <a:schemeClr val="tx1"/>
                </a:solidFill>
              </a:rPr>
              <a:t>National Association of Software and Services Companies (NASSCOM) </a:t>
            </a:r>
          </a:p>
        </p:txBody>
      </p:sp>
      <p:sp>
        <p:nvSpPr>
          <p:cNvPr id="133" name="Rectangle 132"/>
          <p:cNvSpPr/>
          <p:nvPr/>
        </p:nvSpPr>
        <p:spPr>
          <a:xfrm>
            <a:off x="9077880" y="3483406"/>
            <a:ext cx="1582444" cy="674104"/>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IN" sz="1050" dirty="0">
                <a:solidFill>
                  <a:schemeClr val="tx1"/>
                </a:solidFill>
              </a:rPr>
              <a:t>Indian Cellular Association (ICA) </a:t>
            </a:r>
            <a:endParaRPr lang="en-US" sz="1050" dirty="0">
              <a:solidFill>
                <a:schemeClr val="tx1"/>
              </a:solidFill>
            </a:endParaRPr>
          </a:p>
        </p:txBody>
      </p:sp>
      <p:sp>
        <p:nvSpPr>
          <p:cNvPr id="134" name="Rectangle 133"/>
          <p:cNvSpPr/>
          <p:nvPr/>
        </p:nvSpPr>
        <p:spPr>
          <a:xfrm>
            <a:off x="9073580" y="4307417"/>
            <a:ext cx="1582444" cy="657592"/>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US" sz="1050">
                <a:solidFill>
                  <a:schemeClr val="tx1"/>
                </a:solidFill>
              </a:rPr>
              <a:t>Global ICT Standardization Forum for India (GISFI) </a:t>
            </a:r>
            <a:endParaRPr lang="en-US" sz="1050" dirty="0">
              <a:solidFill>
                <a:schemeClr val="tx1"/>
              </a:solidFill>
            </a:endParaRPr>
          </a:p>
        </p:txBody>
      </p:sp>
      <p:sp>
        <p:nvSpPr>
          <p:cNvPr id="2" name="Rectangle 1"/>
          <p:cNvSpPr/>
          <p:nvPr/>
        </p:nvSpPr>
        <p:spPr>
          <a:xfrm>
            <a:off x="1547197" y="2711237"/>
            <a:ext cx="357801" cy="3738284"/>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IN" sz="1600" dirty="0">
                <a:solidFill>
                  <a:schemeClr val="tx1"/>
                </a:solidFill>
              </a:rPr>
              <a:t>Department of Telecommunications (DoT)</a:t>
            </a:r>
          </a:p>
        </p:txBody>
      </p:sp>
      <p:cxnSp>
        <p:nvCxnSpPr>
          <p:cNvPr id="9" name="Straight Arrow Connector 8"/>
          <p:cNvCxnSpPr>
            <a:endCxn id="2" idx="0"/>
          </p:cNvCxnSpPr>
          <p:nvPr/>
        </p:nvCxnSpPr>
        <p:spPr>
          <a:xfrm>
            <a:off x="1726097" y="2495014"/>
            <a:ext cx="1" cy="2162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5" name="Rectangle 54"/>
          <p:cNvSpPr/>
          <p:nvPr/>
        </p:nvSpPr>
        <p:spPr>
          <a:xfrm>
            <a:off x="2135332" y="5952739"/>
            <a:ext cx="1480822" cy="490041"/>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Centre of Excellence in wireless and Information Tech. (</a:t>
            </a:r>
            <a:r>
              <a:rPr lang="en-US" sz="1000" dirty="0" err="1">
                <a:solidFill>
                  <a:schemeClr val="tx1"/>
                </a:solidFill>
              </a:rPr>
              <a:t>CEWiT</a:t>
            </a:r>
            <a:r>
              <a:rPr lang="en-US" sz="1000" dirty="0">
                <a:solidFill>
                  <a:schemeClr val="tx1"/>
                </a:solidFill>
              </a:rPr>
              <a:t>)</a:t>
            </a:r>
          </a:p>
        </p:txBody>
      </p:sp>
      <p:cxnSp>
        <p:nvCxnSpPr>
          <p:cNvPr id="27" name="Straight Arrow Connector 26"/>
          <p:cNvCxnSpPr>
            <a:cxnSpLocks/>
            <a:endCxn id="90" idx="1"/>
          </p:cNvCxnSpPr>
          <p:nvPr/>
        </p:nvCxnSpPr>
        <p:spPr>
          <a:xfrm>
            <a:off x="1904998" y="2975631"/>
            <a:ext cx="2303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cxnSpLocks/>
            <a:endCxn id="91" idx="1"/>
          </p:cNvCxnSpPr>
          <p:nvPr/>
        </p:nvCxnSpPr>
        <p:spPr>
          <a:xfrm>
            <a:off x="1904998" y="3612636"/>
            <a:ext cx="230335"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6" name="Straight Arrow Connector 225"/>
          <p:cNvCxnSpPr>
            <a:cxnSpLocks/>
            <a:endCxn id="92" idx="1"/>
          </p:cNvCxnSpPr>
          <p:nvPr/>
        </p:nvCxnSpPr>
        <p:spPr>
          <a:xfrm>
            <a:off x="1904998" y="4269597"/>
            <a:ext cx="23033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8" name="Straight Arrow Connector 227"/>
          <p:cNvCxnSpPr>
            <a:cxnSpLocks/>
            <a:endCxn id="93" idx="1"/>
          </p:cNvCxnSpPr>
          <p:nvPr/>
        </p:nvCxnSpPr>
        <p:spPr>
          <a:xfrm>
            <a:off x="1904998" y="4920545"/>
            <a:ext cx="230333"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0" name="Straight Arrow Connector 229"/>
          <p:cNvCxnSpPr>
            <a:cxnSpLocks/>
            <a:endCxn id="94" idx="1"/>
          </p:cNvCxnSpPr>
          <p:nvPr/>
        </p:nvCxnSpPr>
        <p:spPr>
          <a:xfrm>
            <a:off x="1904998" y="5562782"/>
            <a:ext cx="230334"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4" name="Straight Arrow Connector 233"/>
          <p:cNvCxnSpPr>
            <a:cxnSpLocks/>
            <a:endCxn id="55" idx="1"/>
          </p:cNvCxnSpPr>
          <p:nvPr/>
        </p:nvCxnSpPr>
        <p:spPr>
          <a:xfrm>
            <a:off x="1904998" y="6197759"/>
            <a:ext cx="230334"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78" name="Group 77"/>
          <p:cNvGrpSpPr/>
          <p:nvPr/>
        </p:nvGrpSpPr>
        <p:grpSpPr>
          <a:xfrm>
            <a:off x="4233937" y="1753154"/>
            <a:ext cx="6422087" cy="1674669"/>
            <a:chOff x="2806744" y="1796336"/>
            <a:chExt cx="6422087" cy="1674669"/>
          </a:xfrm>
        </p:grpSpPr>
        <p:sp>
          <p:nvSpPr>
            <p:cNvPr id="80" name="Rectangle 79"/>
            <p:cNvSpPr/>
            <p:nvPr/>
          </p:nvSpPr>
          <p:spPr>
            <a:xfrm>
              <a:off x="5172692" y="1853586"/>
              <a:ext cx="1403798" cy="752150"/>
            </a:xfrm>
            <a:prstGeom prst="rect">
              <a:avLst/>
            </a:prstGeom>
            <a:solidFill>
              <a:srgbClr val="729B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prstClr val="white"/>
                  </a:solidFill>
                </a:rPr>
                <a:t>Bureau Of Indian Standards (BIS)</a:t>
              </a:r>
            </a:p>
          </p:txBody>
        </p:sp>
        <p:sp>
          <p:nvSpPr>
            <p:cNvPr id="81" name="Rectangle 80"/>
            <p:cNvSpPr/>
            <p:nvPr/>
          </p:nvSpPr>
          <p:spPr>
            <a:xfrm>
              <a:off x="2806744" y="1924082"/>
              <a:ext cx="1454166" cy="702984"/>
            </a:xfrm>
            <a:prstGeom prst="rect">
              <a:avLst/>
            </a:prstGeom>
            <a:solidFill>
              <a:srgbClr val="729B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dirty="0">
                  <a:solidFill>
                    <a:schemeClr val="bg1"/>
                  </a:solidFill>
                </a:rPr>
                <a:t>Ministry of Electronics and Information Technology (MEITY)</a:t>
              </a:r>
              <a:endParaRPr lang="en-US" sz="1050" dirty="0">
                <a:solidFill>
                  <a:schemeClr val="bg1"/>
                </a:solidFill>
              </a:endParaRPr>
            </a:p>
          </p:txBody>
        </p:sp>
        <p:sp>
          <p:nvSpPr>
            <p:cNvPr id="84" name="Rectangle 83"/>
            <p:cNvSpPr/>
            <p:nvPr/>
          </p:nvSpPr>
          <p:spPr>
            <a:xfrm>
              <a:off x="5530727" y="2729003"/>
              <a:ext cx="1195481" cy="742002"/>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Electronics and Information Technology Division Council (LITD)</a:t>
              </a:r>
            </a:p>
          </p:txBody>
        </p:sp>
        <p:sp>
          <p:nvSpPr>
            <p:cNvPr id="86" name="Rectangle 85"/>
            <p:cNvSpPr/>
            <p:nvPr/>
          </p:nvSpPr>
          <p:spPr>
            <a:xfrm>
              <a:off x="7646387" y="1796336"/>
              <a:ext cx="1582444" cy="693600"/>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US" sz="1050" dirty="0">
                  <a:solidFill>
                    <a:prstClr val="black"/>
                  </a:solidFill>
                </a:rPr>
                <a:t>Cellular Operators Association of India (COAI)</a:t>
              </a:r>
            </a:p>
          </p:txBody>
        </p:sp>
      </p:grpSp>
      <p:sp>
        <p:nvSpPr>
          <p:cNvPr id="95" name="Rectangle 94"/>
          <p:cNvSpPr/>
          <p:nvPr/>
        </p:nvSpPr>
        <p:spPr>
          <a:xfrm>
            <a:off x="4646667" y="2693065"/>
            <a:ext cx="1234252" cy="790341"/>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solidFill>
                  <a:schemeClr val="tx1"/>
                </a:solidFill>
              </a:rPr>
              <a:t>Centre for Development of Advanced Computing (C-DAC)</a:t>
            </a:r>
            <a:endParaRPr lang="en-US" sz="1000" dirty="0">
              <a:solidFill>
                <a:schemeClr val="tx1"/>
              </a:solidFill>
            </a:endParaRPr>
          </a:p>
        </p:txBody>
      </p:sp>
      <p:sp>
        <p:nvSpPr>
          <p:cNvPr id="96" name="Rectangle 95"/>
          <p:cNvSpPr/>
          <p:nvPr/>
        </p:nvSpPr>
        <p:spPr>
          <a:xfrm>
            <a:off x="3711608" y="2714096"/>
            <a:ext cx="357801" cy="3738284"/>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IN" sz="1600" dirty="0">
                <a:solidFill>
                  <a:schemeClr val="tx1"/>
                </a:solidFill>
              </a:rPr>
              <a:t>Department of Posts </a:t>
            </a:r>
          </a:p>
        </p:txBody>
      </p:sp>
      <p:cxnSp>
        <p:nvCxnSpPr>
          <p:cNvPr id="244" name="Elbow Connector 243"/>
          <p:cNvCxnSpPr>
            <a:endCxn id="96" idx="0"/>
          </p:cNvCxnSpPr>
          <p:nvPr/>
        </p:nvCxnSpPr>
        <p:spPr>
          <a:xfrm>
            <a:off x="3028956" y="2081704"/>
            <a:ext cx="861553" cy="632392"/>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101" name="Rectangle 100"/>
          <p:cNvSpPr/>
          <p:nvPr/>
        </p:nvSpPr>
        <p:spPr>
          <a:xfrm>
            <a:off x="6642847" y="3665156"/>
            <a:ext cx="1377235" cy="857245"/>
          </a:xfrm>
          <a:prstGeom prst="rect">
            <a:avLst/>
          </a:prstGeom>
          <a:solidFill>
            <a:srgbClr val="729B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100" dirty="0"/>
              <a:t>Telecommunications Standards Development Society, India (TSDSI)</a:t>
            </a:r>
            <a:endParaRPr lang="en-US" sz="1100" dirty="0">
              <a:solidFill>
                <a:prstClr val="white"/>
              </a:solidFill>
            </a:endParaRPr>
          </a:p>
        </p:txBody>
      </p:sp>
      <p:cxnSp>
        <p:nvCxnSpPr>
          <p:cNvPr id="254" name="Elbow Connector 253"/>
          <p:cNvCxnSpPr>
            <a:cxnSpLocks/>
            <a:endCxn id="84" idx="1"/>
          </p:cNvCxnSpPr>
          <p:nvPr/>
        </p:nvCxnSpPr>
        <p:spPr>
          <a:xfrm rot="16200000" flipH="1">
            <a:off x="6601895" y="2700797"/>
            <a:ext cx="498760" cy="213290"/>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9" name="Elbow Connector 258"/>
          <p:cNvCxnSpPr>
            <a:cxnSpLocks/>
            <a:endCxn id="101" idx="1"/>
          </p:cNvCxnSpPr>
          <p:nvPr/>
        </p:nvCxnSpPr>
        <p:spPr>
          <a:xfrm rot="10800000" flipH="1" flipV="1">
            <a:off x="6283957" y="1202993"/>
            <a:ext cx="358890" cy="2890785"/>
          </a:xfrm>
          <a:prstGeom prst="bentConnector3">
            <a:avLst>
              <a:gd name="adj1" fmla="val -26328"/>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0" name="Straight Arrow Connector 269"/>
          <p:cNvCxnSpPr>
            <a:cxnSpLocks/>
            <a:endCxn id="80" idx="1"/>
          </p:cNvCxnSpPr>
          <p:nvPr/>
        </p:nvCxnSpPr>
        <p:spPr>
          <a:xfrm>
            <a:off x="6181344" y="2186479"/>
            <a:ext cx="41854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0" name="Rectangle 139"/>
          <p:cNvSpPr/>
          <p:nvPr/>
        </p:nvSpPr>
        <p:spPr>
          <a:xfrm>
            <a:off x="9081074" y="5129207"/>
            <a:ext cx="1582444" cy="657592"/>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US" sz="1050" dirty="0">
                <a:solidFill>
                  <a:schemeClr val="tx1"/>
                </a:solidFill>
              </a:rPr>
              <a:t>Data Security Council of India (DSCI)</a:t>
            </a:r>
          </a:p>
          <a:p>
            <a:pPr marL="0" lvl="1" algn="ctr"/>
            <a:endParaRPr lang="en-US" sz="1050" dirty="0">
              <a:solidFill>
                <a:schemeClr val="tx1"/>
              </a:solidFill>
            </a:endParaRPr>
          </a:p>
        </p:txBody>
      </p:sp>
      <p:cxnSp>
        <p:nvCxnSpPr>
          <p:cNvPr id="32" name="Elbow Connector 31"/>
          <p:cNvCxnSpPr>
            <a:cxnSpLocks/>
            <a:endCxn id="61" idx="1"/>
          </p:cNvCxnSpPr>
          <p:nvPr/>
        </p:nvCxnSpPr>
        <p:spPr>
          <a:xfrm rot="10800000" flipH="1" flipV="1">
            <a:off x="8703969" y="1202993"/>
            <a:ext cx="395181" cy="5007671"/>
          </a:xfrm>
          <a:prstGeom prst="bentConnector3">
            <a:avLst>
              <a:gd name="adj1" fmla="val -3625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endCxn id="132" idx="1"/>
          </p:cNvCxnSpPr>
          <p:nvPr/>
        </p:nvCxnSpPr>
        <p:spPr>
          <a:xfrm>
            <a:off x="8565016" y="2961707"/>
            <a:ext cx="51605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a:endCxn id="134" idx="1"/>
          </p:cNvCxnSpPr>
          <p:nvPr/>
        </p:nvCxnSpPr>
        <p:spPr>
          <a:xfrm>
            <a:off x="8565016" y="4636212"/>
            <a:ext cx="508564"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endCxn id="133" idx="1"/>
          </p:cNvCxnSpPr>
          <p:nvPr/>
        </p:nvCxnSpPr>
        <p:spPr>
          <a:xfrm>
            <a:off x="8565016" y="3820458"/>
            <a:ext cx="51286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cxnSpLocks/>
            <a:endCxn id="86" idx="1"/>
          </p:cNvCxnSpPr>
          <p:nvPr/>
        </p:nvCxnSpPr>
        <p:spPr>
          <a:xfrm>
            <a:off x="8565016" y="2095261"/>
            <a:ext cx="508564" cy="46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1" name="Rectangle 60">
            <a:extLst>
              <a:ext uri="{FF2B5EF4-FFF2-40B4-BE49-F238E27FC236}">
                <a16:creationId xmlns:a16="http://schemas.microsoft.com/office/drawing/2014/main" id="{37726DA3-DBBE-4A04-93BA-95E2B0BFF53E}"/>
              </a:ext>
            </a:extLst>
          </p:cNvPr>
          <p:cNvSpPr/>
          <p:nvPr/>
        </p:nvSpPr>
        <p:spPr>
          <a:xfrm>
            <a:off x="9099151" y="5881869"/>
            <a:ext cx="1582444" cy="657592"/>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IN" sz="1050" dirty="0">
                <a:solidFill>
                  <a:schemeClr val="tx1"/>
                </a:solidFill>
              </a:rPr>
              <a:t>Broadband India Forum (BIF) </a:t>
            </a:r>
            <a:endParaRPr lang="en-US" sz="1050" dirty="0">
              <a:solidFill>
                <a:schemeClr val="tx1"/>
              </a:solidFill>
            </a:endParaRPr>
          </a:p>
        </p:txBody>
      </p:sp>
      <p:cxnSp>
        <p:nvCxnSpPr>
          <p:cNvPr id="14" name="Straight Arrow Connector 13">
            <a:extLst>
              <a:ext uri="{FF2B5EF4-FFF2-40B4-BE49-F238E27FC236}">
                <a16:creationId xmlns:a16="http://schemas.microsoft.com/office/drawing/2014/main" id="{19364F57-29BD-4015-B681-EF6DE7359498}"/>
              </a:ext>
            </a:extLst>
          </p:cNvPr>
          <p:cNvCxnSpPr>
            <a:endCxn id="140" idx="1"/>
          </p:cNvCxnSpPr>
          <p:nvPr/>
        </p:nvCxnSpPr>
        <p:spPr>
          <a:xfrm>
            <a:off x="8565016" y="5458003"/>
            <a:ext cx="51605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8" name="Rectangle 47">
            <a:extLst>
              <a:ext uri="{FF2B5EF4-FFF2-40B4-BE49-F238E27FC236}">
                <a16:creationId xmlns:a16="http://schemas.microsoft.com/office/drawing/2014/main" id="{BD43B611-CE2B-4702-8A15-7A1F838C5015}"/>
              </a:ext>
            </a:extLst>
          </p:cNvPr>
          <p:cNvSpPr/>
          <p:nvPr/>
        </p:nvSpPr>
        <p:spPr>
          <a:xfrm>
            <a:off x="4647482" y="3721144"/>
            <a:ext cx="1234252" cy="698237"/>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err="1">
                <a:solidFill>
                  <a:schemeClr val="tx1"/>
                </a:solidFill>
              </a:rPr>
              <a:t>Standardisation</a:t>
            </a:r>
            <a:r>
              <a:rPr lang="en-US" sz="1000" dirty="0">
                <a:solidFill>
                  <a:schemeClr val="tx1"/>
                </a:solidFill>
              </a:rPr>
              <a:t> Testing and Quality Certification (STQC) </a:t>
            </a:r>
          </a:p>
        </p:txBody>
      </p:sp>
      <p:cxnSp>
        <p:nvCxnSpPr>
          <p:cNvPr id="5" name="Connector: Elbow 4">
            <a:extLst>
              <a:ext uri="{FF2B5EF4-FFF2-40B4-BE49-F238E27FC236}">
                <a16:creationId xmlns:a16="http://schemas.microsoft.com/office/drawing/2014/main" id="{417277C7-280D-46F5-B707-73AEFFF82D35}"/>
              </a:ext>
            </a:extLst>
          </p:cNvPr>
          <p:cNvCxnSpPr>
            <a:cxnSpLocks/>
            <a:endCxn id="48" idx="1"/>
          </p:cNvCxnSpPr>
          <p:nvPr/>
        </p:nvCxnSpPr>
        <p:spPr>
          <a:xfrm rot="16200000" flipH="1">
            <a:off x="3733389" y="3156170"/>
            <a:ext cx="1486380" cy="34180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3CC931B6-D8E6-40D3-9443-575EF266FCD7}"/>
              </a:ext>
            </a:extLst>
          </p:cNvPr>
          <p:cNvCxnSpPr>
            <a:endCxn id="95" idx="1"/>
          </p:cNvCxnSpPr>
          <p:nvPr/>
        </p:nvCxnSpPr>
        <p:spPr>
          <a:xfrm>
            <a:off x="4299538" y="3088235"/>
            <a:ext cx="347129"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Connector: Elbow 16">
            <a:extLst>
              <a:ext uri="{FF2B5EF4-FFF2-40B4-BE49-F238E27FC236}">
                <a16:creationId xmlns:a16="http://schemas.microsoft.com/office/drawing/2014/main" id="{559F8177-313F-4EA4-BA70-EB1CB4CE5BAB}"/>
              </a:ext>
            </a:extLst>
          </p:cNvPr>
          <p:cNvCxnSpPr>
            <a:cxnSpLocks/>
          </p:cNvCxnSpPr>
          <p:nvPr/>
        </p:nvCxnSpPr>
        <p:spPr>
          <a:xfrm>
            <a:off x="3028956" y="1954628"/>
            <a:ext cx="3613891" cy="2519434"/>
          </a:xfrm>
          <a:prstGeom prst="bentConnector3">
            <a:avLst>
              <a:gd name="adj1" fmla="val 31445"/>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E17940C2-BB95-430C-B821-27537BA60BE2}"/>
              </a:ext>
            </a:extLst>
          </p:cNvPr>
          <p:cNvCxnSpPr>
            <a:endCxn id="91" idx="3"/>
          </p:cNvCxnSpPr>
          <p:nvPr/>
        </p:nvCxnSpPr>
        <p:spPr>
          <a:xfrm flipH="1">
            <a:off x="3616155" y="3612636"/>
            <a:ext cx="2565189"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700123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7" name="Group 256"/>
          <p:cNvGrpSpPr/>
          <p:nvPr/>
        </p:nvGrpSpPr>
        <p:grpSpPr>
          <a:xfrm>
            <a:off x="1389283" y="1344023"/>
            <a:ext cx="8622212" cy="1780418"/>
            <a:chOff x="136472" y="726696"/>
            <a:chExt cx="8622212" cy="1780418"/>
          </a:xfrm>
        </p:grpSpPr>
        <p:sp>
          <p:nvSpPr>
            <p:cNvPr id="3" name="Rectangle 2"/>
            <p:cNvSpPr/>
            <p:nvPr/>
          </p:nvSpPr>
          <p:spPr>
            <a:xfrm>
              <a:off x="1176392" y="726696"/>
              <a:ext cx="1941382" cy="8195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prstClr val="white"/>
                  </a:solidFill>
                </a:rPr>
                <a:t>Ministerial/</a:t>
              </a:r>
            </a:p>
            <a:p>
              <a:pPr algn="ctr"/>
              <a:r>
                <a:rPr lang="en-US" sz="1600" dirty="0">
                  <a:solidFill>
                    <a:prstClr val="white"/>
                  </a:solidFill>
                </a:rPr>
                <a:t>Governmental Key players</a:t>
              </a:r>
            </a:p>
          </p:txBody>
        </p:sp>
        <p:sp>
          <p:nvSpPr>
            <p:cNvPr id="45" name="Rectangle 44"/>
            <p:cNvSpPr/>
            <p:nvPr/>
          </p:nvSpPr>
          <p:spPr>
            <a:xfrm>
              <a:off x="136472" y="1774622"/>
              <a:ext cx="1465291" cy="732492"/>
            </a:xfrm>
            <a:prstGeom prst="rect">
              <a:avLst/>
            </a:prstGeom>
            <a:solidFill>
              <a:srgbClr val="729B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prstClr val="white"/>
                  </a:solidFill>
                </a:rPr>
                <a:t>Ministry of Road Transport &amp; Highways (</a:t>
              </a:r>
              <a:r>
                <a:rPr lang="en-US" sz="1050" dirty="0" err="1">
                  <a:solidFill>
                    <a:prstClr val="white"/>
                  </a:solidFill>
                </a:rPr>
                <a:t>MoRTH</a:t>
              </a:r>
              <a:r>
                <a:rPr lang="en-US" sz="1050" dirty="0">
                  <a:solidFill>
                    <a:prstClr val="white"/>
                  </a:solidFill>
                </a:rPr>
                <a:t>)</a:t>
              </a:r>
            </a:p>
          </p:txBody>
        </p:sp>
        <p:sp>
          <p:nvSpPr>
            <p:cNvPr id="24" name="Rectangle 23"/>
            <p:cNvSpPr/>
            <p:nvPr/>
          </p:nvSpPr>
          <p:spPr>
            <a:xfrm>
              <a:off x="4856764" y="726696"/>
              <a:ext cx="1869444" cy="770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prstClr val="white"/>
                  </a:solidFill>
                </a:rPr>
                <a:t>Standards Development Organizations</a:t>
              </a:r>
            </a:p>
          </p:txBody>
        </p:sp>
        <p:sp>
          <p:nvSpPr>
            <p:cNvPr id="166" name="Rectangle 165"/>
            <p:cNvSpPr/>
            <p:nvPr/>
          </p:nvSpPr>
          <p:spPr>
            <a:xfrm>
              <a:off x="7276777" y="726696"/>
              <a:ext cx="1481907" cy="770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prstClr val="white"/>
                  </a:solidFill>
                </a:rPr>
                <a:t>Trade and Industry Bodies</a:t>
              </a:r>
            </a:p>
          </p:txBody>
        </p:sp>
      </p:grpSp>
      <p:cxnSp>
        <p:nvCxnSpPr>
          <p:cNvPr id="16" name="Elbow Connector 15"/>
          <p:cNvCxnSpPr>
            <a:stCxn id="3" idx="1"/>
          </p:cNvCxnSpPr>
          <p:nvPr/>
        </p:nvCxnSpPr>
        <p:spPr>
          <a:xfrm rot="10800000" flipV="1">
            <a:off x="1883018" y="1753819"/>
            <a:ext cx="546184" cy="623565"/>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Elbow Connector 18"/>
          <p:cNvCxnSpPr>
            <a:stCxn id="3" idx="3"/>
          </p:cNvCxnSpPr>
          <p:nvPr/>
        </p:nvCxnSpPr>
        <p:spPr>
          <a:xfrm>
            <a:off x="4370584" y="1753820"/>
            <a:ext cx="333326" cy="597595"/>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90" name="Rectangle 89"/>
          <p:cNvSpPr/>
          <p:nvPr/>
        </p:nvSpPr>
        <p:spPr>
          <a:xfrm>
            <a:off x="1960951" y="3324533"/>
            <a:ext cx="1480822" cy="534154"/>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Indian Roads Congress (IRC)</a:t>
            </a:r>
          </a:p>
        </p:txBody>
      </p:sp>
      <p:sp>
        <p:nvSpPr>
          <p:cNvPr id="132" name="Rectangle 131"/>
          <p:cNvSpPr/>
          <p:nvPr/>
        </p:nvSpPr>
        <p:spPr>
          <a:xfrm>
            <a:off x="8906692" y="3158950"/>
            <a:ext cx="1582444" cy="657592"/>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IN" sz="1050" dirty="0">
                <a:solidFill>
                  <a:schemeClr val="tx1"/>
                </a:solidFill>
              </a:rPr>
              <a:t>Association for Intelligent Transport Systems (AITS)</a:t>
            </a:r>
            <a:endParaRPr lang="en-US" sz="1050" dirty="0">
              <a:solidFill>
                <a:schemeClr val="tx1"/>
              </a:solidFill>
            </a:endParaRPr>
          </a:p>
        </p:txBody>
      </p:sp>
      <p:sp>
        <p:nvSpPr>
          <p:cNvPr id="133" name="Rectangle 132"/>
          <p:cNvSpPr/>
          <p:nvPr/>
        </p:nvSpPr>
        <p:spPr>
          <a:xfrm>
            <a:off x="8903498" y="4009445"/>
            <a:ext cx="1582444" cy="674104"/>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US" sz="1050" dirty="0">
                <a:solidFill>
                  <a:schemeClr val="tx1"/>
                </a:solidFill>
              </a:rPr>
              <a:t>Automotive Component Manufacturers Association of India (ACMA) </a:t>
            </a:r>
          </a:p>
        </p:txBody>
      </p:sp>
      <p:sp>
        <p:nvSpPr>
          <p:cNvPr id="134" name="Rectangle 133"/>
          <p:cNvSpPr/>
          <p:nvPr/>
        </p:nvSpPr>
        <p:spPr>
          <a:xfrm>
            <a:off x="8899198" y="4833456"/>
            <a:ext cx="1582444" cy="657592"/>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US" sz="1050" dirty="0">
                <a:solidFill>
                  <a:schemeClr val="tx1"/>
                </a:solidFill>
              </a:rPr>
              <a:t>Automotive </a:t>
            </a:r>
            <a:r>
              <a:rPr lang="en-US" sz="1050" dirty="0" err="1">
                <a:solidFill>
                  <a:schemeClr val="tx1"/>
                </a:solidFill>
              </a:rPr>
              <a:t>Tyre</a:t>
            </a:r>
            <a:r>
              <a:rPr lang="en-US" sz="1050" dirty="0">
                <a:solidFill>
                  <a:schemeClr val="tx1"/>
                </a:solidFill>
              </a:rPr>
              <a:t> Manufacturers’ Association (ATMA) </a:t>
            </a:r>
          </a:p>
        </p:txBody>
      </p:sp>
      <p:grpSp>
        <p:nvGrpSpPr>
          <p:cNvPr id="78" name="Group 77"/>
          <p:cNvGrpSpPr/>
          <p:nvPr/>
        </p:nvGrpSpPr>
        <p:grpSpPr>
          <a:xfrm>
            <a:off x="3985798" y="2216201"/>
            <a:ext cx="6495844" cy="1737661"/>
            <a:chOff x="2732987" y="1733344"/>
            <a:chExt cx="6495844" cy="1737661"/>
          </a:xfrm>
        </p:grpSpPr>
        <p:sp>
          <p:nvSpPr>
            <p:cNvPr id="80" name="Rectangle 79"/>
            <p:cNvSpPr/>
            <p:nvPr/>
          </p:nvSpPr>
          <p:spPr>
            <a:xfrm>
              <a:off x="5183456" y="1733344"/>
              <a:ext cx="1403798" cy="867898"/>
            </a:xfrm>
            <a:prstGeom prst="rect">
              <a:avLst/>
            </a:prstGeom>
            <a:solidFill>
              <a:srgbClr val="729B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prstClr val="white"/>
                  </a:solidFill>
                </a:rPr>
                <a:t>Bureau Of Indian Standards (BIS)</a:t>
              </a:r>
            </a:p>
          </p:txBody>
        </p:sp>
        <p:sp>
          <p:nvSpPr>
            <p:cNvPr id="81" name="Rectangle 80"/>
            <p:cNvSpPr/>
            <p:nvPr/>
          </p:nvSpPr>
          <p:spPr>
            <a:xfrm>
              <a:off x="2732987" y="1786951"/>
              <a:ext cx="1454166" cy="702984"/>
            </a:xfrm>
            <a:prstGeom prst="rect">
              <a:avLst/>
            </a:prstGeom>
            <a:solidFill>
              <a:srgbClr val="729B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dirty="0">
                  <a:solidFill>
                    <a:schemeClr val="bg1"/>
                  </a:solidFill>
                </a:rPr>
                <a:t>Ministry of  Heavy Industries &amp; Public Enterprises (MHI&amp;PE)</a:t>
              </a:r>
              <a:endParaRPr lang="en-US" sz="1050" dirty="0">
                <a:solidFill>
                  <a:schemeClr val="bg1"/>
                </a:solidFill>
              </a:endParaRPr>
            </a:p>
          </p:txBody>
        </p:sp>
        <p:sp>
          <p:nvSpPr>
            <p:cNvPr id="84" name="Rectangle 83"/>
            <p:cNvSpPr/>
            <p:nvPr/>
          </p:nvSpPr>
          <p:spPr>
            <a:xfrm>
              <a:off x="5530727" y="2729003"/>
              <a:ext cx="1195481" cy="742002"/>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Transport Engineering Division Council (TEDC)</a:t>
              </a:r>
            </a:p>
          </p:txBody>
        </p:sp>
        <p:sp>
          <p:nvSpPr>
            <p:cNvPr id="86" name="Rectangle 85"/>
            <p:cNvSpPr/>
            <p:nvPr/>
          </p:nvSpPr>
          <p:spPr>
            <a:xfrm>
              <a:off x="7646387" y="1796336"/>
              <a:ext cx="1582444" cy="693600"/>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US" sz="1050" dirty="0">
                  <a:solidFill>
                    <a:prstClr val="black"/>
                  </a:solidFill>
                </a:rPr>
                <a:t>Society of Indian Automobile Manufacturers (SIAM) </a:t>
              </a:r>
            </a:p>
          </p:txBody>
        </p:sp>
      </p:grpSp>
      <p:sp>
        <p:nvSpPr>
          <p:cNvPr id="88" name="Rectangle 87"/>
          <p:cNvSpPr/>
          <p:nvPr/>
        </p:nvSpPr>
        <p:spPr>
          <a:xfrm>
            <a:off x="4385668" y="3311694"/>
            <a:ext cx="1241300" cy="643014"/>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Department of Heavy Industry (DHI)</a:t>
            </a:r>
          </a:p>
        </p:txBody>
      </p:sp>
      <p:sp>
        <p:nvSpPr>
          <p:cNvPr id="89" name="Rectangle 88"/>
          <p:cNvSpPr/>
          <p:nvPr/>
        </p:nvSpPr>
        <p:spPr>
          <a:xfrm>
            <a:off x="4666346" y="4156196"/>
            <a:ext cx="1128920" cy="804567"/>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solidFill>
                  <a:schemeClr val="tx1"/>
                </a:solidFill>
              </a:rPr>
              <a:t>National Automotive Testing and R&amp;D Infrastructure Project (NATRiP)</a:t>
            </a:r>
            <a:endParaRPr lang="en-US" sz="1000" dirty="0">
              <a:solidFill>
                <a:schemeClr val="tx1"/>
              </a:solidFill>
            </a:endParaRPr>
          </a:p>
        </p:txBody>
      </p:sp>
      <p:sp>
        <p:nvSpPr>
          <p:cNvPr id="95" name="Rectangle 94"/>
          <p:cNvSpPr/>
          <p:nvPr/>
        </p:nvSpPr>
        <p:spPr>
          <a:xfrm>
            <a:off x="4389603" y="5162251"/>
            <a:ext cx="1234252" cy="643014"/>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Department of Public Enterprises (DPE)</a:t>
            </a:r>
          </a:p>
        </p:txBody>
      </p:sp>
      <p:cxnSp>
        <p:nvCxnSpPr>
          <p:cNvPr id="246" name="Elbow Connector 245"/>
          <p:cNvCxnSpPr>
            <a:cxnSpLocks/>
            <a:endCxn id="95" idx="1"/>
          </p:cNvCxnSpPr>
          <p:nvPr/>
        </p:nvCxnSpPr>
        <p:spPr>
          <a:xfrm rot="16200000" flipH="1">
            <a:off x="2996736" y="4090891"/>
            <a:ext cx="2510968" cy="274765"/>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8" name="Straight Arrow Connector 247"/>
          <p:cNvCxnSpPr>
            <a:cxnSpLocks/>
            <a:endCxn id="88" idx="1"/>
          </p:cNvCxnSpPr>
          <p:nvPr/>
        </p:nvCxnSpPr>
        <p:spPr>
          <a:xfrm>
            <a:off x="4114838" y="3633201"/>
            <a:ext cx="27083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1" name="Rectangle 100"/>
          <p:cNvSpPr/>
          <p:nvPr/>
        </p:nvSpPr>
        <p:spPr>
          <a:xfrm>
            <a:off x="6468465" y="4191195"/>
            <a:ext cx="1377235" cy="857245"/>
          </a:xfrm>
          <a:prstGeom prst="rect">
            <a:avLst/>
          </a:prstGeom>
          <a:solidFill>
            <a:srgbClr val="729B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100" dirty="0"/>
              <a:t>Automotive Research Association of India (ARAI)</a:t>
            </a:r>
            <a:endParaRPr lang="en-US" sz="1100" dirty="0">
              <a:solidFill>
                <a:prstClr val="white"/>
              </a:solidFill>
            </a:endParaRPr>
          </a:p>
        </p:txBody>
      </p:sp>
      <p:sp>
        <p:nvSpPr>
          <p:cNvPr id="113" name="Title 1"/>
          <p:cNvSpPr txBox="1">
            <a:spLocks/>
          </p:cNvSpPr>
          <p:nvPr/>
        </p:nvSpPr>
        <p:spPr>
          <a:xfrm>
            <a:off x="1472225" y="327109"/>
            <a:ext cx="9413433" cy="528834"/>
          </a:xfrm>
          <a:prstGeom prst="rect">
            <a:avLst/>
          </a:prstGeom>
          <a:solidFill>
            <a:srgbClr val="002060"/>
          </a:solidFill>
          <a:ln>
            <a:solidFill>
              <a:schemeClr val="accent1"/>
            </a:solidFill>
          </a:ln>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ja-JP" sz="2800" b="1" dirty="0">
                <a:solidFill>
                  <a:schemeClr val="bg1"/>
                </a:solidFill>
                <a:latin typeface="Century Gothic" panose="020B0502020202020204" pitchFamily="34" charset="0"/>
              </a:rPr>
              <a:t>Automotive Sector</a:t>
            </a:r>
          </a:p>
        </p:txBody>
      </p:sp>
      <p:cxnSp>
        <p:nvCxnSpPr>
          <p:cNvPr id="254" name="Elbow Connector 253"/>
          <p:cNvCxnSpPr>
            <a:cxnSpLocks/>
            <a:endCxn id="84" idx="1"/>
          </p:cNvCxnSpPr>
          <p:nvPr/>
        </p:nvCxnSpPr>
        <p:spPr>
          <a:xfrm rot="16200000" flipH="1">
            <a:off x="6408704" y="3208027"/>
            <a:ext cx="516104" cy="233563"/>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9" name="Elbow Connector 258"/>
          <p:cNvCxnSpPr>
            <a:cxnSpLocks/>
            <a:stCxn id="24" idx="1"/>
            <a:endCxn id="101" idx="1"/>
          </p:cNvCxnSpPr>
          <p:nvPr/>
        </p:nvCxnSpPr>
        <p:spPr>
          <a:xfrm rot="10800000" flipH="1" flipV="1">
            <a:off x="6109575" y="1729032"/>
            <a:ext cx="358890" cy="2890785"/>
          </a:xfrm>
          <a:prstGeom prst="bentConnector3">
            <a:avLst>
              <a:gd name="adj1" fmla="val -52721"/>
            </a:avLst>
          </a:prstGeom>
          <a:ln>
            <a:tailEnd type="triangle"/>
          </a:ln>
        </p:spPr>
        <p:style>
          <a:lnRef idx="1">
            <a:schemeClr val="accent1"/>
          </a:lnRef>
          <a:fillRef idx="0">
            <a:schemeClr val="accent1"/>
          </a:fillRef>
          <a:effectRef idx="0">
            <a:schemeClr val="accent1"/>
          </a:effectRef>
          <a:fontRef idx="minor">
            <a:schemeClr val="tx1"/>
          </a:fontRef>
        </p:style>
      </p:cxnSp>
      <p:sp>
        <p:nvSpPr>
          <p:cNvPr id="140" name="Rectangle 139"/>
          <p:cNvSpPr/>
          <p:nvPr/>
        </p:nvSpPr>
        <p:spPr>
          <a:xfrm>
            <a:off x="9220273" y="5640955"/>
            <a:ext cx="1582444" cy="657592"/>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US" sz="1050" dirty="0">
                <a:solidFill>
                  <a:schemeClr val="tx1"/>
                </a:solidFill>
              </a:rPr>
              <a:t>Indian </a:t>
            </a:r>
            <a:r>
              <a:rPr lang="en-US" sz="1050" dirty="0" err="1">
                <a:solidFill>
                  <a:schemeClr val="tx1"/>
                </a:solidFill>
              </a:rPr>
              <a:t>Tyre</a:t>
            </a:r>
            <a:r>
              <a:rPr lang="en-US" sz="1050" dirty="0">
                <a:solidFill>
                  <a:schemeClr val="tx1"/>
                </a:solidFill>
              </a:rPr>
              <a:t> Technical Advisory Committee (ITTAC)</a:t>
            </a:r>
          </a:p>
        </p:txBody>
      </p:sp>
      <p:cxnSp>
        <p:nvCxnSpPr>
          <p:cNvPr id="32" name="Elbow Connector 31"/>
          <p:cNvCxnSpPr>
            <a:cxnSpLocks/>
            <a:stCxn id="166" idx="1"/>
            <a:endCxn id="134" idx="1"/>
          </p:cNvCxnSpPr>
          <p:nvPr/>
        </p:nvCxnSpPr>
        <p:spPr>
          <a:xfrm rot="10800000" flipH="1" flipV="1">
            <a:off x="8529588" y="1729032"/>
            <a:ext cx="369610" cy="3433219"/>
          </a:xfrm>
          <a:prstGeom prst="bentConnector3">
            <a:avLst>
              <a:gd name="adj1" fmla="val -38759"/>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endCxn id="132" idx="1"/>
          </p:cNvCxnSpPr>
          <p:nvPr/>
        </p:nvCxnSpPr>
        <p:spPr>
          <a:xfrm>
            <a:off x="8390634" y="3487746"/>
            <a:ext cx="51605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endCxn id="133" idx="1"/>
          </p:cNvCxnSpPr>
          <p:nvPr/>
        </p:nvCxnSpPr>
        <p:spPr>
          <a:xfrm>
            <a:off x="8390634" y="4346497"/>
            <a:ext cx="51286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endCxn id="86" idx="1"/>
          </p:cNvCxnSpPr>
          <p:nvPr/>
        </p:nvCxnSpPr>
        <p:spPr>
          <a:xfrm>
            <a:off x="8390634" y="2621300"/>
            <a:ext cx="508564" cy="46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 name="Connector: Elbow 4">
            <a:extLst>
              <a:ext uri="{FF2B5EF4-FFF2-40B4-BE49-F238E27FC236}">
                <a16:creationId xmlns:a16="http://schemas.microsoft.com/office/drawing/2014/main" id="{3F5FEC71-AB1A-4AA6-B5F5-CFDE06400134}"/>
              </a:ext>
            </a:extLst>
          </p:cNvPr>
          <p:cNvCxnSpPr>
            <a:cxnSpLocks/>
            <a:endCxn id="101" idx="2"/>
          </p:cNvCxnSpPr>
          <p:nvPr/>
        </p:nvCxnSpPr>
        <p:spPr>
          <a:xfrm>
            <a:off x="1622254" y="3124440"/>
            <a:ext cx="5534829" cy="1924000"/>
          </a:xfrm>
          <a:prstGeom prst="bentConnector4">
            <a:avLst>
              <a:gd name="adj1" fmla="val 1486"/>
              <a:gd name="adj2" fmla="val 15497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Connector: Elbow 10">
            <a:extLst>
              <a:ext uri="{FF2B5EF4-FFF2-40B4-BE49-F238E27FC236}">
                <a16:creationId xmlns:a16="http://schemas.microsoft.com/office/drawing/2014/main" id="{FCB03F8C-F311-4B2F-B5E1-7BF68E7BC8E6}"/>
              </a:ext>
            </a:extLst>
          </p:cNvPr>
          <p:cNvCxnSpPr>
            <a:cxnSpLocks/>
            <a:endCxn id="89" idx="1"/>
          </p:cNvCxnSpPr>
          <p:nvPr/>
        </p:nvCxnSpPr>
        <p:spPr>
          <a:xfrm rot="16200000" flipH="1">
            <a:off x="4238607" y="4130741"/>
            <a:ext cx="609616" cy="245862"/>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Connector: Elbow 27">
            <a:extLst>
              <a:ext uri="{FF2B5EF4-FFF2-40B4-BE49-F238E27FC236}">
                <a16:creationId xmlns:a16="http://schemas.microsoft.com/office/drawing/2014/main" id="{02FC94D5-4104-493C-B613-BA3C3D980639}"/>
              </a:ext>
            </a:extLst>
          </p:cNvPr>
          <p:cNvCxnSpPr>
            <a:endCxn id="140" idx="1"/>
          </p:cNvCxnSpPr>
          <p:nvPr/>
        </p:nvCxnSpPr>
        <p:spPr>
          <a:xfrm rot="16200000" flipH="1">
            <a:off x="8879978" y="5629455"/>
            <a:ext cx="478703" cy="201887"/>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3DE2F14C-49C4-4EAA-930F-9323167188FF}"/>
              </a:ext>
            </a:extLst>
          </p:cNvPr>
          <p:cNvCxnSpPr>
            <a:cxnSpLocks/>
            <a:endCxn id="80" idx="1"/>
          </p:cNvCxnSpPr>
          <p:nvPr/>
        </p:nvCxnSpPr>
        <p:spPr>
          <a:xfrm>
            <a:off x="5921618" y="2650150"/>
            <a:ext cx="51464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3CF2130C-E5E5-4872-BB7C-FB41F5174677}"/>
              </a:ext>
            </a:extLst>
          </p:cNvPr>
          <p:cNvCxnSpPr>
            <a:cxnSpLocks/>
            <a:endCxn id="90" idx="1"/>
          </p:cNvCxnSpPr>
          <p:nvPr/>
        </p:nvCxnSpPr>
        <p:spPr>
          <a:xfrm>
            <a:off x="1702864" y="3591610"/>
            <a:ext cx="25808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id="{25FCB069-A979-42C4-872E-75447703EC44}"/>
              </a:ext>
            </a:extLst>
          </p:cNvPr>
          <p:cNvSpPr/>
          <p:nvPr/>
        </p:nvSpPr>
        <p:spPr>
          <a:xfrm>
            <a:off x="3877397" y="5919076"/>
            <a:ext cx="1746457" cy="379472"/>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Automotive Industry Standards Committee (AISC)</a:t>
            </a:r>
          </a:p>
        </p:txBody>
      </p:sp>
    </p:spTree>
    <p:extLst>
      <p:ext uri="{BB962C8B-B14F-4D97-AF65-F5344CB8AC3E}">
        <p14:creationId xmlns:p14="http://schemas.microsoft.com/office/powerpoint/2010/main" val="352919465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Rectangle 100"/>
          <p:cNvSpPr/>
          <p:nvPr/>
        </p:nvSpPr>
        <p:spPr>
          <a:xfrm>
            <a:off x="5808452" y="2730325"/>
            <a:ext cx="1490058" cy="857245"/>
          </a:xfrm>
          <a:prstGeom prst="rect">
            <a:avLst/>
          </a:prstGeom>
          <a:solidFill>
            <a:srgbClr val="729B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100" dirty="0"/>
              <a:t>Bureau of Indian Standards (BIS)</a:t>
            </a:r>
            <a:endParaRPr lang="en-US" sz="1100" dirty="0">
              <a:solidFill>
                <a:prstClr val="white"/>
              </a:solidFill>
            </a:endParaRPr>
          </a:p>
        </p:txBody>
      </p:sp>
      <p:sp>
        <p:nvSpPr>
          <p:cNvPr id="113" name="Title 1"/>
          <p:cNvSpPr txBox="1">
            <a:spLocks/>
          </p:cNvSpPr>
          <p:nvPr/>
        </p:nvSpPr>
        <p:spPr>
          <a:xfrm>
            <a:off x="1389283" y="629032"/>
            <a:ext cx="9413433" cy="528834"/>
          </a:xfrm>
          <a:prstGeom prst="rect">
            <a:avLst/>
          </a:prstGeom>
          <a:solidFill>
            <a:srgbClr val="002060"/>
          </a:solidFill>
          <a:ln>
            <a:solidFill>
              <a:schemeClr val="accent1"/>
            </a:solidFill>
          </a:ln>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ja-JP" sz="2800" b="1" dirty="0">
                <a:solidFill>
                  <a:schemeClr val="bg1"/>
                </a:solidFill>
                <a:latin typeface="Century Gothic" panose="020B0502020202020204" pitchFamily="34" charset="0"/>
              </a:rPr>
              <a:t>Smart City</a:t>
            </a:r>
          </a:p>
        </p:txBody>
      </p:sp>
      <p:sp>
        <p:nvSpPr>
          <p:cNvPr id="39" name="Rectangle 38">
            <a:extLst>
              <a:ext uri="{FF2B5EF4-FFF2-40B4-BE49-F238E27FC236}">
                <a16:creationId xmlns:a16="http://schemas.microsoft.com/office/drawing/2014/main" id="{7B463CBF-C7B9-4AC5-991D-85DDBEE36F93}"/>
              </a:ext>
            </a:extLst>
          </p:cNvPr>
          <p:cNvSpPr/>
          <p:nvPr/>
        </p:nvSpPr>
        <p:spPr>
          <a:xfrm>
            <a:off x="1595137" y="1376717"/>
            <a:ext cx="1941382" cy="8195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prstClr val="white"/>
                </a:solidFill>
              </a:rPr>
              <a:t>Ministerial/</a:t>
            </a:r>
          </a:p>
          <a:p>
            <a:pPr algn="ctr"/>
            <a:r>
              <a:rPr lang="en-US" sz="1600" dirty="0">
                <a:solidFill>
                  <a:prstClr val="white"/>
                </a:solidFill>
              </a:rPr>
              <a:t>Governmental Key players</a:t>
            </a:r>
          </a:p>
        </p:txBody>
      </p:sp>
      <p:sp>
        <p:nvSpPr>
          <p:cNvPr id="40" name="Rectangle 39">
            <a:extLst>
              <a:ext uri="{FF2B5EF4-FFF2-40B4-BE49-F238E27FC236}">
                <a16:creationId xmlns:a16="http://schemas.microsoft.com/office/drawing/2014/main" id="{72795858-A6CD-452D-9287-59969DE36DD5}"/>
              </a:ext>
            </a:extLst>
          </p:cNvPr>
          <p:cNvSpPr/>
          <p:nvPr/>
        </p:nvSpPr>
        <p:spPr>
          <a:xfrm>
            <a:off x="4999098" y="1376715"/>
            <a:ext cx="1941382" cy="8195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prstClr val="white"/>
                </a:solidFill>
              </a:rPr>
              <a:t>Standards Development Organizations</a:t>
            </a:r>
          </a:p>
        </p:txBody>
      </p:sp>
      <p:sp>
        <p:nvSpPr>
          <p:cNvPr id="42" name="Rectangle 41">
            <a:extLst>
              <a:ext uri="{FF2B5EF4-FFF2-40B4-BE49-F238E27FC236}">
                <a16:creationId xmlns:a16="http://schemas.microsoft.com/office/drawing/2014/main" id="{29A4B2D0-D038-4AC0-BFF5-1623CAFCAB8E}"/>
              </a:ext>
            </a:extLst>
          </p:cNvPr>
          <p:cNvSpPr/>
          <p:nvPr/>
        </p:nvSpPr>
        <p:spPr>
          <a:xfrm>
            <a:off x="8674586" y="1376715"/>
            <a:ext cx="1941382" cy="8195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prstClr val="white"/>
                </a:solidFill>
              </a:rPr>
              <a:t>Trade &amp; Industry Body</a:t>
            </a:r>
          </a:p>
        </p:txBody>
      </p:sp>
      <p:sp>
        <p:nvSpPr>
          <p:cNvPr id="46" name="Rectangle 45">
            <a:extLst>
              <a:ext uri="{FF2B5EF4-FFF2-40B4-BE49-F238E27FC236}">
                <a16:creationId xmlns:a16="http://schemas.microsoft.com/office/drawing/2014/main" id="{ED268E0F-3CC5-4B89-8B3C-52504A83010C}"/>
              </a:ext>
            </a:extLst>
          </p:cNvPr>
          <p:cNvSpPr/>
          <p:nvPr/>
        </p:nvSpPr>
        <p:spPr>
          <a:xfrm>
            <a:off x="2255302" y="2730327"/>
            <a:ext cx="1548602" cy="857245"/>
          </a:xfrm>
          <a:prstGeom prst="rect">
            <a:avLst/>
          </a:prstGeom>
          <a:solidFill>
            <a:srgbClr val="729B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Ministry of Housing and Urban Affairs  (</a:t>
            </a:r>
            <a:r>
              <a:rPr lang="en-US" sz="1100" dirty="0" err="1"/>
              <a:t>MoHUA</a:t>
            </a:r>
            <a:r>
              <a:rPr lang="en-US" sz="1100" dirty="0"/>
              <a:t>)</a:t>
            </a:r>
            <a:endParaRPr lang="en-US" sz="1100" dirty="0">
              <a:solidFill>
                <a:prstClr val="white"/>
              </a:solidFill>
            </a:endParaRPr>
          </a:p>
        </p:txBody>
      </p:sp>
      <p:cxnSp>
        <p:nvCxnSpPr>
          <p:cNvPr id="7" name="Connector: Elbow 6">
            <a:extLst>
              <a:ext uri="{FF2B5EF4-FFF2-40B4-BE49-F238E27FC236}">
                <a16:creationId xmlns:a16="http://schemas.microsoft.com/office/drawing/2014/main" id="{D399CE30-AE87-47A5-92A0-F13F3AF48004}"/>
              </a:ext>
            </a:extLst>
          </p:cNvPr>
          <p:cNvCxnSpPr>
            <a:cxnSpLocks/>
            <a:endCxn id="46" idx="1"/>
          </p:cNvCxnSpPr>
          <p:nvPr/>
        </p:nvCxnSpPr>
        <p:spPr>
          <a:xfrm rot="16200000" flipH="1">
            <a:off x="1573570" y="2477218"/>
            <a:ext cx="962642" cy="400822"/>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47" name="Rectangle 46">
            <a:extLst>
              <a:ext uri="{FF2B5EF4-FFF2-40B4-BE49-F238E27FC236}">
                <a16:creationId xmlns:a16="http://schemas.microsoft.com/office/drawing/2014/main" id="{62E7649A-8F2E-4DD6-B26B-104068DC2D7F}"/>
              </a:ext>
            </a:extLst>
          </p:cNvPr>
          <p:cNvSpPr/>
          <p:nvPr/>
        </p:nvSpPr>
        <p:spPr>
          <a:xfrm>
            <a:off x="6251861" y="3738124"/>
            <a:ext cx="1490058" cy="657592"/>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US" sz="1050" dirty="0">
                <a:solidFill>
                  <a:schemeClr val="tx1"/>
                </a:solidFill>
              </a:rPr>
              <a:t>Civil Engineering Division Council (CED)</a:t>
            </a:r>
          </a:p>
        </p:txBody>
      </p:sp>
      <p:sp>
        <p:nvSpPr>
          <p:cNvPr id="48" name="Rectangle 47">
            <a:extLst>
              <a:ext uri="{FF2B5EF4-FFF2-40B4-BE49-F238E27FC236}">
                <a16:creationId xmlns:a16="http://schemas.microsoft.com/office/drawing/2014/main" id="{DB6465B5-E400-4B8C-83EA-99DCC902FDB9}"/>
              </a:ext>
            </a:extLst>
          </p:cNvPr>
          <p:cNvSpPr/>
          <p:nvPr/>
        </p:nvSpPr>
        <p:spPr>
          <a:xfrm>
            <a:off x="6251861" y="4502437"/>
            <a:ext cx="1490058" cy="657592"/>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US" sz="1050" dirty="0">
                <a:solidFill>
                  <a:schemeClr val="tx1"/>
                </a:solidFill>
              </a:rPr>
              <a:t>Electronics and Information Technology Division Council (LITD)</a:t>
            </a:r>
          </a:p>
        </p:txBody>
      </p:sp>
      <p:sp>
        <p:nvSpPr>
          <p:cNvPr id="49" name="Rectangle 48">
            <a:extLst>
              <a:ext uri="{FF2B5EF4-FFF2-40B4-BE49-F238E27FC236}">
                <a16:creationId xmlns:a16="http://schemas.microsoft.com/office/drawing/2014/main" id="{E7DAC555-0F38-4598-BF19-E7793C5DC85C}"/>
              </a:ext>
            </a:extLst>
          </p:cNvPr>
          <p:cNvSpPr/>
          <p:nvPr/>
        </p:nvSpPr>
        <p:spPr>
          <a:xfrm>
            <a:off x="9425481" y="2730323"/>
            <a:ext cx="1490058" cy="857245"/>
          </a:xfrm>
          <a:prstGeom prst="rect">
            <a:avLst/>
          </a:prstGeom>
          <a:solidFill>
            <a:srgbClr val="729B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100" dirty="0"/>
              <a:t>National Institute of Urban Affairs (NIUA)</a:t>
            </a:r>
            <a:endParaRPr lang="en-US" sz="1100" dirty="0">
              <a:solidFill>
                <a:prstClr val="white"/>
              </a:solidFill>
            </a:endParaRPr>
          </a:p>
        </p:txBody>
      </p:sp>
      <p:cxnSp>
        <p:nvCxnSpPr>
          <p:cNvPr id="9" name="Connector: Elbow 8">
            <a:extLst>
              <a:ext uri="{FF2B5EF4-FFF2-40B4-BE49-F238E27FC236}">
                <a16:creationId xmlns:a16="http://schemas.microsoft.com/office/drawing/2014/main" id="{28040272-53C8-4CE5-8616-1CD6D3E1084D}"/>
              </a:ext>
            </a:extLst>
          </p:cNvPr>
          <p:cNvCxnSpPr>
            <a:cxnSpLocks/>
            <a:endCxn id="18" idx="1"/>
          </p:cNvCxnSpPr>
          <p:nvPr/>
        </p:nvCxnSpPr>
        <p:spPr>
          <a:xfrm rot="16200000" flipH="1">
            <a:off x="3866506" y="3746527"/>
            <a:ext cx="3492170" cy="391721"/>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Connector: Elbow 11">
            <a:extLst>
              <a:ext uri="{FF2B5EF4-FFF2-40B4-BE49-F238E27FC236}">
                <a16:creationId xmlns:a16="http://schemas.microsoft.com/office/drawing/2014/main" id="{C1376C03-7785-4102-A751-350E22B275D9}"/>
              </a:ext>
            </a:extLst>
          </p:cNvPr>
          <p:cNvCxnSpPr>
            <a:cxnSpLocks/>
            <a:endCxn id="48" idx="1"/>
          </p:cNvCxnSpPr>
          <p:nvPr/>
        </p:nvCxnSpPr>
        <p:spPr>
          <a:xfrm rot="16200000" flipH="1">
            <a:off x="5488992" y="4068363"/>
            <a:ext cx="1243665" cy="282073"/>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295B9972-F911-4460-AFC6-63A927D9DC59}"/>
              </a:ext>
            </a:extLst>
          </p:cNvPr>
          <p:cNvCxnSpPr>
            <a:cxnSpLocks/>
            <a:endCxn id="47" idx="1"/>
          </p:cNvCxnSpPr>
          <p:nvPr/>
        </p:nvCxnSpPr>
        <p:spPr>
          <a:xfrm>
            <a:off x="5969788" y="4066920"/>
            <a:ext cx="28207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Connector: Elbow 16">
            <a:extLst>
              <a:ext uri="{FF2B5EF4-FFF2-40B4-BE49-F238E27FC236}">
                <a16:creationId xmlns:a16="http://schemas.microsoft.com/office/drawing/2014/main" id="{E6C8BAB7-E1FA-461A-A7FE-21E5F80AB7DE}"/>
              </a:ext>
            </a:extLst>
          </p:cNvPr>
          <p:cNvCxnSpPr>
            <a:cxnSpLocks/>
            <a:endCxn id="49" idx="1"/>
          </p:cNvCxnSpPr>
          <p:nvPr/>
        </p:nvCxnSpPr>
        <p:spPr>
          <a:xfrm rot="16200000" flipH="1">
            <a:off x="8777256" y="2510721"/>
            <a:ext cx="962644" cy="33380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CEF8A5F9-5AAD-4837-BCE1-11D0E2A727CB}"/>
              </a:ext>
            </a:extLst>
          </p:cNvPr>
          <p:cNvSpPr/>
          <p:nvPr/>
        </p:nvSpPr>
        <p:spPr>
          <a:xfrm>
            <a:off x="5808452" y="5259850"/>
            <a:ext cx="1490058" cy="857245"/>
          </a:xfrm>
          <a:prstGeom prst="rect">
            <a:avLst/>
          </a:prstGeom>
          <a:solidFill>
            <a:srgbClr val="729B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100" dirty="0"/>
              <a:t>Telecom Engineering Centre (TEC)</a:t>
            </a:r>
            <a:endParaRPr lang="en-US" sz="1100" dirty="0">
              <a:solidFill>
                <a:prstClr val="white"/>
              </a:solidFill>
            </a:endParaRPr>
          </a:p>
        </p:txBody>
      </p:sp>
      <p:cxnSp>
        <p:nvCxnSpPr>
          <p:cNvPr id="5" name="Straight Arrow Connector 4">
            <a:extLst>
              <a:ext uri="{FF2B5EF4-FFF2-40B4-BE49-F238E27FC236}">
                <a16:creationId xmlns:a16="http://schemas.microsoft.com/office/drawing/2014/main" id="{DF19E425-258E-4D36-B1FE-F158EEC1BC10}"/>
              </a:ext>
            </a:extLst>
          </p:cNvPr>
          <p:cNvCxnSpPr>
            <a:cxnSpLocks/>
            <a:endCxn id="101" idx="1"/>
          </p:cNvCxnSpPr>
          <p:nvPr/>
        </p:nvCxnSpPr>
        <p:spPr>
          <a:xfrm>
            <a:off x="5416730" y="3158945"/>
            <a:ext cx="391722" cy="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FC29D37F-78B3-47D2-8F08-BBF3B49C3615}"/>
              </a:ext>
            </a:extLst>
          </p:cNvPr>
          <p:cNvSpPr/>
          <p:nvPr/>
        </p:nvSpPr>
        <p:spPr>
          <a:xfrm>
            <a:off x="2585326" y="3761597"/>
            <a:ext cx="1490058" cy="657592"/>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US" sz="1050" dirty="0">
                <a:solidFill>
                  <a:schemeClr val="tx1"/>
                </a:solidFill>
              </a:rPr>
              <a:t>Indian Institute of Science (IISc)</a:t>
            </a:r>
          </a:p>
        </p:txBody>
      </p:sp>
      <p:cxnSp>
        <p:nvCxnSpPr>
          <p:cNvPr id="10" name="Connector: Elbow 9">
            <a:extLst>
              <a:ext uri="{FF2B5EF4-FFF2-40B4-BE49-F238E27FC236}">
                <a16:creationId xmlns:a16="http://schemas.microsoft.com/office/drawing/2014/main" id="{38D0C66F-BD2B-464C-9714-2B4528C569C8}"/>
              </a:ext>
            </a:extLst>
          </p:cNvPr>
          <p:cNvCxnSpPr>
            <a:cxnSpLocks/>
            <a:endCxn id="22" idx="1"/>
          </p:cNvCxnSpPr>
          <p:nvPr/>
        </p:nvCxnSpPr>
        <p:spPr>
          <a:xfrm rot="16200000" flipH="1">
            <a:off x="2211075" y="3716141"/>
            <a:ext cx="502825" cy="245678"/>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531089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7" name="Group 256"/>
          <p:cNvGrpSpPr/>
          <p:nvPr/>
        </p:nvGrpSpPr>
        <p:grpSpPr>
          <a:xfrm>
            <a:off x="1347280" y="313789"/>
            <a:ext cx="9208206" cy="4622651"/>
            <a:chOff x="-79913" y="92220"/>
            <a:chExt cx="9208206" cy="4622651"/>
          </a:xfrm>
        </p:grpSpPr>
        <p:sp>
          <p:nvSpPr>
            <p:cNvPr id="3" name="Rectangle 2"/>
            <p:cNvSpPr/>
            <p:nvPr/>
          </p:nvSpPr>
          <p:spPr>
            <a:xfrm>
              <a:off x="992303" y="716092"/>
              <a:ext cx="1941382" cy="8195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prstClr val="white"/>
                  </a:solidFill>
                </a:rPr>
                <a:t>Ministerial/</a:t>
              </a:r>
            </a:p>
            <a:p>
              <a:pPr algn="ctr"/>
              <a:r>
                <a:rPr lang="en-US" sz="1600" dirty="0">
                  <a:solidFill>
                    <a:prstClr val="white"/>
                  </a:solidFill>
                </a:rPr>
                <a:t>Governmental Key players</a:t>
              </a:r>
            </a:p>
          </p:txBody>
        </p:sp>
        <p:sp>
          <p:nvSpPr>
            <p:cNvPr id="29" name="Rectangle 28"/>
            <p:cNvSpPr/>
            <p:nvPr/>
          </p:nvSpPr>
          <p:spPr>
            <a:xfrm>
              <a:off x="5189109" y="1723485"/>
              <a:ext cx="1274253" cy="921252"/>
            </a:xfrm>
            <a:prstGeom prst="rect">
              <a:avLst/>
            </a:prstGeom>
            <a:solidFill>
              <a:srgbClr val="729B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prstClr val="white"/>
                  </a:solidFill>
                </a:rPr>
                <a:t>Bureau Of Indian Standards (BIS)</a:t>
              </a:r>
            </a:p>
          </p:txBody>
        </p:sp>
        <p:sp>
          <p:nvSpPr>
            <p:cNvPr id="43" name="Rectangle 42"/>
            <p:cNvSpPr/>
            <p:nvPr/>
          </p:nvSpPr>
          <p:spPr>
            <a:xfrm>
              <a:off x="1347055" y="1728420"/>
              <a:ext cx="1231876" cy="938464"/>
            </a:xfrm>
            <a:prstGeom prst="rect">
              <a:avLst/>
            </a:prstGeom>
            <a:solidFill>
              <a:srgbClr val="729B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solidFill>
                    <a:schemeClr val="bg1"/>
                  </a:solidFill>
                </a:rPr>
                <a:t>Ministry of New and Renewable Energy  (MNRE)</a:t>
              </a:r>
              <a:endParaRPr lang="en-US" sz="1100" dirty="0">
                <a:solidFill>
                  <a:schemeClr val="bg1"/>
                </a:solidFill>
              </a:endParaRPr>
            </a:p>
          </p:txBody>
        </p:sp>
        <p:sp>
          <p:nvSpPr>
            <p:cNvPr id="45" name="Rectangle 44"/>
            <p:cNvSpPr/>
            <p:nvPr/>
          </p:nvSpPr>
          <p:spPr>
            <a:xfrm>
              <a:off x="-79913" y="1745632"/>
              <a:ext cx="1241300" cy="912844"/>
            </a:xfrm>
            <a:prstGeom prst="rect">
              <a:avLst/>
            </a:prstGeom>
            <a:solidFill>
              <a:srgbClr val="729B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prstClr val="white"/>
                  </a:solidFill>
                </a:rPr>
                <a:t>Ministry of Power (</a:t>
              </a:r>
              <a:r>
                <a:rPr lang="en-US" sz="1100" dirty="0" err="1">
                  <a:solidFill>
                    <a:prstClr val="white"/>
                  </a:solidFill>
                </a:rPr>
                <a:t>MoP</a:t>
              </a:r>
              <a:r>
                <a:rPr lang="en-US" sz="1100" dirty="0">
                  <a:solidFill>
                    <a:prstClr val="white"/>
                  </a:solidFill>
                </a:rPr>
                <a:t>)</a:t>
              </a:r>
            </a:p>
          </p:txBody>
        </p:sp>
        <p:sp>
          <p:nvSpPr>
            <p:cNvPr id="24" name="Rectangle 23"/>
            <p:cNvSpPr/>
            <p:nvPr/>
          </p:nvSpPr>
          <p:spPr>
            <a:xfrm>
              <a:off x="4856764" y="726696"/>
              <a:ext cx="1869444" cy="770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prstClr val="white"/>
                  </a:solidFill>
                </a:rPr>
                <a:t>Standards Development Organizations</a:t>
              </a:r>
            </a:p>
          </p:txBody>
        </p:sp>
        <p:sp>
          <p:nvSpPr>
            <p:cNvPr id="30" name="Rectangle 29"/>
            <p:cNvSpPr/>
            <p:nvPr/>
          </p:nvSpPr>
          <p:spPr>
            <a:xfrm>
              <a:off x="5613211" y="2828498"/>
              <a:ext cx="1195481" cy="877818"/>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Electronics and Information Technology Division Council (LITD)</a:t>
              </a:r>
            </a:p>
          </p:txBody>
        </p:sp>
        <p:sp>
          <p:nvSpPr>
            <p:cNvPr id="35" name="Rectangle 34"/>
            <p:cNvSpPr/>
            <p:nvPr/>
          </p:nvSpPr>
          <p:spPr>
            <a:xfrm>
              <a:off x="5613211" y="3906317"/>
              <a:ext cx="1195481" cy="808554"/>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Electro-Technical Division Council (ETD)</a:t>
              </a:r>
            </a:p>
          </p:txBody>
        </p:sp>
        <p:sp>
          <p:nvSpPr>
            <p:cNvPr id="166" name="Rectangle 165"/>
            <p:cNvSpPr/>
            <p:nvPr/>
          </p:nvSpPr>
          <p:spPr>
            <a:xfrm>
              <a:off x="7276777" y="726696"/>
              <a:ext cx="1481907" cy="7700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prstClr val="white"/>
                  </a:solidFill>
                </a:rPr>
                <a:t>Trade and Industry Bodies</a:t>
              </a:r>
            </a:p>
          </p:txBody>
        </p:sp>
        <p:sp>
          <p:nvSpPr>
            <p:cNvPr id="167" name="Rectangle 166"/>
            <p:cNvSpPr/>
            <p:nvPr/>
          </p:nvSpPr>
          <p:spPr>
            <a:xfrm>
              <a:off x="7646387" y="1615488"/>
              <a:ext cx="1481906" cy="770020"/>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IN" sz="1050" dirty="0">
                  <a:solidFill>
                    <a:prstClr val="black"/>
                  </a:solidFill>
                </a:rPr>
                <a:t>Indian Electrical &amp; Electronics Manufacturers Association (IEEMA)</a:t>
              </a:r>
              <a:endParaRPr lang="en-US" sz="1050" dirty="0">
                <a:solidFill>
                  <a:prstClr val="black"/>
                </a:solidFill>
              </a:endParaRPr>
            </a:p>
          </p:txBody>
        </p:sp>
        <p:sp>
          <p:nvSpPr>
            <p:cNvPr id="142" name="Title 1"/>
            <p:cNvSpPr txBox="1">
              <a:spLocks/>
            </p:cNvSpPr>
            <p:nvPr/>
          </p:nvSpPr>
          <p:spPr>
            <a:xfrm>
              <a:off x="-79913" y="92220"/>
              <a:ext cx="9208206" cy="533399"/>
            </a:xfrm>
            <a:prstGeom prst="rect">
              <a:avLst/>
            </a:prstGeom>
            <a:solidFill>
              <a:srgbClr val="002060"/>
            </a:solidFill>
            <a:ln>
              <a:solidFill>
                <a:schemeClr val="accent1"/>
              </a:solidFill>
            </a:ln>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ko-KR" sz="2800" b="1" dirty="0">
                  <a:solidFill>
                    <a:schemeClr val="bg1"/>
                  </a:solidFill>
                  <a:latin typeface="Century Gothic" panose="020B0502020202020204" pitchFamily="34" charset="0"/>
                </a:rPr>
                <a:t>Electrical Equipment including Consumer Electronics</a:t>
              </a:r>
              <a:endParaRPr lang="en-US" altLang="ja-JP" sz="2800" b="1" dirty="0">
                <a:solidFill>
                  <a:schemeClr val="bg1"/>
                </a:solidFill>
                <a:latin typeface="Century Gothic" panose="020B0502020202020204" pitchFamily="34" charset="0"/>
              </a:endParaRPr>
            </a:p>
          </p:txBody>
        </p:sp>
      </p:grpSp>
      <p:cxnSp>
        <p:nvCxnSpPr>
          <p:cNvPr id="16" name="Elbow Connector 15"/>
          <p:cNvCxnSpPr>
            <a:cxnSpLocks/>
            <a:stCxn id="3" idx="1"/>
            <a:endCxn id="45" idx="0"/>
          </p:cNvCxnSpPr>
          <p:nvPr/>
        </p:nvCxnSpPr>
        <p:spPr>
          <a:xfrm rot="10800000" flipV="1">
            <a:off x="1967930" y="1347457"/>
            <a:ext cx="451566" cy="619744"/>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Elbow Connector 18"/>
          <p:cNvCxnSpPr>
            <a:stCxn id="3" idx="3"/>
          </p:cNvCxnSpPr>
          <p:nvPr/>
        </p:nvCxnSpPr>
        <p:spPr>
          <a:xfrm>
            <a:off x="4360877" y="1347458"/>
            <a:ext cx="333326" cy="597595"/>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90" name="Rectangle 89"/>
          <p:cNvSpPr/>
          <p:nvPr/>
        </p:nvSpPr>
        <p:spPr>
          <a:xfrm>
            <a:off x="1635439" y="3039038"/>
            <a:ext cx="1241300" cy="643014"/>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rPr>
              <a:t>Central Electricity Authority (CEA)</a:t>
            </a:r>
          </a:p>
        </p:txBody>
      </p:sp>
      <p:sp>
        <p:nvSpPr>
          <p:cNvPr id="91" name="Rectangle 90"/>
          <p:cNvSpPr/>
          <p:nvPr/>
        </p:nvSpPr>
        <p:spPr>
          <a:xfrm>
            <a:off x="1659102" y="3821045"/>
            <a:ext cx="1241300" cy="596746"/>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rPr>
              <a:t>Central Power Research Institute (CPRI)</a:t>
            </a:r>
          </a:p>
        </p:txBody>
      </p:sp>
      <p:sp>
        <p:nvSpPr>
          <p:cNvPr id="92" name="Rectangle 91"/>
          <p:cNvSpPr/>
          <p:nvPr/>
        </p:nvSpPr>
        <p:spPr>
          <a:xfrm>
            <a:off x="1659102" y="4589880"/>
            <a:ext cx="1241300" cy="666124"/>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rPr>
              <a:t>Central Electricity Regulatory Commission (CERC)</a:t>
            </a:r>
          </a:p>
        </p:txBody>
      </p:sp>
      <p:cxnSp>
        <p:nvCxnSpPr>
          <p:cNvPr id="23" name="Elbow Connector 22"/>
          <p:cNvCxnSpPr>
            <a:cxnSpLocks/>
            <a:endCxn id="92" idx="1"/>
          </p:cNvCxnSpPr>
          <p:nvPr/>
        </p:nvCxnSpPr>
        <p:spPr>
          <a:xfrm rot="16200000" flipH="1">
            <a:off x="506891" y="3770731"/>
            <a:ext cx="2050424" cy="253998"/>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1" name="Straight Arrow Connector 230"/>
          <p:cNvCxnSpPr>
            <a:endCxn id="91" idx="1"/>
          </p:cNvCxnSpPr>
          <p:nvPr/>
        </p:nvCxnSpPr>
        <p:spPr>
          <a:xfrm>
            <a:off x="1405106" y="4114384"/>
            <a:ext cx="253997" cy="50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3" name="Straight Arrow Connector 232"/>
          <p:cNvCxnSpPr>
            <a:endCxn id="90" idx="1"/>
          </p:cNvCxnSpPr>
          <p:nvPr/>
        </p:nvCxnSpPr>
        <p:spPr>
          <a:xfrm>
            <a:off x="1405105" y="3360545"/>
            <a:ext cx="23033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0" name="Elbow Connector 259"/>
          <p:cNvCxnSpPr>
            <a:cxnSpLocks/>
            <a:endCxn id="35" idx="1"/>
          </p:cNvCxnSpPr>
          <p:nvPr/>
        </p:nvCxnSpPr>
        <p:spPr>
          <a:xfrm rot="16200000" flipH="1">
            <a:off x="6079153" y="3570911"/>
            <a:ext cx="1665857" cy="25664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6" name="Straight Arrow Connector 265"/>
          <p:cNvCxnSpPr>
            <a:cxnSpLocks/>
            <a:endCxn id="30" idx="1"/>
          </p:cNvCxnSpPr>
          <p:nvPr/>
        </p:nvCxnSpPr>
        <p:spPr>
          <a:xfrm>
            <a:off x="6783758" y="3488976"/>
            <a:ext cx="25664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2" name="Rectangle 131"/>
          <p:cNvSpPr/>
          <p:nvPr/>
        </p:nvSpPr>
        <p:spPr>
          <a:xfrm>
            <a:off x="9081074" y="2708153"/>
            <a:ext cx="1474412" cy="770021"/>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IN" sz="1050" dirty="0">
                <a:solidFill>
                  <a:schemeClr val="tx1"/>
                </a:solidFill>
              </a:rPr>
              <a:t>Electronics Industries Association of India (ELCINA) </a:t>
            </a:r>
            <a:endParaRPr lang="en-US" sz="1050" dirty="0">
              <a:solidFill>
                <a:schemeClr val="tx1"/>
              </a:solidFill>
            </a:endParaRPr>
          </a:p>
        </p:txBody>
      </p:sp>
      <p:sp>
        <p:nvSpPr>
          <p:cNvPr id="133" name="Rectangle 132"/>
          <p:cNvSpPr/>
          <p:nvPr/>
        </p:nvSpPr>
        <p:spPr>
          <a:xfrm>
            <a:off x="9081073" y="3558408"/>
            <a:ext cx="1460275" cy="811706"/>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IN" sz="1050" dirty="0">
                <a:solidFill>
                  <a:schemeClr val="tx1"/>
                </a:solidFill>
              </a:rPr>
              <a:t>Consumer Electronics and Appliances Manufacturers Association (CEAMA)</a:t>
            </a:r>
            <a:endParaRPr lang="en-US" sz="1050" dirty="0">
              <a:solidFill>
                <a:schemeClr val="tx1"/>
              </a:solidFill>
            </a:endParaRPr>
          </a:p>
        </p:txBody>
      </p:sp>
      <p:sp>
        <p:nvSpPr>
          <p:cNvPr id="134" name="Rectangle 133"/>
          <p:cNvSpPr/>
          <p:nvPr/>
        </p:nvSpPr>
        <p:spPr>
          <a:xfrm>
            <a:off x="9092316" y="4460860"/>
            <a:ext cx="1449033" cy="862141"/>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IN" sz="1050" dirty="0">
                <a:solidFill>
                  <a:schemeClr val="tx1"/>
                </a:solidFill>
              </a:rPr>
              <a:t>Manufacturers' Association for Information Technology (MAIT)</a:t>
            </a:r>
            <a:endParaRPr lang="en-US" sz="1050" dirty="0">
              <a:solidFill>
                <a:schemeClr val="tx1"/>
              </a:solidFill>
            </a:endParaRPr>
          </a:p>
        </p:txBody>
      </p:sp>
      <p:cxnSp>
        <p:nvCxnSpPr>
          <p:cNvPr id="271" name="Elbow Connector 270"/>
          <p:cNvCxnSpPr>
            <a:cxnSpLocks/>
            <a:endCxn id="63" idx="1"/>
          </p:cNvCxnSpPr>
          <p:nvPr/>
        </p:nvCxnSpPr>
        <p:spPr>
          <a:xfrm rot="16200000" flipH="1">
            <a:off x="6571785" y="3957489"/>
            <a:ext cx="4759737" cy="281325"/>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6" name="Straight Arrow Connector 275"/>
          <p:cNvCxnSpPr>
            <a:cxnSpLocks/>
            <a:endCxn id="167" idx="1"/>
          </p:cNvCxnSpPr>
          <p:nvPr/>
        </p:nvCxnSpPr>
        <p:spPr>
          <a:xfrm flipV="1">
            <a:off x="8810991" y="2222067"/>
            <a:ext cx="262589"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8" name="Straight Arrow Connector 277"/>
          <p:cNvCxnSpPr>
            <a:cxnSpLocks/>
            <a:endCxn id="132" idx="1"/>
          </p:cNvCxnSpPr>
          <p:nvPr/>
        </p:nvCxnSpPr>
        <p:spPr>
          <a:xfrm>
            <a:off x="8810991" y="3093164"/>
            <a:ext cx="27008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0" name="Straight Arrow Connector 279"/>
          <p:cNvCxnSpPr>
            <a:cxnSpLocks/>
            <a:endCxn id="133" idx="1"/>
          </p:cNvCxnSpPr>
          <p:nvPr/>
        </p:nvCxnSpPr>
        <p:spPr>
          <a:xfrm>
            <a:off x="8796854" y="3964260"/>
            <a:ext cx="284219"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8CC34EB2-CE05-47AC-A464-8CEDD829B14A}"/>
              </a:ext>
            </a:extLst>
          </p:cNvPr>
          <p:cNvCxnSpPr>
            <a:cxnSpLocks/>
            <a:stCxn id="3" idx="2"/>
            <a:endCxn id="43" idx="0"/>
          </p:cNvCxnSpPr>
          <p:nvPr/>
        </p:nvCxnSpPr>
        <p:spPr>
          <a:xfrm flipH="1">
            <a:off x="3390186" y="1757252"/>
            <a:ext cx="1" cy="1927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Rectangle 45">
            <a:extLst>
              <a:ext uri="{FF2B5EF4-FFF2-40B4-BE49-F238E27FC236}">
                <a16:creationId xmlns:a16="http://schemas.microsoft.com/office/drawing/2014/main" id="{ECB3D77B-8009-42CD-BA08-10690EE33923}"/>
              </a:ext>
            </a:extLst>
          </p:cNvPr>
          <p:cNvSpPr/>
          <p:nvPr/>
        </p:nvSpPr>
        <p:spPr>
          <a:xfrm>
            <a:off x="4196019" y="1967200"/>
            <a:ext cx="1231876" cy="921253"/>
          </a:xfrm>
          <a:prstGeom prst="rect">
            <a:avLst/>
          </a:prstGeom>
          <a:solidFill>
            <a:srgbClr val="729B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dirty="0">
                <a:solidFill>
                  <a:schemeClr val="bg1"/>
                </a:solidFill>
              </a:rPr>
              <a:t>Ministry of Electronics and Information Technology (MEITY)</a:t>
            </a:r>
            <a:endParaRPr lang="en-US" sz="1050" dirty="0">
              <a:solidFill>
                <a:schemeClr val="bg1"/>
              </a:solidFill>
            </a:endParaRPr>
          </a:p>
        </p:txBody>
      </p:sp>
      <p:sp>
        <p:nvSpPr>
          <p:cNvPr id="51" name="Rectangle 50">
            <a:extLst>
              <a:ext uri="{FF2B5EF4-FFF2-40B4-BE49-F238E27FC236}">
                <a16:creationId xmlns:a16="http://schemas.microsoft.com/office/drawing/2014/main" id="{8CFB57DE-B8F4-487E-B5CA-8D11B9E6B7CD}"/>
              </a:ext>
            </a:extLst>
          </p:cNvPr>
          <p:cNvSpPr/>
          <p:nvPr/>
        </p:nvSpPr>
        <p:spPr>
          <a:xfrm>
            <a:off x="4293184" y="3057210"/>
            <a:ext cx="1241300" cy="839639"/>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rPr>
              <a:t>Centre for Development of Advanced Computing </a:t>
            </a:r>
          </a:p>
          <a:p>
            <a:pPr algn="ctr"/>
            <a:r>
              <a:rPr lang="en-US" sz="1100" dirty="0">
                <a:solidFill>
                  <a:schemeClr val="tx1"/>
                </a:solidFill>
              </a:rPr>
              <a:t>(C-DAC) </a:t>
            </a:r>
          </a:p>
        </p:txBody>
      </p:sp>
      <p:sp>
        <p:nvSpPr>
          <p:cNvPr id="52" name="Rectangle 51">
            <a:extLst>
              <a:ext uri="{FF2B5EF4-FFF2-40B4-BE49-F238E27FC236}">
                <a16:creationId xmlns:a16="http://schemas.microsoft.com/office/drawing/2014/main" id="{EBC2F1F1-B3FA-4772-83AF-D60ABDF24EB9}"/>
              </a:ext>
            </a:extLst>
          </p:cNvPr>
          <p:cNvSpPr/>
          <p:nvPr/>
        </p:nvSpPr>
        <p:spPr>
          <a:xfrm>
            <a:off x="4308250" y="4114384"/>
            <a:ext cx="1241300" cy="808558"/>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rPr>
              <a:t>Centre for Materials for Electronics Technology </a:t>
            </a:r>
          </a:p>
          <a:p>
            <a:pPr algn="ctr"/>
            <a:r>
              <a:rPr lang="en-US" sz="1100" dirty="0">
                <a:solidFill>
                  <a:schemeClr val="tx1"/>
                </a:solidFill>
              </a:rPr>
              <a:t>(C-MET)</a:t>
            </a:r>
          </a:p>
        </p:txBody>
      </p:sp>
      <p:cxnSp>
        <p:nvCxnSpPr>
          <p:cNvPr id="15" name="Connector: Elbow 14">
            <a:extLst>
              <a:ext uri="{FF2B5EF4-FFF2-40B4-BE49-F238E27FC236}">
                <a16:creationId xmlns:a16="http://schemas.microsoft.com/office/drawing/2014/main" id="{2FF9D253-1016-40B3-A704-0EB48200AA1B}"/>
              </a:ext>
            </a:extLst>
          </p:cNvPr>
          <p:cNvCxnSpPr>
            <a:cxnSpLocks/>
            <a:stCxn id="46" idx="1"/>
            <a:endCxn id="41" idx="1"/>
          </p:cNvCxnSpPr>
          <p:nvPr/>
        </p:nvCxnSpPr>
        <p:spPr>
          <a:xfrm rot="10800000" flipH="1" flipV="1">
            <a:off x="4196018" y="2427826"/>
            <a:ext cx="110189" cy="3061769"/>
          </a:xfrm>
          <a:prstGeom prst="bentConnector3">
            <a:avLst>
              <a:gd name="adj1" fmla="val -96815"/>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1D3E8B87-005A-4ECD-9667-CC94A4697A0B}"/>
              </a:ext>
            </a:extLst>
          </p:cNvPr>
          <p:cNvCxnSpPr>
            <a:cxnSpLocks/>
            <a:endCxn id="51" idx="1"/>
          </p:cNvCxnSpPr>
          <p:nvPr/>
        </p:nvCxnSpPr>
        <p:spPr>
          <a:xfrm>
            <a:off x="4070943" y="3477030"/>
            <a:ext cx="22224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9" name="Rectangle 68">
            <a:extLst>
              <a:ext uri="{FF2B5EF4-FFF2-40B4-BE49-F238E27FC236}">
                <a16:creationId xmlns:a16="http://schemas.microsoft.com/office/drawing/2014/main" id="{C1121331-6699-402E-AF36-1779894053B5}"/>
              </a:ext>
            </a:extLst>
          </p:cNvPr>
          <p:cNvSpPr/>
          <p:nvPr/>
        </p:nvSpPr>
        <p:spPr>
          <a:xfrm>
            <a:off x="9081073" y="5428094"/>
            <a:ext cx="1449033" cy="698237"/>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gn="ctr"/>
            <a:r>
              <a:rPr lang="en-IN" sz="1050" dirty="0">
                <a:solidFill>
                  <a:schemeClr val="tx1"/>
                </a:solidFill>
              </a:rPr>
              <a:t>Electrical Research and Development Association (ERDA)</a:t>
            </a:r>
            <a:endParaRPr lang="en-US" sz="1050" dirty="0">
              <a:solidFill>
                <a:schemeClr val="tx1"/>
              </a:solidFill>
            </a:endParaRPr>
          </a:p>
        </p:txBody>
      </p:sp>
      <p:cxnSp>
        <p:nvCxnSpPr>
          <p:cNvPr id="40" name="Straight Arrow Connector 39">
            <a:extLst>
              <a:ext uri="{FF2B5EF4-FFF2-40B4-BE49-F238E27FC236}">
                <a16:creationId xmlns:a16="http://schemas.microsoft.com/office/drawing/2014/main" id="{C6CC19DB-5C8C-4B53-8445-0C7951734616}"/>
              </a:ext>
            </a:extLst>
          </p:cNvPr>
          <p:cNvCxnSpPr>
            <a:cxnSpLocks/>
            <a:endCxn id="134" idx="1"/>
          </p:cNvCxnSpPr>
          <p:nvPr/>
        </p:nvCxnSpPr>
        <p:spPr>
          <a:xfrm>
            <a:off x="8796854" y="4891931"/>
            <a:ext cx="29546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1" name="Rectangle 40">
            <a:extLst>
              <a:ext uri="{FF2B5EF4-FFF2-40B4-BE49-F238E27FC236}">
                <a16:creationId xmlns:a16="http://schemas.microsoft.com/office/drawing/2014/main" id="{2B6B52DB-5126-4CAB-8C71-B42A9049E7D5}"/>
              </a:ext>
            </a:extLst>
          </p:cNvPr>
          <p:cNvSpPr/>
          <p:nvPr/>
        </p:nvSpPr>
        <p:spPr>
          <a:xfrm>
            <a:off x="4306208" y="5140477"/>
            <a:ext cx="1234252" cy="698237"/>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err="1">
                <a:solidFill>
                  <a:schemeClr val="tx1"/>
                </a:solidFill>
              </a:rPr>
              <a:t>Standardisation</a:t>
            </a:r>
            <a:r>
              <a:rPr lang="en-US" sz="1000" dirty="0">
                <a:solidFill>
                  <a:schemeClr val="tx1"/>
                </a:solidFill>
              </a:rPr>
              <a:t> Testing and Quality Certification (STQC) </a:t>
            </a:r>
          </a:p>
        </p:txBody>
      </p:sp>
      <p:cxnSp>
        <p:nvCxnSpPr>
          <p:cNvPr id="6" name="Straight Arrow Connector 5">
            <a:extLst>
              <a:ext uri="{FF2B5EF4-FFF2-40B4-BE49-F238E27FC236}">
                <a16:creationId xmlns:a16="http://schemas.microsoft.com/office/drawing/2014/main" id="{55B6240D-C001-4EDE-8828-563C23213075}"/>
              </a:ext>
            </a:extLst>
          </p:cNvPr>
          <p:cNvCxnSpPr>
            <a:endCxn id="52" idx="1"/>
          </p:cNvCxnSpPr>
          <p:nvPr/>
        </p:nvCxnSpPr>
        <p:spPr>
          <a:xfrm>
            <a:off x="4084941" y="4518663"/>
            <a:ext cx="22330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3" name="Rectangle 62">
            <a:extLst>
              <a:ext uri="{FF2B5EF4-FFF2-40B4-BE49-F238E27FC236}">
                <a16:creationId xmlns:a16="http://schemas.microsoft.com/office/drawing/2014/main" id="{4AB4D6DD-AF5E-4594-9271-ECC62DBACE61}"/>
              </a:ext>
            </a:extLst>
          </p:cNvPr>
          <p:cNvSpPr/>
          <p:nvPr/>
        </p:nvSpPr>
        <p:spPr>
          <a:xfrm>
            <a:off x="9092316" y="6183065"/>
            <a:ext cx="1437790" cy="589911"/>
          </a:xfrm>
          <a:prstGeom prst="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tx1"/>
                </a:solidFill>
              </a:rPr>
              <a:t>India Smart Grid Forum (ISGF)</a:t>
            </a:r>
          </a:p>
        </p:txBody>
      </p:sp>
      <p:cxnSp>
        <p:nvCxnSpPr>
          <p:cNvPr id="37" name="Straight Arrow Connector 36">
            <a:extLst>
              <a:ext uri="{FF2B5EF4-FFF2-40B4-BE49-F238E27FC236}">
                <a16:creationId xmlns:a16="http://schemas.microsoft.com/office/drawing/2014/main" id="{9C3D1583-F6F0-4589-B910-89E0D540B0A6}"/>
              </a:ext>
            </a:extLst>
          </p:cNvPr>
          <p:cNvCxnSpPr>
            <a:endCxn id="69" idx="1"/>
          </p:cNvCxnSpPr>
          <p:nvPr/>
        </p:nvCxnSpPr>
        <p:spPr>
          <a:xfrm>
            <a:off x="8810991" y="5777212"/>
            <a:ext cx="270082"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7916D065-E2EC-4BAC-ACB1-7DBFF22FFE15}"/>
              </a:ext>
            </a:extLst>
          </p:cNvPr>
          <p:cNvCxnSpPr>
            <a:cxnSpLocks/>
          </p:cNvCxnSpPr>
          <p:nvPr/>
        </p:nvCxnSpPr>
        <p:spPr>
          <a:xfrm>
            <a:off x="6913326" y="1718283"/>
            <a:ext cx="0" cy="2489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846957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BE71290-56A3-4540-A996-46BB7FC19162}"/>
              </a:ext>
            </a:extLst>
          </p:cNvPr>
          <p:cNvSpPr>
            <a:spLocks noGrp="1"/>
          </p:cNvSpPr>
          <p:nvPr>
            <p:ph type="title"/>
          </p:nvPr>
        </p:nvSpPr>
        <p:spPr>
          <a:xfrm>
            <a:off x="734517" y="3028002"/>
            <a:ext cx="10805391" cy="707886"/>
          </a:xfrm>
        </p:spPr>
        <p:txBody>
          <a:bodyPr/>
          <a:lstStyle/>
          <a:p>
            <a:pPr lvl="1" algn="ctr"/>
            <a:r>
              <a:rPr lang="en-US" sz="4000" b="1" dirty="0">
                <a:solidFill>
                  <a:srgbClr val="002060"/>
                </a:solidFill>
                <a:latin typeface="Century Gothic" panose="020B0502020202020204" pitchFamily="34" charset="0"/>
              </a:rPr>
              <a:t>Accreditation, Testing and Certification</a:t>
            </a:r>
          </a:p>
        </p:txBody>
      </p:sp>
    </p:spTree>
    <p:extLst>
      <p:ext uri="{BB962C8B-B14F-4D97-AF65-F5344CB8AC3E}">
        <p14:creationId xmlns:p14="http://schemas.microsoft.com/office/powerpoint/2010/main" val="295128484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a:hlinkClick r:id="rId2"/>
            <a:extLst>
              <a:ext uri="{FF2B5EF4-FFF2-40B4-BE49-F238E27FC236}">
                <a16:creationId xmlns:a16="http://schemas.microsoft.com/office/drawing/2014/main" id="{66ED7492-BFDC-45C4-B430-9E26D543336B}"/>
              </a:ext>
            </a:extLst>
          </p:cNvPr>
          <p:cNvSpPr txBox="1">
            <a:spLocks noChangeArrowheads="1"/>
          </p:cNvSpPr>
          <p:nvPr/>
        </p:nvSpPr>
        <p:spPr bwMode="auto">
          <a:xfrm>
            <a:off x="4783089" y="3244749"/>
            <a:ext cx="1743871" cy="476889"/>
          </a:xfrm>
          <a:prstGeom prst="rect">
            <a:avLst/>
          </a:prstGeom>
          <a:solidFill>
            <a:schemeClr val="accent4">
              <a:lumMod val="20000"/>
              <a:lumOff val="80000"/>
            </a:schemeClr>
          </a:solidFill>
          <a:ln w="9525">
            <a:solidFill>
              <a:schemeClr val="bg1"/>
            </a:solidFill>
            <a:miter lim="800000"/>
            <a:headEnd/>
            <a:tailEnd/>
          </a:ln>
          <a:effectLst/>
        </p:spPr>
        <p:txBody>
          <a:bodyPr lIns="78967" tIns="39483" rIns="78967" bIns="39483"/>
          <a:lstStyle>
            <a:lvl1pPr defTabSz="790575" eaLnBrk="0" hangingPunct="0">
              <a:defRPr kumimoji="1">
                <a:solidFill>
                  <a:schemeClr val="tx1"/>
                </a:solidFill>
                <a:latin typeface="Gulim" pitchFamily="50" charset="-127"/>
                <a:ea typeface="Gulim" pitchFamily="50" charset="-127"/>
              </a:defRPr>
            </a:lvl1pPr>
            <a:lvl2pPr marL="742950" indent="-285750" defTabSz="790575" eaLnBrk="0" hangingPunct="0">
              <a:defRPr kumimoji="1">
                <a:solidFill>
                  <a:schemeClr val="tx1"/>
                </a:solidFill>
                <a:latin typeface="Gulim" pitchFamily="50" charset="-127"/>
                <a:ea typeface="Gulim" pitchFamily="50" charset="-127"/>
              </a:defRPr>
            </a:lvl2pPr>
            <a:lvl3pPr marL="1143000" indent="-228600" defTabSz="790575" eaLnBrk="0" hangingPunct="0">
              <a:defRPr kumimoji="1">
                <a:solidFill>
                  <a:schemeClr val="tx1"/>
                </a:solidFill>
                <a:latin typeface="Gulim" pitchFamily="50" charset="-127"/>
                <a:ea typeface="Gulim" pitchFamily="50" charset="-127"/>
              </a:defRPr>
            </a:lvl3pPr>
            <a:lvl4pPr marL="1600200" indent="-228600" defTabSz="790575" eaLnBrk="0" hangingPunct="0">
              <a:defRPr kumimoji="1">
                <a:solidFill>
                  <a:schemeClr val="tx1"/>
                </a:solidFill>
                <a:latin typeface="Gulim" pitchFamily="50" charset="-127"/>
                <a:ea typeface="Gulim" pitchFamily="50" charset="-127"/>
              </a:defRPr>
            </a:lvl4pPr>
            <a:lvl5pPr marL="2057400" indent="-228600" defTabSz="790575" eaLnBrk="0" hangingPunct="0">
              <a:defRPr kumimoji="1">
                <a:solidFill>
                  <a:schemeClr val="tx1"/>
                </a:solidFill>
                <a:latin typeface="Gulim" pitchFamily="50" charset="-127"/>
                <a:ea typeface="Gulim" pitchFamily="50" charset="-127"/>
              </a:defRPr>
            </a:lvl5pPr>
            <a:lvl6pPr marL="25146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6pPr>
            <a:lvl7pPr marL="29718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7pPr>
            <a:lvl8pPr marL="34290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8pPr>
            <a:lvl9pPr marL="38862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9pPr>
          </a:lstStyle>
          <a:p>
            <a:pPr algn="ctr" eaLnBrk="1" hangingPunct="1">
              <a:lnSpc>
                <a:spcPct val="90000"/>
              </a:lnSpc>
            </a:pPr>
            <a:r>
              <a:rPr kumimoji="0" lang="en-US" altLang="ja-JP" sz="1100" b="1">
                <a:solidFill>
                  <a:srgbClr val="002060"/>
                </a:solidFill>
                <a:latin typeface="Tahoma" pitchFamily="34" charset="0"/>
                <a:ea typeface="ＭＳ Ｐゴシック" pitchFamily="34" charset="-128"/>
              </a:rPr>
              <a:t>BIS</a:t>
            </a:r>
          </a:p>
          <a:p>
            <a:pPr algn="ctr" eaLnBrk="1" hangingPunct="1">
              <a:lnSpc>
                <a:spcPct val="90000"/>
              </a:lnSpc>
            </a:pPr>
            <a:r>
              <a:rPr kumimoji="0" lang="en-US" altLang="zh-CN" sz="900">
                <a:solidFill>
                  <a:srgbClr val="002060"/>
                </a:solidFill>
                <a:latin typeface="Tahoma" pitchFamily="34" charset="0"/>
                <a:ea typeface="宋体" pitchFamily="2" charset="-122"/>
                <a:cs typeface="Times New Roman" pitchFamily="18" charset="0"/>
              </a:rPr>
              <a:t>Bureau of Indian Standards</a:t>
            </a:r>
            <a:endParaRPr kumimoji="0" lang="en-US" altLang="ja-JP" sz="900" b="1">
              <a:solidFill>
                <a:srgbClr val="002060"/>
              </a:solidFill>
              <a:latin typeface="Tahoma" pitchFamily="34" charset="0"/>
              <a:ea typeface="ＭＳ Ｐゴシック" pitchFamily="34" charset="-128"/>
            </a:endParaRPr>
          </a:p>
        </p:txBody>
      </p:sp>
      <p:sp>
        <p:nvSpPr>
          <p:cNvPr id="5" name="Text Box 3">
            <a:hlinkClick r:id="rId3"/>
            <a:extLst>
              <a:ext uri="{FF2B5EF4-FFF2-40B4-BE49-F238E27FC236}">
                <a16:creationId xmlns:a16="http://schemas.microsoft.com/office/drawing/2014/main" id="{666A2667-163A-4DDB-B67C-2A9F1A7FC3F7}"/>
              </a:ext>
            </a:extLst>
          </p:cNvPr>
          <p:cNvSpPr txBox="1">
            <a:spLocks noChangeArrowheads="1"/>
          </p:cNvSpPr>
          <p:nvPr/>
        </p:nvSpPr>
        <p:spPr bwMode="auto">
          <a:xfrm>
            <a:off x="1842656" y="4085029"/>
            <a:ext cx="1235243" cy="953779"/>
          </a:xfrm>
          <a:prstGeom prst="rect">
            <a:avLst/>
          </a:prstGeom>
          <a:solidFill>
            <a:schemeClr val="bg1">
              <a:lumMod val="20000"/>
              <a:lumOff val="80000"/>
            </a:schemeClr>
          </a:solidFill>
          <a:ln w="9525">
            <a:solidFill>
              <a:schemeClr val="bg1"/>
            </a:solidFill>
            <a:miter lim="800000"/>
            <a:headEnd/>
            <a:tailEnd/>
          </a:ln>
          <a:effectLst/>
        </p:spPr>
        <p:txBody>
          <a:bodyPr lIns="78967" tIns="39483" rIns="78967" bIns="39483"/>
          <a:lstStyle>
            <a:lvl1pPr defTabSz="790575" eaLnBrk="0" hangingPunct="0">
              <a:defRPr kumimoji="1">
                <a:solidFill>
                  <a:schemeClr val="tx1"/>
                </a:solidFill>
                <a:latin typeface="Gulim" pitchFamily="50" charset="-127"/>
                <a:ea typeface="Gulim" pitchFamily="50" charset="-127"/>
              </a:defRPr>
            </a:lvl1pPr>
            <a:lvl2pPr marL="742950" indent="-285750" defTabSz="790575" eaLnBrk="0" hangingPunct="0">
              <a:defRPr kumimoji="1">
                <a:solidFill>
                  <a:schemeClr val="tx1"/>
                </a:solidFill>
                <a:latin typeface="Gulim" pitchFamily="50" charset="-127"/>
                <a:ea typeface="Gulim" pitchFamily="50" charset="-127"/>
              </a:defRPr>
            </a:lvl2pPr>
            <a:lvl3pPr marL="1143000" indent="-228600" defTabSz="790575" eaLnBrk="0" hangingPunct="0">
              <a:defRPr kumimoji="1">
                <a:solidFill>
                  <a:schemeClr val="tx1"/>
                </a:solidFill>
                <a:latin typeface="Gulim" pitchFamily="50" charset="-127"/>
                <a:ea typeface="Gulim" pitchFamily="50" charset="-127"/>
              </a:defRPr>
            </a:lvl3pPr>
            <a:lvl4pPr marL="1600200" indent="-228600" defTabSz="790575" eaLnBrk="0" hangingPunct="0">
              <a:defRPr kumimoji="1">
                <a:solidFill>
                  <a:schemeClr val="tx1"/>
                </a:solidFill>
                <a:latin typeface="Gulim" pitchFamily="50" charset="-127"/>
                <a:ea typeface="Gulim" pitchFamily="50" charset="-127"/>
              </a:defRPr>
            </a:lvl4pPr>
            <a:lvl5pPr marL="2057400" indent="-228600" defTabSz="790575" eaLnBrk="0" hangingPunct="0">
              <a:defRPr kumimoji="1">
                <a:solidFill>
                  <a:schemeClr val="tx1"/>
                </a:solidFill>
                <a:latin typeface="Gulim" pitchFamily="50" charset="-127"/>
                <a:ea typeface="Gulim" pitchFamily="50" charset="-127"/>
              </a:defRPr>
            </a:lvl5pPr>
            <a:lvl6pPr marL="25146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6pPr>
            <a:lvl7pPr marL="29718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7pPr>
            <a:lvl8pPr marL="34290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8pPr>
            <a:lvl9pPr marL="38862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9pPr>
          </a:lstStyle>
          <a:p>
            <a:pPr algn="ctr" eaLnBrk="1" hangingPunct="1">
              <a:lnSpc>
                <a:spcPct val="90000"/>
              </a:lnSpc>
            </a:pPr>
            <a:r>
              <a:rPr kumimoji="0" lang="en-US" altLang="ja-JP" sz="1100" b="1" dirty="0">
                <a:solidFill>
                  <a:srgbClr val="002060"/>
                </a:solidFill>
                <a:latin typeface="Calibri"/>
                <a:ea typeface="ＭＳ Ｐゴシック" pitchFamily="34" charset="-128"/>
              </a:rPr>
              <a:t>MOC</a:t>
            </a:r>
            <a:endParaRPr kumimoji="0" lang="en-US" altLang="zh-CN" sz="1100" dirty="0">
              <a:solidFill>
                <a:srgbClr val="002060"/>
              </a:solidFill>
              <a:latin typeface="Calibri"/>
              <a:ea typeface="宋体" pitchFamily="2" charset="-122"/>
              <a:cs typeface="Times New Roman" pitchFamily="18" charset="0"/>
            </a:endParaRPr>
          </a:p>
          <a:p>
            <a:pPr algn="ctr" eaLnBrk="1" hangingPunct="1">
              <a:lnSpc>
                <a:spcPct val="90000"/>
              </a:lnSpc>
            </a:pPr>
            <a:r>
              <a:rPr kumimoji="0" lang="en-US" altLang="zh-CN" sz="1100" dirty="0">
                <a:solidFill>
                  <a:srgbClr val="002060"/>
                </a:solidFill>
                <a:latin typeface="Calibri"/>
                <a:ea typeface="宋体" pitchFamily="2" charset="-122"/>
                <a:cs typeface="Times New Roman" pitchFamily="18" charset="0"/>
              </a:rPr>
              <a:t>Ministry of Communications and Information Technology</a:t>
            </a:r>
            <a:endParaRPr kumimoji="0" lang="en-US" altLang="ja-JP" sz="1100" dirty="0">
              <a:solidFill>
                <a:srgbClr val="002060"/>
              </a:solidFill>
              <a:latin typeface="Calibri"/>
              <a:ea typeface="ＭＳ Ｐゴシック" pitchFamily="34" charset="-128"/>
              <a:cs typeface="Times New Roman" pitchFamily="18" charset="0"/>
            </a:endParaRPr>
          </a:p>
        </p:txBody>
      </p:sp>
      <p:sp>
        <p:nvSpPr>
          <p:cNvPr id="6" name="Oval 5">
            <a:hlinkClick r:id="rId4"/>
            <a:extLst>
              <a:ext uri="{FF2B5EF4-FFF2-40B4-BE49-F238E27FC236}">
                <a16:creationId xmlns:a16="http://schemas.microsoft.com/office/drawing/2014/main" id="{7873D7F8-D1A5-4923-B3C5-DD70030B4FDB}"/>
              </a:ext>
            </a:extLst>
          </p:cNvPr>
          <p:cNvSpPr>
            <a:spLocks noChangeArrowheads="1"/>
          </p:cNvSpPr>
          <p:nvPr/>
        </p:nvSpPr>
        <p:spPr bwMode="auto">
          <a:xfrm>
            <a:off x="2358492" y="5673131"/>
            <a:ext cx="653952" cy="317927"/>
          </a:xfrm>
          <a:prstGeom prst="ellipse">
            <a:avLst/>
          </a:prstGeom>
          <a:solidFill>
            <a:schemeClr val="bg2"/>
          </a:solidFill>
          <a:ln w="9525">
            <a:solidFill>
              <a:schemeClr val="tx1"/>
            </a:solidFill>
            <a:round/>
            <a:headEnd/>
            <a:tailEnd/>
          </a:ln>
          <a:effectLst/>
        </p:spPr>
        <p:txBody>
          <a:bodyPr wrap="none" anchor="ctr"/>
          <a:lstStyle/>
          <a:p>
            <a:pPr algn="ctr">
              <a:lnSpc>
                <a:spcPct val="90000"/>
              </a:lnSpc>
            </a:pPr>
            <a:r>
              <a:rPr lang="en-US" altLang="ja-JP" sz="1100">
                <a:solidFill>
                  <a:srgbClr val="002060"/>
                </a:solidFill>
                <a:latin typeface="Calibri"/>
              </a:rPr>
              <a:t>ITU</a:t>
            </a:r>
          </a:p>
        </p:txBody>
      </p:sp>
      <p:sp>
        <p:nvSpPr>
          <p:cNvPr id="7" name="AutoShape 6">
            <a:hlinkClick r:id="rId5"/>
            <a:extLst>
              <a:ext uri="{FF2B5EF4-FFF2-40B4-BE49-F238E27FC236}">
                <a16:creationId xmlns:a16="http://schemas.microsoft.com/office/drawing/2014/main" id="{AA7A3EE8-9079-42A8-92FD-1D5DF6C39095}"/>
              </a:ext>
            </a:extLst>
          </p:cNvPr>
          <p:cNvSpPr>
            <a:spLocks noChangeArrowheads="1"/>
          </p:cNvSpPr>
          <p:nvPr/>
        </p:nvSpPr>
        <p:spPr bwMode="auto">
          <a:xfrm>
            <a:off x="8894058" y="1098735"/>
            <a:ext cx="799275" cy="397408"/>
          </a:xfrm>
          <a:prstGeom prst="diamond">
            <a:avLst/>
          </a:prstGeom>
          <a:solidFill>
            <a:schemeClr val="bg2">
              <a:lumMod val="60000"/>
              <a:lumOff val="40000"/>
            </a:schemeClr>
          </a:solidFill>
          <a:ln w="9525">
            <a:solidFill>
              <a:schemeClr val="tx2"/>
            </a:solidFill>
            <a:miter lim="800000"/>
            <a:headEnd/>
            <a:tailEnd/>
          </a:ln>
          <a:effectLst/>
        </p:spPr>
        <p:txBody>
          <a:bodyPr wrap="none" anchor="ctr"/>
          <a:lstStyle/>
          <a:p>
            <a:pPr algn="ctr">
              <a:lnSpc>
                <a:spcPct val="90000"/>
              </a:lnSpc>
            </a:pPr>
            <a:r>
              <a:rPr lang="en-US" altLang="ja-JP" sz="1100" dirty="0">
                <a:solidFill>
                  <a:srgbClr val="002060"/>
                </a:solidFill>
                <a:latin typeface="Calibri"/>
              </a:rPr>
              <a:t>PAC</a:t>
            </a:r>
          </a:p>
        </p:txBody>
      </p:sp>
      <p:sp>
        <p:nvSpPr>
          <p:cNvPr id="8" name="Oval 7">
            <a:hlinkClick r:id="rId6"/>
            <a:extLst>
              <a:ext uri="{FF2B5EF4-FFF2-40B4-BE49-F238E27FC236}">
                <a16:creationId xmlns:a16="http://schemas.microsoft.com/office/drawing/2014/main" id="{ECB6275C-534A-4166-8061-76E5E235A9A2}"/>
              </a:ext>
            </a:extLst>
          </p:cNvPr>
          <p:cNvSpPr>
            <a:spLocks noChangeArrowheads="1"/>
          </p:cNvSpPr>
          <p:nvPr/>
        </p:nvSpPr>
        <p:spPr bwMode="auto">
          <a:xfrm>
            <a:off x="8894052" y="701331"/>
            <a:ext cx="653952" cy="317927"/>
          </a:xfrm>
          <a:prstGeom prst="ellipse">
            <a:avLst/>
          </a:prstGeom>
          <a:solidFill>
            <a:schemeClr val="bg2">
              <a:lumMod val="60000"/>
              <a:lumOff val="40000"/>
            </a:schemeClr>
          </a:solidFill>
          <a:ln w="9525">
            <a:solidFill>
              <a:schemeClr val="tx2"/>
            </a:solidFill>
            <a:round/>
            <a:headEnd/>
            <a:tailEnd/>
          </a:ln>
          <a:effectLst/>
        </p:spPr>
        <p:txBody>
          <a:bodyPr wrap="none" anchor="ctr"/>
          <a:lstStyle/>
          <a:p>
            <a:pPr algn="ctr">
              <a:lnSpc>
                <a:spcPct val="90000"/>
              </a:lnSpc>
            </a:pPr>
            <a:r>
              <a:rPr lang="en-US" altLang="ja-JP" sz="1100" dirty="0">
                <a:solidFill>
                  <a:srgbClr val="002060"/>
                </a:solidFill>
                <a:latin typeface="Calibri"/>
              </a:rPr>
              <a:t>IAF</a:t>
            </a:r>
          </a:p>
        </p:txBody>
      </p:sp>
      <p:sp>
        <p:nvSpPr>
          <p:cNvPr id="9" name="Oval 8">
            <a:hlinkClick r:id="rId7"/>
            <a:extLst>
              <a:ext uri="{FF2B5EF4-FFF2-40B4-BE49-F238E27FC236}">
                <a16:creationId xmlns:a16="http://schemas.microsoft.com/office/drawing/2014/main" id="{215A6E4E-982B-4DA5-9148-81F1CCF70708}"/>
              </a:ext>
            </a:extLst>
          </p:cNvPr>
          <p:cNvSpPr>
            <a:spLocks noChangeArrowheads="1"/>
          </p:cNvSpPr>
          <p:nvPr/>
        </p:nvSpPr>
        <p:spPr bwMode="auto">
          <a:xfrm>
            <a:off x="4116414" y="1132749"/>
            <a:ext cx="653952" cy="317927"/>
          </a:xfrm>
          <a:prstGeom prst="ellipse">
            <a:avLst/>
          </a:prstGeom>
          <a:solidFill>
            <a:schemeClr val="bg2">
              <a:lumMod val="60000"/>
              <a:lumOff val="40000"/>
            </a:schemeClr>
          </a:solidFill>
          <a:ln w="9525">
            <a:solidFill>
              <a:schemeClr val="tx2"/>
            </a:solidFill>
            <a:round/>
            <a:headEnd/>
            <a:tailEnd/>
          </a:ln>
          <a:effectLst/>
        </p:spPr>
        <p:txBody>
          <a:bodyPr wrap="none" anchor="ctr"/>
          <a:lstStyle/>
          <a:p>
            <a:pPr algn="ctr">
              <a:lnSpc>
                <a:spcPct val="90000"/>
              </a:lnSpc>
            </a:pPr>
            <a:r>
              <a:rPr lang="en-US" altLang="ja-JP" sz="1100" dirty="0">
                <a:solidFill>
                  <a:srgbClr val="002060"/>
                </a:solidFill>
                <a:latin typeface="Calibri"/>
              </a:rPr>
              <a:t>ILAC</a:t>
            </a:r>
          </a:p>
        </p:txBody>
      </p:sp>
      <p:sp>
        <p:nvSpPr>
          <p:cNvPr id="10" name="Oval 10">
            <a:hlinkClick r:id="rId8"/>
            <a:extLst>
              <a:ext uri="{FF2B5EF4-FFF2-40B4-BE49-F238E27FC236}">
                <a16:creationId xmlns:a16="http://schemas.microsoft.com/office/drawing/2014/main" id="{4A41C4FF-3508-4DC9-8DDE-1D6C7216E8A6}"/>
              </a:ext>
            </a:extLst>
          </p:cNvPr>
          <p:cNvSpPr>
            <a:spLocks noChangeArrowheads="1"/>
          </p:cNvSpPr>
          <p:nvPr/>
        </p:nvSpPr>
        <p:spPr bwMode="auto">
          <a:xfrm>
            <a:off x="8342091" y="3695965"/>
            <a:ext cx="653952" cy="317927"/>
          </a:xfrm>
          <a:prstGeom prst="ellipse">
            <a:avLst/>
          </a:prstGeom>
          <a:solidFill>
            <a:schemeClr val="bg2">
              <a:lumMod val="60000"/>
              <a:lumOff val="40000"/>
            </a:schemeClr>
          </a:solidFill>
          <a:ln w="9525">
            <a:solidFill>
              <a:schemeClr val="tx2"/>
            </a:solidFill>
            <a:round/>
            <a:headEnd/>
            <a:tailEnd/>
          </a:ln>
          <a:effectLst/>
        </p:spPr>
        <p:txBody>
          <a:bodyPr wrap="none" anchor="ctr"/>
          <a:lstStyle/>
          <a:p>
            <a:pPr algn="ctr">
              <a:lnSpc>
                <a:spcPct val="90000"/>
              </a:lnSpc>
            </a:pPr>
            <a:r>
              <a:rPr lang="en-US" altLang="ja-JP" sz="1100">
                <a:solidFill>
                  <a:srgbClr val="002060"/>
                </a:solidFill>
                <a:latin typeface="Calibri"/>
              </a:rPr>
              <a:t>WTO/TBT</a:t>
            </a:r>
          </a:p>
        </p:txBody>
      </p:sp>
      <p:cxnSp>
        <p:nvCxnSpPr>
          <p:cNvPr id="11" name="AutoShape 11">
            <a:extLst>
              <a:ext uri="{FF2B5EF4-FFF2-40B4-BE49-F238E27FC236}">
                <a16:creationId xmlns:a16="http://schemas.microsoft.com/office/drawing/2014/main" id="{1836C32C-ED10-4699-8510-63C7358721CC}"/>
              </a:ext>
            </a:extLst>
          </p:cNvPr>
          <p:cNvCxnSpPr>
            <a:cxnSpLocks noChangeShapeType="1"/>
          </p:cNvCxnSpPr>
          <p:nvPr/>
        </p:nvCxnSpPr>
        <p:spPr bwMode="auto">
          <a:xfrm flipH="1">
            <a:off x="2971073" y="5205544"/>
            <a:ext cx="1070727" cy="198704"/>
          </a:xfrm>
          <a:prstGeom prst="straightConnector1">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Oval 12">
            <a:hlinkClick r:id="rId9"/>
            <a:extLst>
              <a:ext uri="{FF2B5EF4-FFF2-40B4-BE49-F238E27FC236}">
                <a16:creationId xmlns:a16="http://schemas.microsoft.com/office/drawing/2014/main" id="{0CF3DEC4-1F68-49EC-BB95-F0A3DD83E058}"/>
              </a:ext>
            </a:extLst>
          </p:cNvPr>
          <p:cNvSpPr>
            <a:spLocks noChangeArrowheads="1"/>
          </p:cNvSpPr>
          <p:nvPr/>
        </p:nvSpPr>
        <p:spPr bwMode="auto">
          <a:xfrm>
            <a:off x="8013662" y="4815381"/>
            <a:ext cx="653952" cy="317927"/>
          </a:xfrm>
          <a:prstGeom prst="ellipse">
            <a:avLst/>
          </a:prstGeom>
          <a:solidFill>
            <a:schemeClr val="bg2">
              <a:lumMod val="60000"/>
              <a:lumOff val="40000"/>
            </a:schemeClr>
          </a:solidFill>
          <a:ln w="9525">
            <a:solidFill>
              <a:schemeClr val="tx2"/>
            </a:solidFill>
            <a:round/>
            <a:headEnd/>
            <a:tailEnd/>
          </a:ln>
          <a:effectLst/>
        </p:spPr>
        <p:txBody>
          <a:bodyPr wrap="none" anchor="ctr"/>
          <a:lstStyle/>
          <a:p>
            <a:pPr algn="ctr">
              <a:lnSpc>
                <a:spcPct val="90000"/>
              </a:lnSpc>
            </a:pPr>
            <a:r>
              <a:rPr lang="en-US" altLang="ja-JP" sz="900">
                <a:solidFill>
                  <a:srgbClr val="002060"/>
                </a:solidFill>
                <a:latin typeface="Tahoma" pitchFamily="34" charset="0"/>
              </a:rPr>
              <a:t>JTC1</a:t>
            </a:r>
          </a:p>
        </p:txBody>
      </p:sp>
      <p:sp>
        <p:nvSpPr>
          <p:cNvPr id="13" name="Oval 13">
            <a:hlinkClick r:id="rId7"/>
            <a:extLst>
              <a:ext uri="{FF2B5EF4-FFF2-40B4-BE49-F238E27FC236}">
                <a16:creationId xmlns:a16="http://schemas.microsoft.com/office/drawing/2014/main" id="{A8B9916C-56E9-4A27-A114-D8BA454E48D8}"/>
              </a:ext>
            </a:extLst>
          </p:cNvPr>
          <p:cNvSpPr>
            <a:spLocks noChangeArrowheads="1"/>
          </p:cNvSpPr>
          <p:nvPr/>
        </p:nvSpPr>
        <p:spPr bwMode="auto">
          <a:xfrm>
            <a:off x="7263970" y="4934447"/>
            <a:ext cx="653952" cy="317927"/>
          </a:xfrm>
          <a:prstGeom prst="ellipse">
            <a:avLst/>
          </a:prstGeom>
          <a:solidFill>
            <a:schemeClr val="bg2">
              <a:lumMod val="60000"/>
              <a:lumOff val="40000"/>
            </a:schemeClr>
          </a:solidFill>
          <a:ln w="9525">
            <a:solidFill>
              <a:schemeClr val="tx2"/>
            </a:solidFill>
            <a:round/>
            <a:headEnd/>
            <a:tailEnd/>
          </a:ln>
          <a:effectLst/>
        </p:spPr>
        <p:txBody>
          <a:bodyPr wrap="none" anchor="ctr"/>
          <a:lstStyle/>
          <a:p>
            <a:pPr algn="ctr">
              <a:lnSpc>
                <a:spcPct val="90000"/>
              </a:lnSpc>
            </a:pPr>
            <a:r>
              <a:rPr lang="en-US" altLang="ja-JP" sz="1100">
                <a:solidFill>
                  <a:srgbClr val="002060"/>
                </a:solidFill>
                <a:latin typeface="Calibri"/>
              </a:rPr>
              <a:t>IEC</a:t>
            </a:r>
          </a:p>
        </p:txBody>
      </p:sp>
      <p:sp>
        <p:nvSpPr>
          <p:cNvPr id="14" name="Text Box 14">
            <a:hlinkClick r:id="rId10"/>
            <a:extLst>
              <a:ext uri="{FF2B5EF4-FFF2-40B4-BE49-F238E27FC236}">
                <a16:creationId xmlns:a16="http://schemas.microsoft.com/office/drawing/2014/main" id="{4ED91029-8F95-4F39-A67D-232797136CA2}"/>
              </a:ext>
            </a:extLst>
          </p:cNvPr>
          <p:cNvSpPr txBox="1">
            <a:spLocks noChangeArrowheads="1"/>
          </p:cNvSpPr>
          <p:nvPr/>
        </p:nvSpPr>
        <p:spPr bwMode="auto">
          <a:xfrm>
            <a:off x="3371792" y="1814074"/>
            <a:ext cx="1235243" cy="770396"/>
          </a:xfrm>
          <a:prstGeom prst="rect">
            <a:avLst/>
          </a:prstGeom>
          <a:solidFill>
            <a:schemeClr val="bg2">
              <a:lumMod val="20000"/>
              <a:lumOff val="80000"/>
            </a:schemeClr>
          </a:solidFill>
          <a:ln w="9525">
            <a:solidFill>
              <a:schemeClr val="tx2"/>
            </a:solidFill>
            <a:miter lim="800000"/>
            <a:headEnd/>
            <a:tailEnd/>
          </a:ln>
          <a:effectLst/>
        </p:spPr>
        <p:txBody>
          <a:bodyPr lIns="78967" tIns="39483" rIns="78967" bIns="39483"/>
          <a:lstStyle>
            <a:lvl1pPr defTabSz="790575" eaLnBrk="0" hangingPunct="0">
              <a:defRPr kumimoji="1">
                <a:solidFill>
                  <a:schemeClr val="tx1"/>
                </a:solidFill>
                <a:latin typeface="Gulim" pitchFamily="50" charset="-127"/>
                <a:ea typeface="Gulim" pitchFamily="50" charset="-127"/>
              </a:defRPr>
            </a:lvl1pPr>
            <a:lvl2pPr marL="742950" indent="-285750" defTabSz="790575" eaLnBrk="0" hangingPunct="0">
              <a:defRPr kumimoji="1">
                <a:solidFill>
                  <a:schemeClr val="tx1"/>
                </a:solidFill>
                <a:latin typeface="Gulim" pitchFamily="50" charset="-127"/>
                <a:ea typeface="Gulim" pitchFamily="50" charset="-127"/>
              </a:defRPr>
            </a:lvl2pPr>
            <a:lvl3pPr marL="1143000" indent="-228600" defTabSz="790575" eaLnBrk="0" hangingPunct="0">
              <a:defRPr kumimoji="1">
                <a:solidFill>
                  <a:schemeClr val="tx1"/>
                </a:solidFill>
                <a:latin typeface="Gulim" pitchFamily="50" charset="-127"/>
                <a:ea typeface="Gulim" pitchFamily="50" charset="-127"/>
              </a:defRPr>
            </a:lvl3pPr>
            <a:lvl4pPr marL="1600200" indent="-228600" defTabSz="790575" eaLnBrk="0" hangingPunct="0">
              <a:defRPr kumimoji="1">
                <a:solidFill>
                  <a:schemeClr val="tx1"/>
                </a:solidFill>
                <a:latin typeface="Gulim" pitchFamily="50" charset="-127"/>
                <a:ea typeface="Gulim" pitchFamily="50" charset="-127"/>
              </a:defRPr>
            </a:lvl4pPr>
            <a:lvl5pPr marL="2057400" indent="-228600" defTabSz="790575" eaLnBrk="0" hangingPunct="0">
              <a:defRPr kumimoji="1">
                <a:solidFill>
                  <a:schemeClr val="tx1"/>
                </a:solidFill>
                <a:latin typeface="Gulim" pitchFamily="50" charset="-127"/>
                <a:ea typeface="Gulim" pitchFamily="50" charset="-127"/>
              </a:defRPr>
            </a:lvl5pPr>
            <a:lvl6pPr marL="25146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6pPr>
            <a:lvl7pPr marL="29718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7pPr>
            <a:lvl8pPr marL="34290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8pPr>
            <a:lvl9pPr marL="38862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9pPr>
          </a:lstStyle>
          <a:p>
            <a:pPr algn="ctr" eaLnBrk="1" hangingPunct="1">
              <a:lnSpc>
                <a:spcPct val="90000"/>
              </a:lnSpc>
            </a:pPr>
            <a:r>
              <a:rPr kumimoji="0" lang="en-US" altLang="ja-JP" sz="1100" b="1" dirty="0">
                <a:solidFill>
                  <a:srgbClr val="002060"/>
                </a:solidFill>
                <a:latin typeface="Calibri"/>
                <a:ea typeface="ＭＳ Ｐゴシック" pitchFamily="34" charset="-128"/>
              </a:rPr>
              <a:t>DST</a:t>
            </a:r>
          </a:p>
          <a:p>
            <a:pPr algn="ctr" eaLnBrk="1" hangingPunct="1">
              <a:lnSpc>
                <a:spcPct val="90000"/>
              </a:lnSpc>
            </a:pPr>
            <a:r>
              <a:rPr kumimoji="0" lang="en-US" altLang="ja-JP" sz="1100" dirty="0">
                <a:solidFill>
                  <a:srgbClr val="002060"/>
                </a:solidFill>
                <a:latin typeface="Calibri"/>
                <a:ea typeface="ＭＳ Ｐゴシック" pitchFamily="34" charset="-128"/>
              </a:rPr>
              <a:t>Department of Science and Technology</a:t>
            </a:r>
          </a:p>
        </p:txBody>
      </p:sp>
      <p:sp>
        <p:nvSpPr>
          <p:cNvPr id="15" name="Oval 15">
            <a:hlinkClick r:id="rId11"/>
            <a:extLst>
              <a:ext uri="{FF2B5EF4-FFF2-40B4-BE49-F238E27FC236}">
                <a16:creationId xmlns:a16="http://schemas.microsoft.com/office/drawing/2014/main" id="{7421662A-B319-4BC4-8F2B-96686361829D}"/>
              </a:ext>
            </a:extLst>
          </p:cNvPr>
          <p:cNvSpPr>
            <a:spLocks noChangeArrowheads="1"/>
          </p:cNvSpPr>
          <p:nvPr/>
        </p:nvSpPr>
        <p:spPr bwMode="auto">
          <a:xfrm>
            <a:off x="8294480" y="4330894"/>
            <a:ext cx="653952" cy="317927"/>
          </a:xfrm>
          <a:prstGeom prst="ellipse">
            <a:avLst/>
          </a:prstGeom>
          <a:solidFill>
            <a:schemeClr val="bg2">
              <a:lumMod val="60000"/>
              <a:lumOff val="40000"/>
            </a:schemeClr>
          </a:solidFill>
          <a:ln w="9525">
            <a:solidFill>
              <a:schemeClr val="tx2"/>
            </a:solidFill>
            <a:round/>
            <a:headEnd/>
            <a:tailEnd/>
          </a:ln>
          <a:effectLst/>
        </p:spPr>
        <p:txBody>
          <a:bodyPr wrap="none" anchor="ctr"/>
          <a:lstStyle/>
          <a:p>
            <a:pPr algn="ctr">
              <a:lnSpc>
                <a:spcPct val="90000"/>
              </a:lnSpc>
            </a:pPr>
            <a:r>
              <a:rPr lang="en-US" altLang="ja-JP" sz="900">
                <a:solidFill>
                  <a:srgbClr val="002060"/>
                </a:solidFill>
                <a:latin typeface="Tahoma" pitchFamily="34" charset="0"/>
              </a:rPr>
              <a:t>ISO</a:t>
            </a:r>
          </a:p>
        </p:txBody>
      </p:sp>
      <p:sp>
        <p:nvSpPr>
          <p:cNvPr id="16" name="Text Box 23">
            <a:hlinkClick r:id="rId12"/>
            <a:extLst>
              <a:ext uri="{FF2B5EF4-FFF2-40B4-BE49-F238E27FC236}">
                <a16:creationId xmlns:a16="http://schemas.microsoft.com/office/drawing/2014/main" id="{5C86C59C-602F-47B2-ABB4-0B4B6E267F23}"/>
              </a:ext>
            </a:extLst>
          </p:cNvPr>
          <p:cNvSpPr txBox="1">
            <a:spLocks noChangeArrowheads="1"/>
          </p:cNvSpPr>
          <p:nvPr/>
        </p:nvSpPr>
        <p:spPr bwMode="auto">
          <a:xfrm>
            <a:off x="4791540" y="1814074"/>
            <a:ext cx="1743871" cy="770396"/>
          </a:xfrm>
          <a:prstGeom prst="rect">
            <a:avLst/>
          </a:prstGeom>
          <a:solidFill>
            <a:schemeClr val="accent4">
              <a:lumMod val="20000"/>
              <a:lumOff val="80000"/>
            </a:schemeClr>
          </a:solidFill>
          <a:ln w="9525">
            <a:solidFill>
              <a:schemeClr val="bg1"/>
            </a:solidFill>
            <a:miter lim="800000"/>
            <a:headEnd/>
            <a:tailEnd/>
          </a:ln>
          <a:effectLst/>
        </p:spPr>
        <p:txBody>
          <a:bodyPr lIns="78967" tIns="39483" rIns="78967" bIns="39483" anchor="ctr"/>
          <a:lstStyle>
            <a:lvl1pPr defTabSz="790575" eaLnBrk="0" hangingPunct="0">
              <a:defRPr kumimoji="1">
                <a:solidFill>
                  <a:schemeClr val="tx1"/>
                </a:solidFill>
                <a:latin typeface="Gulim" pitchFamily="50" charset="-127"/>
                <a:ea typeface="Gulim" pitchFamily="50" charset="-127"/>
              </a:defRPr>
            </a:lvl1pPr>
            <a:lvl2pPr marL="742950" indent="-285750" defTabSz="790575" eaLnBrk="0" hangingPunct="0">
              <a:defRPr kumimoji="1">
                <a:solidFill>
                  <a:schemeClr val="tx1"/>
                </a:solidFill>
                <a:latin typeface="Gulim" pitchFamily="50" charset="-127"/>
                <a:ea typeface="Gulim" pitchFamily="50" charset="-127"/>
              </a:defRPr>
            </a:lvl2pPr>
            <a:lvl3pPr marL="1143000" indent="-228600" defTabSz="790575" eaLnBrk="0" hangingPunct="0">
              <a:defRPr kumimoji="1">
                <a:solidFill>
                  <a:schemeClr val="tx1"/>
                </a:solidFill>
                <a:latin typeface="Gulim" pitchFamily="50" charset="-127"/>
                <a:ea typeface="Gulim" pitchFamily="50" charset="-127"/>
              </a:defRPr>
            </a:lvl3pPr>
            <a:lvl4pPr marL="1600200" indent="-228600" defTabSz="790575" eaLnBrk="0" hangingPunct="0">
              <a:defRPr kumimoji="1">
                <a:solidFill>
                  <a:schemeClr val="tx1"/>
                </a:solidFill>
                <a:latin typeface="Gulim" pitchFamily="50" charset="-127"/>
                <a:ea typeface="Gulim" pitchFamily="50" charset="-127"/>
              </a:defRPr>
            </a:lvl4pPr>
            <a:lvl5pPr marL="2057400" indent="-228600" defTabSz="790575" eaLnBrk="0" hangingPunct="0">
              <a:defRPr kumimoji="1">
                <a:solidFill>
                  <a:schemeClr val="tx1"/>
                </a:solidFill>
                <a:latin typeface="Gulim" pitchFamily="50" charset="-127"/>
                <a:ea typeface="Gulim" pitchFamily="50" charset="-127"/>
              </a:defRPr>
            </a:lvl5pPr>
            <a:lvl6pPr marL="25146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6pPr>
            <a:lvl7pPr marL="29718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7pPr>
            <a:lvl8pPr marL="34290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8pPr>
            <a:lvl9pPr marL="38862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9pPr>
          </a:lstStyle>
          <a:p>
            <a:pPr algn="ctr" eaLnBrk="1" hangingPunct="1">
              <a:lnSpc>
                <a:spcPct val="90000"/>
              </a:lnSpc>
            </a:pPr>
            <a:r>
              <a:rPr kumimoji="0" lang="en-US" altLang="ja-JP" sz="1100" b="1" dirty="0">
                <a:solidFill>
                  <a:srgbClr val="002060"/>
                </a:solidFill>
                <a:latin typeface="Calibri"/>
                <a:ea typeface="ＭＳ Ｐゴシック" pitchFamily="34" charset="-128"/>
              </a:rPr>
              <a:t>NABL</a:t>
            </a:r>
          </a:p>
          <a:p>
            <a:pPr algn="ctr" eaLnBrk="1" hangingPunct="1">
              <a:lnSpc>
                <a:spcPct val="90000"/>
              </a:lnSpc>
            </a:pPr>
            <a:r>
              <a:rPr kumimoji="0" lang="en-US" altLang="ja-JP" sz="1100" dirty="0">
                <a:solidFill>
                  <a:srgbClr val="002060"/>
                </a:solidFill>
                <a:latin typeface="Calibri"/>
                <a:ea typeface="ＭＳ Ｐゴシック" pitchFamily="34" charset="-128"/>
              </a:rPr>
              <a:t>National Accreditation Board for Testing &amp; Calibration Laboratories </a:t>
            </a:r>
          </a:p>
        </p:txBody>
      </p:sp>
      <p:cxnSp>
        <p:nvCxnSpPr>
          <p:cNvPr id="17" name="AutoShape 24">
            <a:extLst>
              <a:ext uri="{FF2B5EF4-FFF2-40B4-BE49-F238E27FC236}">
                <a16:creationId xmlns:a16="http://schemas.microsoft.com/office/drawing/2014/main" id="{02F6D1A7-6D3B-4E61-9BD8-243F1CA7F44E}"/>
              </a:ext>
            </a:extLst>
          </p:cNvPr>
          <p:cNvCxnSpPr>
            <a:cxnSpLocks noChangeShapeType="1"/>
          </p:cNvCxnSpPr>
          <p:nvPr/>
        </p:nvCxnSpPr>
        <p:spPr bwMode="auto">
          <a:xfrm>
            <a:off x="3077905" y="4333910"/>
            <a:ext cx="293893" cy="476889"/>
          </a:xfrm>
          <a:prstGeom prst="bentConnector3">
            <a:avLst>
              <a:gd name="adj1" fmla="val 50000"/>
            </a:avLst>
          </a:prstGeom>
          <a:noFill/>
          <a:ln w="9525">
            <a:solidFill>
              <a:schemeClr val="tx2"/>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 name="Oval 27">
            <a:hlinkClick r:id="rId13"/>
            <a:extLst>
              <a:ext uri="{FF2B5EF4-FFF2-40B4-BE49-F238E27FC236}">
                <a16:creationId xmlns:a16="http://schemas.microsoft.com/office/drawing/2014/main" id="{27C3216C-E172-4B38-A7B1-E6D10C8308C8}"/>
              </a:ext>
            </a:extLst>
          </p:cNvPr>
          <p:cNvSpPr>
            <a:spLocks noChangeArrowheads="1"/>
          </p:cNvSpPr>
          <p:nvPr/>
        </p:nvSpPr>
        <p:spPr bwMode="auto">
          <a:xfrm>
            <a:off x="6859535" y="3006297"/>
            <a:ext cx="653952" cy="317927"/>
          </a:xfrm>
          <a:prstGeom prst="ellipse">
            <a:avLst/>
          </a:prstGeom>
          <a:solidFill>
            <a:schemeClr val="bg2">
              <a:lumMod val="60000"/>
              <a:lumOff val="40000"/>
            </a:schemeClr>
          </a:solidFill>
          <a:ln w="9525">
            <a:solidFill>
              <a:schemeClr val="tx2"/>
            </a:solidFill>
            <a:round/>
            <a:headEnd/>
            <a:tailEnd/>
          </a:ln>
          <a:effectLst/>
        </p:spPr>
        <p:txBody>
          <a:bodyPr wrap="none" anchor="ctr"/>
          <a:lstStyle/>
          <a:p>
            <a:pPr algn="ctr">
              <a:lnSpc>
                <a:spcPct val="90000"/>
              </a:lnSpc>
            </a:pPr>
            <a:r>
              <a:rPr lang="en-US" altLang="ja-JP" sz="1100">
                <a:solidFill>
                  <a:srgbClr val="002060"/>
                </a:solidFill>
                <a:latin typeface="Calibri"/>
              </a:rPr>
              <a:t>OIML</a:t>
            </a:r>
          </a:p>
        </p:txBody>
      </p:sp>
      <p:sp>
        <p:nvSpPr>
          <p:cNvPr id="19" name="Text Box 28">
            <a:extLst>
              <a:ext uri="{FF2B5EF4-FFF2-40B4-BE49-F238E27FC236}">
                <a16:creationId xmlns:a16="http://schemas.microsoft.com/office/drawing/2014/main" id="{C3AE8F14-12C5-4DB8-863C-50F8DE9CF722}"/>
              </a:ext>
            </a:extLst>
          </p:cNvPr>
          <p:cNvSpPr txBox="1">
            <a:spLocks noChangeArrowheads="1"/>
          </p:cNvSpPr>
          <p:nvPr/>
        </p:nvSpPr>
        <p:spPr bwMode="auto">
          <a:xfrm rot="616503">
            <a:off x="7229922" y="3728561"/>
            <a:ext cx="1060492" cy="2031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kumimoji="1">
                <a:solidFill>
                  <a:schemeClr val="tx1"/>
                </a:solidFill>
                <a:latin typeface="Gulim" pitchFamily="50" charset="-127"/>
                <a:ea typeface="Gulim" pitchFamily="50" charset="-127"/>
              </a:defRPr>
            </a:lvl1pPr>
            <a:lvl2pPr marL="742950" indent="-285750" eaLnBrk="0" hangingPunct="0">
              <a:defRPr kumimoji="1">
                <a:solidFill>
                  <a:schemeClr val="tx1"/>
                </a:solidFill>
                <a:latin typeface="Gulim" pitchFamily="50" charset="-127"/>
                <a:ea typeface="Gulim" pitchFamily="50" charset="-127"/>
              </a:defRPr>
            </a:lvl2pPr>
            <a:lvl3pPr marL="1143000" indent="-228600" eaLnBrk="0" hangingPunct="0">
              <a:defRPr kumimoji="1">
                <a:solidFill>
                  <a:schemeClr val="tx1"/>
                </a:solidFill>
                <a:latin typeface="Gulim" pitchFamily="50" charset="-127"/>
                <a:ea typeface="Gulim" pitchFamily="50" charset="-127"/>
              </a:defRPr>
            </a:lvl3pPr>
            <a:lvl4pPr marL="1600200" indent="-228600" eaLnBrk="0" hangingPunct="0">
              <a:defRPr kumimoji="1">
                <a:solidFill>
                  <a:schemeClr val="tx1"/>
                </a:solidFill>
                <a:latin typeface="Gulim" pitchFamily="50" charset="-127"/>
                <a:ea typeface="Gulim" pitchFamily="50" charset="-127"/>
              </a:defRPr>
            </a:lvl4pPr>
            <a:lvl5pPr marL="2057400" indent="-228600" eaLnBrk="0" hangingPunct="0">
              <a:defRPr kumimoji="1">
                <a:solidFill>
                  <a:schemeClr val="tx1"/>
                </a:solidFill>
                <a:latin typeface="Gulim" pitchFamily="50" charset="-127"/>
                <a:ea typeface="Gulim" pitchFamily="50" charset="-127"/>
              </a:defRPr>
            </a:lvl5pPr>
            <a:lvl6pPr marL="2514600" indent="-228600" eaLnBrk="0" fontAlgn="base" latinLnBrk="1" hangingPunct="0">
              <a:spcBef>
                <a:spcPct val="0"/>
              </a:spcBef>
              <a:spcAft>
                <a:spcPct val="0"/>
              </a:spcAft>
              <a:defRPr kumimoji="1">
                <a:solidFill>
                  <a:schemeClr val="tx1"/>
                </a:solidFill>
                <a:latin typeface="Gulim" pitchFamily="50" charset="-127"/>
                <a:ea typeface="Gulim" pitchFamily="50" charset="-127"/>
              </a:defRPr>
            </a:lvl6pPr>
            <a:lvl7pPr marL="2971800" indent="-228600" eaLnBrk="0" fontAlgn="base" latinLnBrk="1" hangingPunct="0">
              <a:spcBef>
                <a:spcPct val="0"/>
              </a:spcBef>
              <a:spcAft>
                <a:spcPct val="0"/>
              </a:spcAft>
              <a:defRPr kumimoji="1">
                <a:solidFill>
                  <a:schemeClr val="tx1"/>
                </a:solidFill>
                <a:latin typeface="Gulim" pitchFamily="50" charset="-127"/>
                <a:ea typeface="Gulim" pitchFamily="50" charset="-127"/>
              </a:defRPr>
            </a:lvl7pPr>
            <a:lvl8pPr marL="3429000" indent="-228600" eaLnBrk="0" fontAlgn="base" latinLnBrk="1" hangingPunct="0">
              <a:spcBef>
                <a:spcPct val="0"/>
              </a:spcBef>
              <a:spcAft>
                <a:spcPct val="0"/>
              </a:spcAft>
              <a:defRPr kumimoji="1">
                <a:solidFill>
                  <a:schemeClr val="tx1"/>
                </a:solidFill>
                <a:latin typeface="Gulim" pitchFamily="50" charset="-127"/>
                <a:ea typeface="Gulim" pitchFamily="50" charset="-127"/>
              </a:defRPr>
            </a:lvl8pPr>
            <a:lvl9pPr marL="3886200" indent="-228600" eaLnBrk="0" fontAlgn="base" latinLnBrk="1" hangingPunct="0">
              <a:spcBef>
                <a:spcPct val="0"/>
              </a:spcBef>
              <a:spcAft>
                <a:spcPct val="0"/>
              </a:spcAft>
              <a:defRPr kumimoji="1">
                <a:solidFill>
                  <a:schemeClr val="tx1"/>
                </a:solidFill>
                <a:latin typeface="Gulim" pitchFamily="50" charset="-127"/>
                <a:ea typeface="Gulim" pitchFamily="50" charset="-127"/>
              </a:defRPr>
            </a:lvl9pPr>
          </a:lstStyle>
          <a:p>
            <a:pPr eaLnBrk="1" hangingPunct="1">
              <a:lnSpc>
                <a:spcPct val="90000"/>
              </a:lnSpc>
            </a:pPr>
            <a:r>
              <a:rPr kumimoji="0" lang="en-US" altLang="ja-JP" sz="800" dirty="0">
                <a:solidFill>
                  <a:srgbClr val="002060"/>
                </a:solidFill>
                <a:latin typeface="Calibri"/>
                <a:ea typeface="ＭＳ Ｐゴシック" pitchFamily="34" charset="-128"/>
              </a:rPr>
              <a:t>Enquiry point</a:t>
            </a:r>
          </a:p>
        </p:txBody>
      </p:sp>
      <p:sp>
        <p:nvSpPr>
          <p:cNvPr id="20" name="AutoShape 31">
            <a:hlinkClick r:id="rId14"/>
            <a:extLst>
              <a:ext uri="{FF2B5EF4-FFF2-40B4-BE49-F238E27FC236}">
                <a16:creationId xmlns:a16="http://schemas.microsoft.com/office/drawing/2014/main" id="{6D9C22F9-D10C-44A6-AC64-871E79A1436C}"/>
              </a:ext>
            </a:extLst>
          </p:cNvPr>
          <p:cNvSpPr>
            <a:spLocks noChangeArrowheads="1"/>
          </p:cNvSpPr>
          <p:nvPr/>
        </p:nvSpPr>
        <p:spPr bwMode="auto">
          <a:xfrm>
            <a:off x="2171800" y="5161901"/>
            <a:ext cx="799275" cy="397408"/>
          </a:xfrm>
          <a:prstGeom prst="diamond">
            <a:avLst/>
          </a:prstGeom>
          <a:solidFill>
            <a:schemeClr val="bg2"/>
          </a:solidFill>
          <a:ln w="9525">
            <a:solidFill>
              <a:schemeClr val="tx1"/>
            </a:solidFill>
            <a:miter lim="800000"/>
            <a:headEnd/>
            <a:tailEnd/>
          </a:ln>
          <a:effectLst/>
        </p:spPr>
        <p:txBody>
          <a:bodyPr wrap="none" anchor="ctr"/>
          <a:lstStyle/>
          <a:p>
            <a:pPr algn="ctr">
              <a:lnSpc>
                <a:spcPct val="90000"/>
              </a:lnSpc>
            </a:pPr>
            <a:r>
              <a:rPr lang="en-US" altLang="ja-JP" sz="1100">
                <a:solidFill>
                  <a:srgbClr val="002060"/>
                </a:solidFill>
                <a:latin typeface="Calibri"/>
              </a:rPr>
              <a:t>APT</a:t>
            </a:r>
          </a:p>
        </p:txBody>
      </p:sp>
      <p:sp>
        <p:nvSpPr>
          <p:cNvPr id="21" name="Text Box 34">
            <a:hlinkClick r:id="rId15"/>
            <a:extLst>
              <a:ext uri="{FF2B5EF4-FFF2-40B4-BE49-F238E27FC236}">
                <a16:creationId xmlns:a16="http://schemas.microsoft.com/office/drawing/2014/main" id="{87785169-C591-43EE-B3F3-37FAD7E24E6B}"/>
              </a:ext>
            </a:extLst>
          </p:cNvPr>
          <p:cNvSpPr txBox="1">
            <a:spLocks noChangeArrowheads="1"/>
          </p:cNvSpPr>
          <p:nvPr/>
        </p:nvSpPr>
        <p:spPr bwMode="auto">
          <a:xfrm>
            <a:off x="3371801" y="4372386"/>
            <a:ext cx="1340007" cy="789519"/>
          </a:xfrm>
          <a:prstGeom prst="rect">
            <a:avLst/>
          </a:prstGeom>
          <a:solidFill>
            <a:schemeClr val="bg2">
              <a:lumMod val="20000"/>
              <a:lumOff val="80000"/>
            </a:schemeClr>
          </a:solidFill>
          <a:ln w="9525">
            <a:solidFill>
              <a:schemeClr val="tx2"/>
            </a:solidFill>
            <a:miter lim="800000"/>
            <a:headEnd/>
            <a:tailEnd/>
          </a:ln>
          <a:effectLst/>
        </p:spPr>
        <p:txBody>
          <a:bodyPr lIns="78967" tIns="39483" rIns="78967" bIns="39483"/>
          <a:lstStyle>
            <a:lvl1pPr defTabSz="790575" eaLnBrk="0" hangingPunct="0">
              <a:defRPr kumimoji="1">
                <a:solidFill>
                  <a:schemeClr val="tx1"/>
                </a:solidFill>
                <a:latin typeface="Gulim" pitchFamily="50" charset="-127"/>
                <a:ea typeface="Gulim" pitchFamily="50" charset="-127"/>
              </a:defRPr>
            </a:lvl1pPr>
            <a:lvl2pPr marL="742950" indent="-285750" defTabSz="790575" eaLnBrk="0" hangingPunct="0">
              <a:defRPr kumimoji="1">
                <a:solidFill>
                  <a:schemeClr val="tx1"/>
                </a:solidFill>
                <a:latin typeface="Gulim" pitchFamily="50" charset="-127"/>
                <a:ea typeface="Gulim" pitchFamily="50" charset="-127"/>
              </a:defRPr>
            </a:lvl2pPr>
            <a:lvl3pPr marL="1143000" indent="-228600" defTabSz="790575" eaLnBrk="0" hangingPunct="0">
              <a:defRPr kumimoji="1">
                <a:solidFill>
                  <a:schemeClr val="tx1"/>
                </a:solidFill>
                <a:latin typeface="Gulim" pitchFamily="50" charset="-127"/>
                <a:ea typeface="Gulim" pitchFamily="50" charset="-127"/>
              </a:defRPr>
            </a:lvl3pPr>
            <a:lvl4pPr marL="1600200" indent="-228600" defTabSz="790575" eaLnBrk="0" hangingPunct="0">
              <a:defRPr kumimoji="1">
                <a:solidFill>
                  <a:schemeClr val="tx1"/>
                </a:solidFill>
                <a:latin typeface="Gulim" pitchFamily="50" charset="-127"/>
                <a:ea typeface="Gulim" pitchFamily="50" charset="-127"/>
              </a:defRPr>
            </a:lvl4pPr>
            <a:lvl5pPr marL="2057400" indent="-228600" defTabSz="790575" eaLnBrk="0" hangingPunct="0">
              <a:defRPr kumimoji="1">
                <a:solidFill>
                  <a:schemeClr val="tx1"/>
                </a:solidFill>
                <a:latin typeface="Gulim" pitchFamily="50" charset="-127"/>
                <a:ea typeface="Gulim" pitchFamily="50" charset="-127"/>
              </a:defRPr>
            </a:lvl5pPr>
            <a:lvl6pPr marL="25146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6pPr>
            <a:lvl7pPr marL="29718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7pPr>
            <a:lvl8pPr marL="34290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8pPr>
            <a:lvl9pPr marL="38862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9pPr>
          </a:lstStyle>
          <a:p>
            <a:pPr algn="ctr" eaLnBrk="1" hangingPunct="1">
              <a:lnSpc>
                <a:spcPct val="90000"/>
              </a:lnSpc>
            </a:pPr>
            <a:r>
              <a:rPr kumimoji="0" lang="en-US" altLang="ja-JP" sz="1051" b="1" dirty="0">
                <a:solidFill>
                  <a:srgbClr val="002060"/>
                </a:solidFill>
                <a:latin typeface="Calibri"/>
                <a:ea typeface="ＭＳ Ｐゴシック" pitchFamily="34" charset="-128"/>
              </a:rPr>
              <a:t>DOT/</a:t>
            </a:r>
            <a:r>
              <a:rPr kumimoji="0" lang="en-US" altLang="ja-JP" sz="1051" b="1" dirty="0" err="1">
                <a:solidFill>
                  <a:srgbClr val="002060"/>
                </a:solidFill>
                <a:latin typeface="Calibri"/>
                <a:ea typeface="ＭＳ Ｐゴシック" pitchFamily="34" charset="-128"/>
              </a:rPr>
              <a:t>DeitY</a:t>
            </a:r>
            <a:endParaRPr kumimoji="0" lang="en-US" altLang="zh-CN" sz="1051" dirty="0">
              <a:solidFill>
                <a:srgbClr val="002060"/>
              </a:solidFill>
              <a:latin typeface="Calibri"/>
              <a:ea typeface="宋体" pitchFamily="2" charset="-122"/>
              <a:cs typeface="Times New Roman" pitchFamily="18" charset="0"/>
            </a:endParaRPr>
          </a:p>
          <a:p>
            <a:pPr algn="ctr" eaLnBrk="1" hangingPunct="1">
              <a:lnSpc>
                <a:spcPct val="90000"/>
              </a:lnSpc>
            </a:pPr>
            <a:r>
              <a:rPr kumimoji="0" lang="en-US" altLang="zh-CN" sz="1051" dirty="0">
                <a:solidFill>
                  <a:srgbClr val="002060"/>
                </a:solidFill>
                <a:latin typeface="Calibri"/>
                <a:ea typeface="宋体" pitchFamily="2" charset="-122"/>
                <a:cs typeface="Times New Roman" pitchFamily="18" charset="0"/>
              </a:rPr>
              <a:t>Department of Telecommunication/Department of Electronics &amp; IT</a:t>
            </a:r>
            <a:endParaRPr kumimoji="0" lang="en-US" altLang="ja-JP" sz="1051" dirty="0">
              <a:solidFill>
                <a:srgbClr val="002060"/>
              </a:solidFill>
              <a:latin typeface="Calibri"/>
              <a:ea typeface="ＭＳ Ｐゴシック" pitchFamily="34" charset="-128"/>
              <a:cs typeface="Times New Roman" pitchFamily="18" charset="0"/>
            </a:endParaRPr>
          </a:p>
        </p:txBody>
      </p:sp>
      <p:cxnSp>
        <p:nvCxnSpPr>
          <p:cNvPr id="22" name="AutoShape 35">
            <a:extLst>
              <a:ext uri="{FF2B5EF4-FFF2-40B4-BE49-F238E27FC236}">
                <a16:creationId xmlns:a16="http://schemas.microsoft.com/office/drawing/2014/main" id="{DEC6C560-13B0-49A9-974C-601A2954A9D1}"/>
              </a:ext>
            </a:extLst>
          </p:cNvPr>
          <p:cNvCxnSpPr>
            <a:cxnSpLocks noChangeShapeType="1"/>
            <a:stCxn id="3" idx="3"/>
            <a:endCxn id="10" idx="2"/>
          </p:cNvCxnSpPr>
          <p:nvPr/>
        </p:nvCxnSpPr>
        <p:spPr bwMode="auto">
          <a:xfrm>
            <a:off x="6526954" y="3483185"/>
            <a:ext cx="1815140" cy="371743"/>
          </a:xfrm>
          <a:prstGeom prst="straightConnector1">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AutoShape 36">
            <a:extLst>
              <a:ext uri="{FF2B5EF4-FFF2-40B4-BE49-F238E27FC236}">
                <a16:creationId xmlns:a16="http://schemas.microsoft.com/office/drawing/2014/main" id="{8D82B23A-A380-4F42-A108-07A3E0E4EE82}"/>
              </a:ext>
            </a:extLst>
          </p:cNvPr>
          <p:cNvCxnSpPr>
            <a:cxnSpLocks noChangeShapeType="1"/>
            <a:stCxn id="14" idx="3"/>
            <a:endCxn id="16" idx="1"/>
          </p:cNvCxnSpPr>
          <p:nvPr/>
        </p:nvCxnSpPr>
        <p:spPr bwMode="auto">
          <a:xfrm>
            <a:off x="4607038" y="2199268"/>
            <a:ext cx="184500" cy="0"/>
          </a:xfrm>
          <a:prstGeom prst="straightConnector1">
            <a:avLst/>
          </a:prstGeom>
          <a:noFill/>
          <a:ln w="952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4" name="AutoShape 37">
            <a:extLst>
              <a:ext uri="{FF2B5EF4-FFF2-40B4-BE49-F238E27FC236}">
                <a16:creationId xmlns:a16="http://schemas.microsoft.com/office/drawing/2014/main" id="{BE22081F-6F53-42EB-8880-7327D5EDE2B3}"/>
              </a:ext>
            </a:extLst>
          </p:cNvPr>
          <p:cNvCxnSpPr>
            <a:cxnSpLocks noChangeShapeType="1"/>
            <a:stCxn id="16" idx="0"/>
            <a:endCxn id="9" idx="4"/>
          </p:cNvCxnSpPr>
          <p:nvPr/>
        </p:nvCxnSpPr>
        <p:spPr bwMode="auto">
          <a:xfrm flipH="1" flipV="1">
            <a:off x="4443399" y="1450677"/>
            <a:ext cx="1220081" cy="363399"/>
          </a:xfrm>
          <a:prstGeom prst="straightConnector1">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AutoShape 38">
            <a:extLst>
              <a:ext uri="{FF2B5EF4-FFF2-40B4-BE49-F238E27FC236}">
                <a16:creationId xmlns:a16="http://schemas.microsoft.com/office/drawing/2014/main" id="{46376D94-BF07-468F-B803-8233697098D6}"/>
              </a:ext>
            </a:extLst>
          </p:cNvPr>
          <p:cNvCxnSpPr>
            <a:cxnSpLocks noChangeShapeType="1"/>
            <a:stCxn id="3" idx="3"/>
            <a:endCxn id="13" idx="0"/>
          </p:cNvCxnSpPr>
          <p:nvPr/>
        </p:nvCxnSpPr>
        <p:spPr bwMode="auto">
          <a:xfrm>
            <a:off x="6526951" y="3483185"/>
            <a:ext cx="1063995" cy="1451263"/>
          </a:xfrm>
          <a:prstGeom prst="straightConnector1">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AutoShape 39">
            <a:extLst>
              <a:ext uri="{FF2B5EF4-FFF2-40B4-BE49-F238E27FC236}">
                <a16:creationId xmlns:a16="http://schemas.microsoft.com/office/drawing/2014/main" id="{F82A0EE7-C873-44B6-B64A-9E29E14C4392}"/>
              </a:ext>
            </a:extLst>
          </p:cNvPr>
          <p:cNvCxnSpPr>
            <a:cxnSpLocks noChangeShapeType="1"/>
            <a:stCxn id="3" idx="3"/>
            <a:endCxn id="12" idx="0"/>
          </p:cNvCxnSpPr>
          <p:nvPr/>
        </p:nvCxnSpPr>
        <p:spPr bwMode="auto">
          <a:xfrm>
            <a:off x="6526957" y="3483186"/>
            <a:ext cx="1813687" cy="1332196"/>
          </a:xfrm>
          <a:prstGeom prst="straightConnector1">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 name="AutoShape 40">
            <a:extLst>
              <a:ext uri="{FF2B5EF4-FFF2-40B4-BE49-F238E27FC236}">
                <a16:creationId xmlns:a16="http://schemas.microsoft.com/office/drawing/2014/main" id="{6E48B0A0-D199-4A61-95AA-15213FCA5DB3}"/>
              </a:ext>
            </a:extLst>
          </p:cNvPr>
          <p:cNvCxnSpPr>
            <a:cxnSpLocks noChangeShapeType="1"/>
            <a:stCxn id="3" idx="3"/>
            <a:endCxn id="15" idx="0"/>
          </p:cNvCxnSpPr>
          <p:nvPr/>
        </p:nvCxnSpPr>
        <p:spPr bwMode="auto">
          <a:xfrm>
            <a:off x="6526960" y="3483192"/>
            <a:ext cx="2094505" cy="847709"/>
          </a:xfrm>
          <a:prstGeom prst="straightConnector1">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8" name="Text Box 41">
            <a:hlinkClick r:id="rId16"/>
            <a:extLst>
              <a:ext uri="{FF2B5EF4-FFF2-40B4-BE49-F238E27FC236}">
                <a16:creationId xmlns:a16="http://schemas.microsoft.com/office/drawing/2014/main" id="{2A0D6D6A-B7F5-434C-94BF-DC97007FA722}"/>
              </a:ext>
            </a:extLst>
          </p:cNvPr>
          <p:cNvSpPr txBox="1">
            <a:spLocks noChangeArrowheads="1"/>
          </p:cNvSpPr>
          <p:nvPr/>
        </p:nvSpPr>
        <p:spPr bwMode="auto">
          <a:xfrm>
            <a:off x="1859011" y="2736869"/>
            <a:ext cx="1235243" cy="825799"/>
          </a:xfrm>
          <a:prstGeom prst="rect">
            <a:avLst/>
          </a:prstGeom>
          <a:solidFill>
            <a:schemeClr val="bg1">
              <a:lumMod val="20000"/>
              <a:lumOff val="80000"/>
            </a:schemeClr>
          </a:solidFill>
          <a:ln w="9525">
            <a:solidFill>
              <a:schemeClr val="bg1"/>
            </a:solidFill>
            <a:miter lim="800000"/>
            <a:headEnd/>
            <a:tailEnd/>
          </a:ln>
          <a:effectLst/>
        </p:spPr>
        <p:txBody>
          <a:bodyPr lIns="78967" tIns="39483" rIns="78967" bIns="39483" anchor="ctr"/>
          <a:lstStyle>
            <a:lvl1pPr defTabSz="790575" eaLnBrk="0" hangingPunct="0">
              <a:defRPr kumimoji="1">
                <a:solidFill>
                  <a:schemeClr val="tx1"/>
                </a:solidFill>
                <a:latin typeface="Gulim" pitchFamily="50" charset="-127"/>
                <a:ea typeface="Gulim" pitchFamily="50" charset="-127"/>
              </a:defRPr>
            </a:lvl1pPr>
            <a:lvl2pPr marL="742950" indent="-285750" defTabSz="790575" eaLnBrk="0" hangingPunct="0">
              <a:defRPr kumimoji="1">
                <a:solidFill>
                  <a:schemeClr val="tx1"/>
                </a:solidFill>
                <a:latin typeface="Gulim" pitchFamily="50" charset="-127"/>
                <a:ea typeface="Gulim" pitchFamily="50" charset="-127"/>
              </a:defRPr>
            </a:lvl2pPr>
            <a:lvl3pPr marL="1143000" indent="-228600" defTabSz="790575" eaLnBrk="0" hangingPunct="0">
              <a:defRPr kumimoji="1">
                <a:solidFill>
                  <a:schemeClr val="tx1"/>
                </a:solidFill>
                <a:latin typeface="Gulim" pitchFamily="50" charset="-127"/>
                <a:ea typeface="Gulim" pitchFamily="50" charset="-127"/>
              </a:defRPr>
            </a:lvl3pPr>
            <a:lvl4pPr marL="1600200" indent="-228600" defTabSz="790575" eaLnBrk="0" hangingPunct="0">
              <a:defRPr kumimoji="1">
                <a:solidFill>
                  <a:schemeClr val="tx1"/>
                </a:solidFill>
                <a:latin typeface="Gulim" pitchFamily="50" charset="-127"/>
                <a:ea typeface="Gulim" pitchFamily="50" charset="-127"/>
              </a:defRPr>
            </a:lvl4pPr>
            <a:lvl5pPr marL="2057400" indent="-228600" defTabSz="790575" eaLnBrk="0" hangingPunct="0">
              <a:defRPr kumimoji="1">
                <a:solidFill>
                  <a:schemeClr val="tx1"/>
                </a:solidFill>
                <a:latin typeface="Gulim" pitchFamily="50" charset="-127"/>
                <a:ea typeface="Gulim" pitchFamily="50" charset="-127"/>
              </a:defRPr>
            </a:lvl5pPr>
            <a:lvl6pPr marL="25146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6pPr>
            <a:lvl7pPr marL="29718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7pPr>
            <a:lvl8pPr marL="34290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8pPr>
            <a:lvl9pPr marL="38862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9pPr>
          </a:lstStyle>
          <a:p>
            <a:pPr algn="ctr" eaLnBrk="1" hangingPunct="1">
              <a:lnSpc>
                <a:spcPct val="90000"/>
              </a:lnSpc>
            </a:pPr>
            <a:r>
              <a:rPr kumimoji="0" lang="en-US" altLang="ja-JP" sz="1100" b="1" dirty="0">
                <a:solidFill>
                  <a:srgbClr val="002060"/>
                </a:solidFill>
                <a:latin typeface="Calibri"/>
                <a:ea typeface="ＭＳ Ｐゴシック" pitchFamily="34" charset="-128"/>
              </a:rPr>
              <a:t>FCAMIN</a:t>
            </a:r>
          </a:p>
          <a:p>
            <a:pPr algn="ctr" eaLnBrk="1" hangingPunct="1">
              <a:lnSpc>
                <a:spcPct val="90000"/>
              </a:lnSpc>
            </a:pPr>
            <a:r>
              <a:rPr kumimoji="0" lang="en-US" altLang="ja-JP" sz="1100" dirty="0">
                <a:solidFill>
                  <a:srgbClr val="002060"/>
                </a:solidFill>
                <a:latin typeface="Calibri"/>
                <a:ea typeface="ＭＳ Ｐゴシック" pitchFamily="34" charset="-128"/>
              </a:rPr>
              <a:t>Ministry of Consumer Affairs, Food and Public Distribution</a:t>
            </a:r>
          </a:p>
        </p:txBody>
      </p:sp>
      <p:sp>
        <p:nvSpPr>
          <p:cNvPr id="29" name="Text Box 42">
            <a:hlinkClick r:id="rId17"/>
            <a:extLst>
              <a:ext uri="{FF2B5EF4-FFF2-40B4-BE49-F238E27FC236}">
                <a16:creationId xmlns:a16="http://schemas.microsoft.com/office/drawing/2014/main" id="{A85AD97F-FBB2-4160-B6E5-4420029454D0}"/>
              </a:ext>
            </a:extLst>
          </p:cNvPr>
          <p:cNvSpPr txBox="1">
            <a:spLocks noChangeArrowheads="1"/>
          </p:cNvSpPr>
          <p:nvPr/>
        </p:nvSpPr>
        <p:spPr bwMode="auto">
          <a:xfrm>
            <a:off x="3371792" y="2736867"/>
            <a:ext cx="1235243" cy="791027"/>
          </a:xfrm>
          <a:prstGeom prst="rect">
            <a:avLst/>
          </a:prstGeom>
          <a:solidFill>
            <a:schemeClr val="bg2">
              <a:lumMod val="20000"/>
              <a:lumOff val="80000"/>
            </a:schemeClr>
          </a:solidFill>
          <a:ln w="9525">
            <a:solidFill>
              <a:schemeClr val="tx2"/>
            </a:solidFill>
            <a:miter lim="800000"/>
            <a:headEnd/>
            <a:tailEnd/>
          </a:ln>
          <a:effectLst/>
        </p:spPr>
        <p:txBody>
          <a:bodyPr lIns="78967" tIns="39483" rIns="78967" bIns="39483" anchor="ctr"/>
          <a:lstStyle>
            <a:lvl1pPr defTabSz="790575" eaLnBrk="0" hangingPunct="0">
              <a:defRPr kumimoji="1">
                <a:solidFill>
                  <a:schemeClr val="tx1"/>
                </a:solidFill>
                <a:latin typeface="Gulim" pitchFamily="50" charset="-127"/>
                <a:ea typeface="Gulim" pitchFamily="50" charset="-127"/>
              </a:defRPr>
            </a:lvl1pPr>
            <a:lvl2pPr marL="742950" indent="-285750" defTabSz="790575" eaLnBrk="0" hangingPunct="0">
              <a:defRPr kumimoji="1">
                <a:solidFill>
                  <a:schemeClr val="tx1"/>
                </a:solidFill>
                <a:latin typeface="Gulim" pitchFamily="50" charset="-127"/>
                <a:ea typeface="Gulim" pitchFamily="50" charset="-127"/>
              </a:defRPr>
            </a:lvl2pPr>
            <a:lvl3pPr marL="1143000" indent="-228600" defTabSz="790575" eaLnBrk="0" hangingPunct="0">
              <a:defRPr kumimoji="1">
                <a:solidFill>
                  <a:schemeClr val="tx1"/>
                </a:solidFill>
                <a:latin typeface="Gulim" pitchFamily="50" charset="-127"/>
                <a:ea typeface="Gulim" pitchFamily="50" charset="-127"/>
              </a:defRPr>
            </a:lvl3pPr>
            <a:lvl4pPr marL="1600200" indent="-228600" defTabSz="790575" eaLnBrk="0" hangingPunct="0">
              <a:defRPr kumimoji="1">
                <a:solidFill>
                  <a:schemeClr val="tx1"/>
                </a:solidFill>
                <a:latin typeface="Gulim" pitchFamily="50" charset="-127"/>
                <a:ea typeface="Gulim" pitchFamily="50" charset="-127"/>
              </a:defRPr>
            </a:lvl4pPr>
            <a:lvl5pPr marL="2057400" indent="-228600" defTabSz="790575" eaLnBrk="0" hangingPunct="0">
              <a:defRPr kumimoji="1">
                <a:solidFill>
                  <a:schemeClr val="tx1"/>
                </a:solidFill>
                <a:latin typeface="Gulim" pitchFamily="50" charset="-127"/>
                <a:ea typeface="Gulim" pitchFamily="50" charset="-127"/>
              </a:defRPr>
            </a:lvl5pPr>
            <a:lvl6pPr marL="25146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6pPr>
            <a:lvl7pPr marL="29718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7pPr>
            <a:lvl8pPr marL="34290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8pPr>
            <a:lvl9pPr marL="38862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9pPr>
          </a:lstStyle>
          <a:p>
            <a:pPr algn="ctr" eaLnBrk="1" hangingPunct="1">
              <a:lnSpc>
                <a:spcPct val="90000"/>
              </a:lnSpc>
            </a:pPr>
            <a:r>
              <a:rPr kumimoji="0" lang="en-US" altLang="ja-JP" sz="1100" b="1" dirty="0">
                <a:solidFill>
                  <a:srgbClr val="002060"/>
                </a:solidFill>
                <a:latin typeface="Calibri"/>
                <a:ea typeface="ＭＳ Ｐゴシック" pitchFamily="34" charset="-128"/>
              </a:rPr>
              <a:t>DCA</a:t>
            </a:r>
            <a:endParaRPr kumimoji="0" lang="en-US" altLang="zh-CN" sz="1100" dirty="0">
              <a:solidFill>
                <a:srgbClr val="002060"/>
              </a:solidFill>
              <a:latin typeface="Calibri"/>
              <a:ea typeface="宋体" pitchFamily="2" charset="-122"/>
              <a:cs typeface="Times New Roman" pitchFamily="18" charset="0"/>
            </a:endParaRPr>
          </a:p>
          <a:p>
            <a:pPr algn="ctr" eaLnBrk="1" hangingPunct="1">
              <a:lnSpc>
                <a:spcPct val="90000"/>
              </a:lnSpc>
            </a:pPr>
            <a:r>
              <a:rPr kumimoji="0" lang="en-US" altLang="zh-CN" sz="1100" dirty="0">
                <a:solidFill>
                  <a:srgbClr val="002060"/>
                </a:solidFill>
                <a:latin typeface="Calibri"/>
                <a:ea typeface="宋体" pitchFamily="2" charset="-122"/>
                <a:cs typeface="Times New Roman" pitchFamily="18" charset="0"/>
              </a:rPr>
              <a:t>Department of Consumer Affairs</a:t>
            </a:r>
            <a:endParaRPr kumimoji="0" lang="en-US" altLang="ja-JP" sz="1100" dirty="0">
              <a:solidFill>
                <a:srgbClr val="002060"/>
              </a:solidFill>
              <a:latin typeface="Calibri"/>
              <a:ea typeface="ＭＳ Ｐゴシック" pitchFamily="34" charset="-128"/>
              <a:cs typeface="Times New Roman" pitchFamily="18" charset="0"/>
            </a:endParaRPr>
          </a:p>
        </p:txBody>
      </p:sp>
      <p:cxnSp>
        <p:nvCxnSpPr>
          <p:cNvPr id="30" name="AutoShape 44">
            <a:extLst>
              <a:ext uri="{FF2B5EF4-FFF2-40B4-BE49-F238E27FC236}">
                <a16:creationId xmlns:a16="http://schemas.microsoft.com/office/drawing/2014/main" id="{B6CE9483-720C-489C-B6F2-2BCE1587B0A0}"/>
              </a:ext>
            </a:extLst>
          </p:cNvPr>
          <p:cNvCxnSpPr>
            <a:cxnSpLocks noChangeShapeType="1"/>
            <a:stCxn id="29" idx="3"/>
            <a:endCxn id="3" idx="1"/>
          </p:cNvCxnSpPr>
          <p:nvPr/>
        </p:nvCxnSpPr>
        <p:spPr bwMode="auto">
          <a:xfrm>
            <a:off x="4607041" y="3132380"/>
            <a:ext cx="176045" cy="350803"/>
          </a:xfrm>
          <a:prstGeom prst="bentConnector3">
            <a:avLst>
              <a:gd name="adj1" fmla="val 50000"/>
            </a:avLst>
          </a:prstGeom>
          <a:noFill/>
          <a:ln w="9525">
            <a:solidFill>
              <a:schemeClr val="accent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1" name="Text Box 45">
            <a:hlinkClick r:id="rId10"/>
            <a:extLst>
              <a:ext uri="{FF2B5EF4-FFF2-40B4-BE49-F238E27FC236}">
                <a16:creationId xmlns:a16="http://schemas.microsoft.com/office/drawing/2014/main" id="{799A5867-2BDD-482F-90E7-5DECADFB6A3C}"/>
              </a:ext>
            </a:extLst>
          </p:cNvPr>
          <p:cNvSpPr txBox="1">
            <a:spLocks noChangeArrowheads="1"/>
          </p:cNvSpPr>
          <p:nvPr/>
        </p:nvSpPr>
        <p:spPr bwMode="auto">
          <a:xfrm>
            <a:off x="1859013" y="1814074"/>
            <a:ext cx="1268727" cy="770396"/>
          </a:xfrm>
          <a:prstGeom prst="rect">
            <a:avLst/>
          </a:prstGeom>
          <a:solidFill>
            <a:schemeClr val="bg1">
              <a:lumMod val="20000"/>
              <a:lumOff val="80000"/>
            </a:schemeClr>
          </a:solidFill>
          <a:ln w="9525">
            <a:solidFill>
              <a:schemeClr val="bg1"/>
            </a:solidFill>
            <a:miter lim="800000"/>
            <a:headEnd/>
            <a:tailEnd/>
          </a:ln>
          <a:effectLst/>
        </p:spPr>
        <p:txBody>
          <a:bodyPr lIns="78967" tIns="39483" rIns="78967" bIns="39483"/>
          <a:lstStyle>
            <a:lvl1pPr defTabSz="790575" eaLnBrk="0" hangingPunct="0">
              <a:defRPr kumimoji="1">
                <a:solidFill>
                  <a:schemeClr val="tx1"/>
                </a:solidFill>
                <a:latin typeface="Gulim" pitchFamily="50" charset="-127"/>
                <a:ea typeface="Gulim" pitchFamily="50" charset="-127"/>
              </a:defRPr>
            </a:lvl1pPr>
            <a:lvl2pPr marL="742950" indent="-285750" defTabSz="790575" eaLnBrk="0" hangingPunct="0">
              <a:defRPr kumimoji="1">
                <a:solidFill>
                  <a:schemeClr val="tx1"/>
                </a:solidFill>
                <a:latin typeface="Gulim" pitchFamily="50" charset="-127"/>
                <a:ea typeface="Gulim" pitchFamily="50" charset="-127"/>
              </a:defRPr>
            </a:lvl2pPr>
            <a:lvl3pPr marL="1143000" indent="-228600" defTabSz="790575" eaLnBrk="0" hangingPunct="0">
              <a:defRPr kumimoji="1">
                <a:solidFill>
                  <a:schemeClr val="tx1"/>
                </a:solidFill>
                <a:latin typeface="Gulim" pitchFamily="50" charset="-127"/>
                <a:ea typeface="Gulim" pitchFamily="50" charset="-127"/>
              </a:defRPr>
            </a:lvl3pPr>
            <a:lvl4pPr marL="1600200" indent="-228600" defTabSz="790575" eaLnBrk="0" hangingPunct="0">
              <a:defRPr kumimoji="1">
                <a:solidFill>
                  <a:schemeClr val="tx1"/>
                </a:solidFill>
                <a:latin typeface="Gulim" pitchFamily="50" charset="-127"/>
                <a:ea typeface="Gulim" pitchFamily="50" charset="-127"/>
              </a:defRPr>
            </a:lvl4pPr>
            <a:lvl5pPr marL="2057400" indent="-228600" defTabSz="790575" eaLnBrk="0" hangingPunct="0">
              <a:defRPr kumimoji="1">
                <a:solidFill>
                  <a:schemeClr val="tx1"/>
                </a:solidFill>
                <a:latin typeface="Gulim" pitchFamily="50" charset="-127"/>
                <a:ea typeface="Gulim" pitchFamily="50" charset="-127"/>
              </a:defRPr>
            </a:lvl5pPr>
            <a:lvl6pPr marL="25146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6pPr>
            <a:lvl7pPr marL="29718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7pPr>
            <a:lvl8pPr marL="34290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8pPr>
            <a:lvl9pPr marL="38862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9pPr>
          </a:lstStyle>
          <a:p>
            <a:pPr algn="ctr" eaLnBrk="1" hangingPunct="1">
              <a:lnSpc>
                <a:spcPct val="90000"/>
              </a:lnSpc>
            </a:pPr>
            <a:r>
              <a:rPr kumimoji="0" lang="en-US" altLang="ja-JP" sz="1100" b="1" dirty="0">
                <a:solidFill>
                  <a:srgbClr val="002060"/>
                </a:solidFill>
                <a:latin typeface="Calibri"/>
                <a:ea typeface="ＭＳ Ｐゴシック" pitchFamily="34" charset="-128"/>
              </a:rPr>
              <a:t>MST</a:t>
            </a:r>
          </a:p>
          <a:p>
            <a:pPr algn="ctr" eaLnBrk="1" hangingPunct="1">
              <a:lnSpc>
                <a:spcPct val="90000"/>
              </a:lnSpc>
            </a:pPr>
            <a:r>
              <a:rPr kumimoji="0" lang="en-US" altLang="ja-JP" sz="1100" dirty="0">
                <a:solidFill>
                  <a:srgbClr val="002060"/>
                </a:solidFill>
                <a:latin typeface="Calibri"/>
                <a:ea typeface="ＭＳ Ｐゴシック" pitchFamily="34" charset="-128"/>
              </a:rPr>
              <a:t>Ministry of Science and Technology</a:t>
            </a:r>
          </a:p>
        </p:txBody>
      </p:sp>
      <p:cxnSp>
        <p:nvCxnSpPr>
          <p:cNvPr id="32" name="AutoShape 46">
            <a:extLst>
              <a:ext uri="{FF2B5EF4-FFF2-40B4-BE49-F238E27FC236}">
                <a16:creationId xmlns:a16="http://schemas.microsoft.com/office/drawing/2014/main" id="{14745525-F76F-48C3-BED4-64FA274DB2A7}"/>
              </a:ext>
            </a:extLst>
          </p:cNvPr>
          <p:cNvCxnSpPr>
            <a:cxnSpLocks noChangeShapeType="1"/>
          </p:cNvCxnSpPr>
          <p:nvPr/>
        </p:nvCxnSpPr>
        <p:spPr bwMode="auto">
          <a:xfrm flipH="1">
            <a:off x="3127739" y="2242911"/>
            <a:ext cx="244061" cy="0"/>
          </a:xfrm>
          <a:prstGeom prst="straightConnector1">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3" name="Text Box 47">
            <a:hlinkClick r:id="rId18"/>
            <a:extLst>
              <a:ext uri="{FF2B5EF4-FFF2-40B4-BE49-F238E27FC236}">
                <a16:creationId xmlns:a16="http://schemas.microsoft.com/office/drawing/2014/main" id="{24C6F0CA-F5BE-47FA-85E6-668B01257C70}"/>
              </a:ext>
            </a:extLst>
          </p:cNvPr>
          <p:cNvSpPr txBox="1">
            <a:spLocks noChangeArrowheads="1"/>
          </p:cNvSpPr>
          <p:nvPr/>
        </p:nvSpPr>
        <p:spPr bwMode="auto">
          <a:xfrm>
            <a:off x="4791540" y="2736878"/>
            <a:ext cx="1743871" cy="428389"/>
          </a:xfrm>
          <a:prstGeom prst="rect">
            <a:avLst/>
          </a:prstGeom>
          <a:solidFill>
            <a:schemeClr val="accent4">
              <a:lumMod val="20000"/>
              <a:lumOff val="80000"/>
            </a:schemeClr>
          </a:solidFill>
          <a:ln w="9525">
            <a:solidFill>
              <a:schemeClr val="bg1"/>
            </a:solidFill>
            <a:miter lim="800000"/>
            <a:headEnd/>
            <a:tailEnd/>
          </a:ln>
          <a:effectLst/>
        </p:spPr>
        <p:txBody>
          <a:bodyPr lIns="78967" tIns="39483" rIns="78967" bIns="39483"/>
          <a:lstStyle>
            <a:lvl1pPr defTabSz="790575" eaLnBrk="0" hangingPunct="0">
              <a:defRPr kumimoji="1">
                <a:solidFill>
                  <a:schemeClr val="tx1"/>
                </a:solidFill>
                <a:latin typeface="Gulim" pitchFamily="50" charset="-127"/>
                <a:ea typeface="Gulim" pitchFamily="50" charset="-127"/>
              </a:defRPr>
            </a:lvl1pPr>
            <a:lvl2pPr marL="742950" indent="-285750" defTabSz="790575" eaLnBrk="0" hangingPunct="0">
              <a:defRPr kumimoji="1">
                <a:solidFill>
                  <a:schemeClr val="tx1"/>
                </a:solidFill>
                <a:latin typeface="Gulim" pitchFamily="50" charset="-127"/>
                <a:ea typeface="Gulim" pitchFamily="50" charset="-127"/>
              </a:defRPr>
            </a:lvl2pPr>
            <a:lvl3pPr marL="1143000" indent="-228600" defTabSz="790575" eaLnBrk="0" hangingPunct="0">
              <a:defRPr kumimoji="1">
                <a:solidFill>
                  <a:schemeClr val="tx1"/>
                </a:solidFill>
                <a:latin typeface="Gulim" pitchFamily="50" charset="-127"/>
                <a:ea typeface="Gulim" pitchFamily="50" charset="-127"/>
              </a:defRPr>
            </a:lvl3pPr>
            <a:lvl4pPr marL="1600200" indent="-228600" defTabSz="790575" eaLnBrk="0" hangingPunct="0">
              <a:defRPr kumimoji="1">
                <a:solidFill>
                  <a:schemeClr val="tx1"/>
                </a:solidFill>
                <a:latin typeface="Gulim" pitchFamily="50" charset="-127"/>
                <a:ea typeface="Gulim" pitchFamily="50" charset="-127"/>
              </a:defRPr>
            </a:lvl4pPr>
            <a:lvl5pPr marL="2057400" indent="-228600" defTabSz="790575" eaLnBrk="0" hangingPunct="0">
              <a:defRPr kumimoji="1">
                <a:solidFill>
                  <a:schemeClr val="tx1"/>
                </a:solidFill>
                <a:latin typeface="Gulim" pitchFamily="50" charset="-127"/>
                <a:ea typeface="Gulim" pitchFamily="50" charset="-127"/>
              </a:defRPr>
            </a:lvl5pPr>
            <a:lvl6pPr marL="25146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6pPr>
            <a:lvl7pPr marL="29718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7pPr>
            <a:lvl8pPr marL="34290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8pPr>
            <a:lvl9pPr marL="38862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9pPr>
          </a:lstStyle>
          <a:p>
            <a:pPr algn="ctr" eaLnBrk="1" hangingPunct="1">
              <a:lnSpc>
                <a:spcPct val="90000"/>
              </a:lnSpc>
            </a:pPr>
            <a:r>
              <a:rPr kumimoji="0" lang="en-US" altLang="zh-CN" sz="1100" b="1" dirty="0">
                <a:solidFill>
                  <a:srgbClr val="002060"/>
                </a:solidFill>
                <a:latin typeface="Calibri"/>
                <a:ea typeface="宋体" pitchFamily="2" charset="-122"/>
                <a:cs typeface="Times New Roman" pitchFamily="18" charset="0"/>
              </a:rPr>
              <a:t>Weights and Measures</a:t>
            </a:r>
            <a:endParaRPr kumimoji="0" lang="en-US" altLang="ja-JP" sz="1100" b="1" dirty="0">
              <a:solidFill>
                <a:srgbClr val="002060"/>
              </a:solidFill>
              <a:latin typeface="Calibri"/>
              <a:ea typeface="ＭＳ Ｐゴシック" pitchFamily="34" charset="-128"/>
              <a:cs typeface="Times New Roman" pitchFamily="18" charset="0"/>
            </a:endParaRPr>
          </a:p>
        </p:txBody>
      </p:sp>
      <p:cxnSp>
        <p:nvCxnSpPr>
          <p:cNvPr id="34" name="AutoShape 48">
            <a:extLst>
              <a:ext uri="{FF2B5EF4-FFF2-40B4-BE49-F238E27FC236}">
                <a16:creationId xmlns:a16="http://schemas.microsoft.com/office/drawing/2014/main" id="{D2F6241D-2CBC-46B2-9795-35FF885313A5}"/>
              </a:ext>
            </a:extLst>
          </p:cNvPr>
          <p:cNvCxnSpPr>
            <a:cxnSpLocks noChangeShapeType="1"/>
            <a:stCxn id="29" idx="3"/>
            <a:endCxn id="33" idx="1"/>
          </p:cNvCxnSpPr>
          <p:nvPr/>
        </p:nvCxnSpPr>
        <p:spPr bwMode="auto">
          <a:xfrm flipV="1">
            <a:off x="4607038" y="2951065"/>
            <a:ext cx="184500" cy="181319"/>
          </a:xfrm>
          <a:prstGeom prst="bentConnector3">
            <a:avLst>
              <a:gd name="adj1" fmla="val 50000"/>
            </a:avLst>
          </a:prstGeom>
          <a:noFill/>
          <a:ln w="9525">
            <a:solidFill>
              <a:schemeClr val="accent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5" name="Text Box 49">
            <a:hlinkClick r:id="rId19"/>
            <a:extLst>
              <a:ext uri="{FF2B5EF4-FFF2-40B4-BE49-F238E27FC236}">
                <a16:creationId xmlns:a16="http://schemas.microsoft.com/office/drawing/2014/main" id="{05017728-DBB4-4D28-A061-7EABF4F32333}"/>
              </a:ext>
            </a:extLst>
          </p:cNvPr>
          <p:cNvSpPr txBox="1">
            <a:spLocks noChangeArrowheads="1"/>
          </p:cNvSpPr>
          <p:nvPr/>
        </p:nvSpPr>
        <p:spPr bwMode="auto">
          <a:xfrm>
            <a:off x="7513496" y="3169097"/>
            <a:ext cx="1743871" cy="473059"/>
          </a:xfrm>
          <a:prstGeom prst="rect">
            <a:avLst/>
          </a:prstGeom>
          <a:solidFill>
            <a:schemeClr val="bg2">
              <a:lumMod val="60000"/>
              <a:lumOff val="40000"/>
            </a:schemeClr>
          </a:solidFill>
          <a:ln w="9525">
            <a:solidFill>
              <a:schemeClr val="tx2"/>
            </a:solidFill>
            <a:miter lim="800000"/>
            <a:headEnd/>
            <a:tailEnd/>
          </a:ln>
          <a:effectLst/>
        </p:spPr>
        <p:txBody>
          <a:bodyPr lIns="78967" tIns="39483" rIns="78967" bIns="39483"/>
          <a:lstStyle>
            <a:lvl1pPr defTabSz="790575" eaLnBrk="0" hangingPunct="0">
              <a:defRPr kumimoji="1">
                <a:solidFill>
                  <a:schemeClr val="tx1"/>
                </a:solidFill>
                <a:latin typeface="Gulim" pitchFamily="50" charset="-127"/>
                <a:ea typeface="Gulim" pitchFamily="50" charset="-127"/>
              </a:defRPr>
            </a:lvl1pPr>
            <a:lvl2pPr marL="742950" indent="-285750" defTabSz="790575" eaLnBrk="0" hangingPunct="0">
              <a:defRPr kumimoji="1">
                <a:solidFill>
                  <a:schemeClr val="tx1"/>
                </a:solidFill>
                <a:latin typeface="Gulim" pitchFamily="50" charset="-127"/>
                <a:ea typeface="Gulim" pitchFamily="50" charset="-127"/>
              </a:defRPr>
            </a:lvl2pPr>
            <a:lvl3pPr marL="1143000" indent="-228600" defTabSz="790575" eaLnBrk="0" hangingPunct="0">
              <a:defRPr kumimoji="1">
                <a:solidFill>
                  <a:schemeClr val="tx1"/>
                </a:solidFill>
                <a:latin typeface="Gulim" pitchFamily="50" charset="-127"/>
                <a:ea typeface="Gulim" pitchFamily="50" charset="-127"/>
              </a:defRPr>
            </a:lvl3pPr>
            <a:lvl4pPr marL="1600200" indent="-228600" defTabSz="790575" eaLnBrk="0" hangingPunct="0">
              <a:defRPr kumimoji="1">
                <a:solidFill>
                  <a:schemeClr val="tx1"/>
                </a:solidFill>
                <a:latin typeface="Gulim" pitchFamily="50" charset="-127"/>
                <a:ea typeface="Gulim" pitchFamily="50" charset="-127"/>
              </a:defRPr>
            </a:lvl4pPr>
            <a:lvl5pPr marL="2057400" indent="-228600" defTabSz="790575" eaLnBrk="0" hangingPunct="0">
              <a:defRPr kumimoji="1">
                <a:solidFill>
                  <a:schemeClr val="tx1"/>
                </a:solidFill>
                <a:latin typeface="Gulim" pitchFamily="50" charset="-127"/>
                <a:ea typeface="Gulim" pitchFamily="50" charset="-127"/>
              </a:defRPr>
            </a:lvl5pPr>
            <a:lvl6pPr marL="25146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6pPr>
            <a:lvl7pPr marL="29718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7pPr>
            <a:lvl8pPr marL="34290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8pPr>
            <a:lvl9pPr marL="38862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9pPr>
          </a:lstStyle>
          <a:p>
            <a:pPr algn="ctr" eaLnBrk="1" hangingPunct="1">
              <a:lnSpc>
                <a:spcPct val="90000"/>
              </a:lnSpc>
            </a:pPr>
            <a:r>
              <a:rPr kumimoji="0" lang="en-US" altLang="zh-CN" sz="1100" dirty="0">
                <a:solidFill>
                  <a:srgbClr val="002060"/>
                </a:solidFill>
                <a:latin typeface="Calibri"/>
                <a:ea typeface="宋体" pitchFamily="2" charset="-122"/>
                <a:cs typeface="Times New Roman" pitchFamily="18" charset="0"/>
              </a:rPr>
              <a:t>National Institute of Training for Standardization</a:t>
            </a:r>
            <a:endParaRPr kumimoji="0" lang="en-US" altLang="ja-JP" sz="1100" b="1" dirty="0">
              <a:solidFill>
                <a:srgbClr val="002060"/>
              </a:solidFill>
              <a:latin typeface="Calibri"/>
              <a:ea typeface="ＭＳ Ｐゴシック" pitchFamily="34" charset="-128"/>
              <a:cs typeface="Times New Roman" pitchFamily="18" charset="0"/>
            </a:endParaRPr>
          </a:p>
        </p:txBody>
      </p:sp>
      <p:cxnSp>
        <p:nvCxnSpPr>
          <p:cNvPr id="36" name="AutoShape 50">
            <a:extLst>
              <a:ext uri="{FF2B5EF4-FFF2-40B4-BE49-F238E27FC236}">
                <a16:creationId xmlns:a16="http://schemas.microsoft.com/office/drawing/2014/main" id="{B95EE028-273D-438D-9E4C-D1AAE593468E}"/>
              </a:ext>
            </a:extLst>
          </p:cNvPr>
          <p:cNvCxnSpPr>
            <a:cxnSpLocks noChangeShapeType="1"/>
            <a:stCxn id="3" idx="3"/>
            <a:endCxn id="35" idx="1"/>
          </p:cNvCxnSpPr>
          <p:nvPr/>
        </p:nvCxnSpPr>
        <p:spPr bwMode="auto">
          <a:xfrm flipV="1">
            <a:off x="6526951" y="3405620"/>
            <a:ext cx="986536" cy="77565"/>
          </a:xfrm>
          <a:prstGeom prst="straightConnector1">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7" name="AutoShape 51">
            <a:hlinkClick r:id="rId20"/>
            <a:extLst>
              <a:ext uri="{FF2B5EF4-FFF2-40B4-BE49-F238E27FC236}">
                <a16:creationId xmlns:a16="http://schemas.microsoft.com/office/drawing/2014/main" id="{01DC3582-BDA1-4F18-A75A-5E16D805DCD1}"/>
              </a:ext>
            </a:extLst>
          </p:cNvPr>
          <p:cNvSpPr>
            <a:spLocks noChangeArrowheads="1"/>
          </p:cNvSpPr>
          <p:nvPr/>
        </p:nvSpPr>
        <p:spPr bwMode="auto">
          <a:xfrm>
            <a:off x="4842444" y="1093004"/>
            <a:ext cx="799275" cy="397408"/>
          </a:xfrm>
          <a:prstGeom prst="diamond">
            <a:avLst/>
          </a:prstGeom>
          <a:solidFill>
            <a:schemeClr val="bg2">
              <a:lumMod val="60000"/>
              <a:lumOff val="40000"/>
            </a:schemeClr>
          </a:solidFill>
          <a:ln w="9525">
            <a:solidFill>
              <a:schemeClr val="tx2"/>
            </a:solidFill>
            <a:miter lim="800000"/>
            <a:headEnd/>
            <a:tailEnd/>
          </a:ln>
          <a:effectLst/>
        </p:spPr>
        <p:txBody>
          <a:bodyPr wrap="none" anchor="ctr"/>
          <a:lstStyle/>
          <a:p>
            <a:pPr algn="ctr">
              <a:lnSpc>
                <a:spcPct val="90000"/>
              </a:lnSpc>
            </a:pPr>
            <a:r>
              <a:rPr lang="en-US" altLang="ja-JP" sz="1100" dirty="0">
                <a:solidFill>
                  <a:srgbClr val="002060"/>
                </a:solidFill>
                <a:latin typeface="Calibri"/>
              </a:rPr>
              <a:t>APLAC</a:t>
            </a:r>
          </a:p>
        </p:txBody>
      </p:sp>
      <p:cxnSp>
        <p:nvCxnSpPr>
          <p:cNvPr id="38" name="AutoShape 52">
            <a:extLst>
              <a:ext uri="{FF2B5EF4-FFF2-40B4-BE49-F238E27FC236}">
                <a16:creationId xmlns:a16="http://schemas.microsoft.com/office/drawing/2014/main" id="{756FFC91-2DE6-4086-9E41-B42EAB7CD674}"/>
              </a:ext>
            </a:extLst>
          </p:cNvPr>
          <p:cNvCxnSpPr>
            <a:cxnSpLocks noChangeShapeType="1"/>
            <a:stCxn id="16" idx="0"/>
            <a:endCxn id="37" idx="2"/>
          </p:cNvCxnSpPr>
          <p:nvPr/>
        </p:nvCxnSpPr>
        <p:spPr bwMode="auto">
          <a:xfrm flipH="1" flipV="1">
            <a:off x="5242082" y="1490412"/>
            <a:ext cx="421395" cy="323659"/>
          </a:xfrm>
          <a:prstGeom prst="straightConnector1">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9" name="Text Box 53">
            <a:hlinkClick r:id="rId21"/>
            <a:extLst>
              <a:ext uri="{FF2B5EF4-FFF2-40B4-BE49-F238E27FC236}">
                <a16:creationId xmlns:a16="http://schemas.microsoft.com/office/drawing/2014/main" id="{4855AE68-582A-4B3F-AC6D-A8A9F67D2350}"/>
              </a:ext>
            </a:extLst>
          </p:cNvPr>
          <p:cNvSpPr txBox="1">
            <a:spLocks noChangeArrowheads="1"/>
          </p:cNvSpPr>
          <p:nvPr/>
        </p:nvSpPr>
        <p:spPr bwMode="auto">
          <a:xfrm>
            <a:off x="4978017" y="4046064"/>
            <a:ext cx="1743871" cy="595003"/>
          </a:xfrm>
          <a:prstGeom prst="rect">
            <a:avLst/>
          </a:prstGeom>
          <a:solidFill>
            <a:schemeClr val="accent4">
              <a:lumMod val="20000"/>
              <a:lumOff val="80000"/>
            </a:schemeClr>
          </a:solidFill>
          <a:ln w="9525">
            <a:solidFill>
              <a:schemeClr val="bg1"/>
            </a:solidFill>
            <a:miter lim="800000"/>
            <a:headEnd/>
            <a:tailEnd/>
          </a:ln>
          <a:effectLst/>
        </p:spPr>
        <p:txBody>
          <a:bodyPr lIns="78967" tIns="39483" rIns="78967" bIns="39483" anchor="ctr"/>
          <a:lstStyle>
            <a:lvl1pPr defTabSz="790575" eaLnBrk="0" hangingPunct="0">
              <a:defRPr kumimoji="1">
                <a:solidFill>
                  <a:schemeClr val="tx1"/>
                </a:solidFill>
                <a:latin typeface="Gulim" pitchFamily="50" charset="-127"/>
                <a:ea typeface="Gulim" pitchFamily="50" charset="-127"/>
              </a:defRPr>
            </a:lvl1pPr>
            <a:lvl2pPr marL="742950" indent="-285750" defTabSz="790575" eaLnBrk="0" hangingPunct="0">
              <a:defRPr kumimoji="1">
                <a:solidFill>
                  <a:schemeClr val="tx1"/>
                </a:solidFill>
                <a:latin typeface="Gulim" pitchFamily="50" charset="-127"/>
                <a:ea typeface="Gulim" pitchFamily="50" charset="-127"/>
              </a:defRPr>
            </a:lvl2pPr>
            <a:lvl3pPr marL="1143000" indent="-228600" defTabSz="790575" eaLnBrk="0" hangingPunct="0">
              <a:defRPr kumimoji="1">
                <a:solidFill>
                  <a:schemeClr val="tx1"/>
                </a:solidFill>
                <a:latin typeface="Gulim" pitchFamily="50" charset="-127"/>
                <a:ea typeface="Gulim" pitchFamily="50" charset="-127"/>
              </a:defRPr>
            </a:lvl3pPr>
            <a:lvl4pPr marL="1600200" indent="-228600" defTabSz="790575" eaLnBrk="0" hangingPunct="0">
              <a:defRPr kumimoji="1">
                <a:solidFill>
                  <a:schemeClr val="tx1"/>
                </a:solidFill>
                <a:latin typeface="Gulim" pitchFamily="50" charset="-127"/>
                <a:ea typeface="Gulim" pitchFamily="50" charset="-127"/>
              </a:defRPr>
            </a:lvl4pPr>
            <a:lvl5pPr marL="2057400" indent="-228600" defTabSz="790575" eaLnBrk="0" hangingPunct="0">
              <a:defRPr kumimoji="1">
                <a:solidFill>
                  <a:schemeClr val="tx1"/>
                </a:solidFill>
                <a:latin typeface="Gulim" pitchFamily="50" charset="-127"/>
                <a:ea typeface="Gulim" pitchFamily="50" charset="-127"/>
              </a:defRPr>
            </a:lvl5pPr>
            <a:lvl6pPr marL="25146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6pPr>
            <a:lvl7pPr marL="29718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7pPr>
            <a:lvl8pPr marL="34290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8pPr>
            <a:lvl9pPr marL="38862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9pPr>
          </a:lstStyle>
          <a:p>
            <a:pPr algn="ctr" eaLnBrk="1" hangingPunct="1">
              <a:lnSpc>
                <a:spcPct val="90000"/>
              </a:lnSpc>
            </a:pPr>
            <a:r>
              <a:rPr kumimoji="0" lang="en-US" altLang="ja-JP" sz="1100" b="1" dirty="0">
                <a:solidFill>
                  <a:srgbClr val="002060"/>
                </a:solidFill>
                <a:latin typeface="Calibri"/>
                <a:ea typeface="ＭＳ Ｐゴシック" pitchFamily="34" charset="-128"/>
              </a:rPr>
              <a:t>STQC</a:t>
            </a:r>
          </a:p>
          <a:p>
            <a:pPr algn="ctr" eaLnBrk="1" hangingPunct="1">
              <a:lnSpc>
                <a:spcPct val="90000"/>
              </a:lnSpc>
            </a:pPr>
            <a:r>
              <a:rPr kumimoji="0" lang="en-US" altLang="ja-JP" sz="1100" dirty="0">
                <a:solidFill>
                  <a:srgbClr val="002060"/>
                </a:solidFill>
                <a:latin typeface="Calibri"/>
                <a:ea typeface="ＭＳ Ｐゴシック" pitchFamily="34" charset="-128"/>
              </a:rPr>
              <a:t>Standardization, Testing and Quality Certification </a:t>
            </a:r>
          </a:p>
        </p:txBody>
      </p:sp>
      <p:sp>
        <p:nvSpPr>
          <p:cNvPr id="40" name="Text Box 55">
            <a:hlinkClick r:id="rId22"/>
            <a:extLst>
              <a:ext uri="{FF2B5EF4-FFF2-40B4-BE49-F238E27FC236}">
                <a16:creationId xmlns:a16="http://schemas.microsoft.com/office/drawing/2014/main" id="{AF67B661-362C-462D-B145-E6D5E30E1AF0}"/>
              </a:ext>
            </a:extLst>
          </p:cNvPr>
          <p:cNvSpPr txBox="1">
            <a:spLocks noChangeArrowheads="1"/>
          </p:cNvSpPr>
          <p:nvPr/>
        </p:nvSpPr>
        <p:spPr bwMode="auto">
          <a:xfrm>
            <a:off x="3371796" y="3642145"/>
            <a:ext cx="1340007" cy="556371"/>
          </a:xfrm>
          <a:prstGeom prst="rect">
            <a:avLst/>
          </a:prstGeom>
          <a:solidFill>
            <a:schemeClr val="bg2">
              <a:lumMod val="20000"/>
              <a:lumOff val="80000"/>
            </a:schemeClr>
          </a:solidFill>
          <a:ln w="9525">
            <a:solidFill>
              <a:schemeClr val="tx2"/>
            </a:solidFill>
            <a:miter lim="800000"/>
            <a:headEnd/>
            <a:tailEnd/>
          </a:ln>
          <a:effectLst/>
        </p:spPr>
        <p:txBody>
          <a:bodyPr lIns="78967" tIns="39483" rIns="78967" bIns="39483"/>
          <a:lstStyle>
            <a:lvl1pPr defTabSz="790575" eaLnBrk="0" hangingPunct="0">
              <a:defRPr kumimoji="1">
                <a:solidFill>
                  <a:schemeClr val="tx1"/>
                </a:solidFill>
                <a:latin typeface="Gulim" pitchFamily="50" charset="-127"/>
                <a:ea typeface="Gulim" pitchFamily="50" charset="-127"/>
              </a:defRPr>
            </a:lvl1pPr>
            <a:lvl2pPr marL="742950" indent="-285750" defTabSz="790575" eaLnBrk="0" hangingPunct="0">
              <a:defRPr kumimoji="1">
                <a:solidFill>
                  <a:schemeClr val="tx1"/>
                </a:solidFill>
                <a:latin typeface="Gulim" pitchFamily="50" charset="-127"/>
                <a:ea typeface="Gulim" pitchFamily="50" charset="-127"/>
              </a:defRPr>
            </a:lvl2pPr>
            <a:lvl3pPr marL="1143000" indent="-228600" defTabSz="790575" eaLnBrk="0" hangingPunct="0">
              <a:defRPr kumimoji="1">
                <a:solidFill>
                  <a:schemeClr val="tx1"/>
                </a:solidFill>
                <a:latin typeface="Gulim" pitchFamily="50" charset="-127"/>
                <a:ea typeface="Gulim" pitchFamily="50" charset="-127"/>
              </a:defRPr>
            </a:lvl3pPr>
            <a:lvl4pPr marL="1600200" indent="-228600" defTabSz="790575" eaLnBrk="0" hangingPunct="0">
              <a:defRPr kumimoji="1">
                <a:solidFill>
                  <a:schemeClr val="tx1"/>
                </a:solidFill>
                <a:latin typeface="Gulim" pitchFamily="50" charset="-127"/>
                <a:ea typeface="Gulim" pitchFamily="50" charset="-127"/>
              </a:defRPr>
            </a:lvl4pPr>
            <a:lvl5pPr marL="2057400" indent="-228600" defTabSz="790575" eaLnBrk="0" hangingPunct="0">
              <a:defRPr kumimoji="1">
                <a:solidFill>
                  <a:schemeClr val="tx1"/>
                </a:solidFill>
                <a:latin typeface="Gulim" pitchFamily="50" charset="-127"/>
                <a:ea typeface="Gulim" pitchFamily="50" charset="-127"/>
              </a:defRPr>
            </a:lvl5pPr>
            <a:lvl6pPr marL="25146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6pPr>
            <a:lvl7pPr marL="29718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7pPr>
            <a:lvl8pPr marL="34290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8pPr>
            <a:lvl9pPr marL="38862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9pPr>
          </a:lstStyle>
          <a:p>
            <a:pPr algn="ctr" eaLnBrk="1" hangingPunct="1">
              <a:lnSpc>
                <a:spcPct val="90000"/>
              </a:lnSpc>
            </a:pPr>
            <a:r>
              <a:rPr kumimoji="0" lang="en-US" altLang="ja-JP" sz="1051" b="1" dirty="0">
                <a:solidFill>
                  <a:srgbClr val="002060"/>
                </a:solidFill>
                <a:latin typeface="Calibri"/>
                <a:ea typeface="ＭＳ Ｐゴシック" pitchFamily="34" charset="-128"/>
              </a:rPr>
              <a:t>TRAI</a:t>
            </a:r>
            <a:endParaRPr kumimoji="0" lang="en-US" altLang="zh-CN" sz="1051" dirty="0">
              <a:solidFill>
                <a:srgbClr val="002060"/>
              </a:solidFill>
              <a:latin typeface="Calibri"/>
              <a:ea typeface="宋体" pitchFamily="2" charset="-122"/>
              <a:cs typeface="Times New Roman" pitchFamily="18" charset="0"/>
            </a:endParaRPr>
          </a:p>
          <a:p>
            <a:pPr algn="ctr" eaLnBrk="1" hangingPunct="1">
              <a:lnSpc>
                <a:spcPct val="90000"/>
              </a:lnSpc>
            </a:pPr>
            <a:r>
              <a:rPr kumimoji="0" lang="en-US" altLang="zh-CN" sz="1051" dirty="0">
                <a:solidFill>
                  <a:srgbClr val="002060"/>
                </a:solidFill>
                <a:latin typeface="Calibri"/>
                <a:ea typeface="宋体" pitchFamily="2" charset="-122"/>
                <a:cs typeface="Times New Roman" pitchFamily="18" charset="0"/>
              </a:rPr>
              <a:t>Telecom Regulatory Authorities India</a:t>
            </a:r>
            <a:endParaRPr kumimoji="0" lang="en-US" altLang="ja-JP" sz="1051" dirty="0">
              <a:solidFill>
                <a:srgbClr val="002060"/>
              </a:solidFill>
              <a:latin typeface="Calibri"/>
              <a:ea typeface="ＭＳ Ｐゴシック" pitchFamily="34" charset="-128"/>
              <a:cs typeface="Times New Roman" pitchFamily="18" charset="0"/>
            </a:endParaRPr>
          </a:p>
        </p:txBody>
      </p:sp>
      <p:cxnSp>
        <p:nvCxnSpPr>
          <p:cNvPr id="41" name="AutoShape 56">
            <a:extLst>
              <a:ext uri="{FF2B5EF4-FFF2-40B4-BE49-F238E27FC236}">
                <a16:creationId xmlns:a16="http://schemas.microsoft.com/office/drawing/2014/main" id="{80B04E9F-85C7-481A-97A5-F18300A186C9}"/>
              </a:ext>
            </a:extLst>
          </p:cNvPr>
          <p:cNvCxnSpPr>
            <a:cxnSpLocks noChangeShapeType="1"/>
          </p:cNvCxnSpPr>
          <p:nvPr/>
        </p:nvCxnSpPr>
        <p:spPr bwMode="auto">
          <a:xfrm flipH="1">
            <a:off x="2927375" y="5205547"/>
            <a:ext cx="1114425" cy="516031"/>
          </a:xfrm>
          <a:prstGeom prst="straightConnector1">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2" name="Text Box 57">
            <a:hlinkClick r:id="rId23"/>
            <a:extLst>
              <a:ext uri="{FF2B5EF4-FFF2-40B4-BE49-F238E27FC236}">
                <a16:creationId xmlns:a16="http://schemas.microsoft.com/office/drawing/2014/main" id="{F89B9B97-3E7A-4F20-99C1-9C816F49609D}"/>
              </a:ext>
            </a:extLst>
          </p:cNvPr>
          <p:cNvSpPr txBox="1">
            <a:spLocks noChangeArrowheads="1"/>
          </p:cNvSpPr>
          <p:nvPr/>
        </p:nvSpPr>
        <p:spPr bwMode="auto">
          <a:xfrm>
            <a:off x="4965606" y="4737344"/>
            <a:ext cx="1743871" cy="666537"/>
          </a:xfrm>
          <a:prstGeom prst="rect">
            <a:avLst/>
          </a:prstGeom>
          <a:solidFill>
            <a:schemeClr val="accent4">
              <a:lumMod val="20000"/>
              <a:lumOff val="80000"/>
            </a:schemeClr>
          </a:solidFill>
          <a:ln w="9525">
            <a:solidFill>
              <a:schemeClr val="bg1"/>
            </a:solidFill>
            <a:miter lim="800000"/>
            <a:headEnd/>
            <a:tailEnd/>
          </a:ln>
          <a:effectLst/>
        </p:spPr>
        <p:txBody>
          <a:bodyPr lIns="78967" tIns="39483" rIns="78967" bIns="39483" anchor="ctr"/>
          <a:lstStyle>
            <a:lvl1pPr defTabSz="790575" eaLnBrk="0" hangingPunct="0">
              <a:defRPr kumimoji="1">
                <a:solidFill>
                  <a:schemeClr val="tx1"/>
                </a:solidFill>
                <a:latin typeface="Gulim" pitchFamily="50" charset="-127"/>
                <a:ea typeface="Gulim" pitchFamily="50" charset="-127"/>
              </a:defRPr>
            </a:lvl1pPr>
            <a:lvl2pPr marL="742950" indent="-285750" defTabSz="790575" eaLnBrk="0" hangingPunct="0">
              <a:defRPr kumimoji="1">
                <a:solidFill>
                  <a:schemeClr val="tx1"/>
                </a:solidFill>
                <a:latin typeface="Gulim" pitchFamily="50" charset="-127"/>
                <a:ea typeface="Gulim" pitchFamily="50" charset="-127"/>
              </a:defRPr>
            </a:lvl2pPr>
            <a:lvl3pPr marL="1143000" indent="-228600" defTabSz="790575" eaLnBrk="0" hangingPunct="0">
              <a:defRPr kumimoji="1">
                <a:solidFill>
                  <a:schemeClr val="tx1"/>
                </a:solidFill>
                <a:latin typeface="Gulim" pitchFamily="50" charset="-127"/>
                <a:ea typeface="Gulim" pitchFamily="50" charset="-127"/>
              </a:defRPr>
            </a:lvl3pPr>
            <a:lvl4pPr marL="1600200" indent="-228600" defTabSz="790575" eaLnBrk="0" hangingPunct="0">
              <a:defRPr kumimoji="1">
                <a:solidFill>
                  <a:schemeClr val="tx1"/>
                </a:solidFill>
                <a:latin typeface="Gulim" pitchFamily="50" charset="-127"/>
                <a:ea typeface="Gulim" pitchFamily="50" charset="-127"/>
              </a:defRPr>
            </a:lvl4pPr>
            <a:lvl5pPr marL="2057400" indent="-228600" defTabSz="790575" eaLnBrk="0" hangingPunct="0">
              <a:defRPr kumimoji="1">
                <a:solidFill>
                  <a:schemeClr val="tx1"/>
                </a:solidFill>
                <a:latin typeface="Gulim" pitchFamily="50" charset="-127"/>
                <a:ea typeface="Gulim" pitchFamily="50" charset="-127"/>
              </a:defRPr>
            </a:lvl5pPr>
            <a:lvl6pPr marL="25146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6pPr>
            <a:lvl7pPr marL="29718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7pPr>
            <a:lvl8pPr marL="34290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8pPr>
            <a:lvl9pPr marL="38862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9pPr>
          </a:lstStyle>
          <a:p>
            <a:pPr algn="ctr" eaLnBrk="1" hangingPunct="1">
              <a:lnSpc>
                <a:spcPct val="90000"/>
              </a:lnSpc>
            </a:pPr>
            <a:r>
              <a:rPr kumimoji="0" lang="en-US" altLang="ja-JP" sz="1100" b="1">
                <a:solidFill>
                  <a:srgbClr val="002060"/>
                </a:solidFill>
                <a:latin typeface="Calibri"/>
                <a:ea typeface="ＭＳ Ｐゴシック" pitchFamily="34" charset="-128"/>
              </a:rPr>
              <a:t>CCA</a:t>
            </a:r>
          </a:p>
          <a:p>
            <a:pPr algn="ctr" eaLnBrk="1" hangingPunct="1">
              <a:lnSpc>
                <a:spcPct val="90000"/>
              </a:lnSpc>
            </a:pPr>
            <a:r>
              <a:rPr kumimoji="0" lang="en-US" altLang="ja-JP" sz="1100">
                <a:solidFill>
                  <a:srgbClr val="002060"/>
                </a:solidFill>
                <a:latin typeface="Calibri"/>
                <a:ea typeface="ＭＳ Ｐゴシック" pitchFamily="34" charset="-128"/>
              </a:rPr>
              <a:t>Controller of Certifying Authorities</a:t>
            </a:r>
          </a:p>
        </p:txBody>
      </p:sp>
      <p:cxnSp>
        <p:nvCxnSpPr>
          <p:cNvPr id="43" name="AutoShape 58">
            <a:extLst>
              <a:ext uri="{FF2B5EF4-FFF2-40B4-BE49-F238E27FC236}">
                <a16:creationId xmlns:a16="http://schemas.microsoft.com/office/drawing/2014/main" id="{0FB9DEBC-C58D-4F69-B55D-A7A72A599C00}"/>
              </a:ext>
            </a:extLst>
          </p:cNvPr>
          <p:cNvCxnSpPr>
            <a:cxnSpLocks noChangeShapeType="1"/>
            <a:stCxn id="21" idx="3"/>
            <a:endCxn id="39" idx="1"/>
          </p:cNvCxnSpPr>
          <p:nvPr/>
        </p:nvCxnSpPr>
        <p:spPr bwMode="auto">
          <a:xfrm flipV="1">
            <a:off x="4711804" y="4343565"/>
            <a:ext cx="266211" cy="423587"/>
          </a:xfrm>
          <a:prstGeom prst="bentConnector3">
            <a:avLst>
              <a:gd name="adj1" fmla="val 50000"/>
            </a:avLst>
          </a:prstGeom>
          <a:noFill/>
          <a:ln w="9525">
            <a:solidFill>
              <a:schemeClr val="accent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4" name="AutoShape 59">
            <a:extLst>
              <a:ext uri="{FF2B5EF4-FFF2-40B4-BE49-F238E27FC236}">
                <a16:creationId xmlns:a16="http://schemas.microsoft.com/office/drawing/2014/main" id="{967409ED-A004-490D-AEB0-EB1AD7924DC5}"/>
              </a:ext>
            </a:extLst>
          </p:cNvPr>
          <p:cNvCxnSpPr>
            <a:cxnSpLocks noChangeShapeType="1"/>
            <a:stCxn id="21" idx="3"/>
            <a:endCxn id="42" idx="1"/>
          </p:cNvCxnSpPr>
          <p:nvPr/>
        </p:nvCxnSpPr>
        <p:spPr bwMode="auto">
          <a:xfrm>
            <a:off x="4711802" y="4767143"/>
            <a:ext cx="253799" cy="303456"/>
          </a:xfrm>
          <a:prstGeom prst="bentConnector3">
            <a:avLst>
              <a:gd name="adj1" fmla="val 50000"/>
            </a:avLst>
          </a:prstGeom>
          <a:noFill/>
          <a:ln w="9525">
            <a:solidFill>
              <a:schemeClr val="accent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5" name="Text Box 60">
            <a:hlinkClick r:id="rId24"/>
            <a:extLst>
              <a:ext uri="{FF2B5EF4-FFF2-40B4-BE49-F238E27FC236}">
                <a16:creationId xmlns:a16="http://schemas.microsoft.com/office/drawing/2014/main" id="{F03B6060-805D-46F4-B206-0DE8AF39E27F}"/>
              </a:ext>
            </a:extLst>
          </p:cNvPr>
          <p:cNvSpPr txBox="1">
            <a:spLocks noChangeArrowheads="1"/>
          </p:cNvSpPr>
          <p:nvPr/>
        </p:nvSpPr>
        <p:spPr bwMode="auto">
          <a:xfrm>
            <a:off x="7050899" y="1938260"/>
            <a:ext cx="1043880" cy="1005939"/>
          </a:xfrm>
          <a:prstGeom prst="rect">
            <a:avLst/>
          </a:prstGeom>
          <a:solidFill>
            <a:schemeClr val="bg2">
              <a:lumMod val="60000"/>
              <a:lumOff val="40000"/>
            </a:schemeClr>
          </a:solidFill>
          <a:ln w="9525">
            <a:solidFill>
              <a:schemeClr val="tx2"/>
            </a:solidFill>
            <a:miter lim="800000"/>
            <a:headEnd/>
            <a:tailEnd/>
          </a:ln>
          <a:effectLst/>
        </p:spPr>
        <p:txBody>
          <a:bodyPr lIns="78967" tIns="39483" rIns="78967" bIns="39483" anchor="ctr"/>
          <a:lstStyle>
            <a:lvl1pPr defTabSz="790575" eaLnBrk="0" hangingPunct="0">
              <a:defRPr kumimoji="1">
                <a:solidFill>
                  <a:schemeClr val="tx1"/>
                </a:solidFill>
                <a:latin typeface="Gulim" pitchFamily="50" charset="-127"/>
                <a:ea typeface="Gulim" pitchFamily="50" charset="-127"/>
              </a:defRPr>
            </a:lvl1pPr>
            <a:lvl2pPr marL="742950" indent="-285750" defTabSz="790575" eaLnBrk="0" hangingPunct="0">
              <a:defRPr kumimoji="1">
                <a:solidFill>
                  <a:schemeClr val="tx1"/>
                </a:solidFill>
                <a:latin typeface="Gulim" pitchFamily="50" charset="-127"/>
                <a:ea typeface="Gulim" pitchFamily="50" charset="-127"/>
              </a:defRPr>
            </a:lvl2pPr>
            <a:lvl3pPr marL="1143000" indent="-228600" defTabSz="790575" eaLnBrk="0" hangingPunct="0">
              <a:defRPr kumimoji="1">
                <a:solidFill>
                  <a:schemeClr val="tx1"/>
                </a:solidFill>
                <a:latin typeface="Gulim" pitchFamily="50" charset="-127"/>
                <a:ea typeface="Gulim" pitchFamily="50" charset="-127"/>
              </a:defRPr>
            </a:lvl3pPr>
            <a:lvl4pPr marL="1600200" indent="-228600" defTabSz="790575" eaLnBrk="0" hangingPunct="0">
              <a:defRPr kumimoji="1">
                <a:solidFill>
                  <a:schemeClr val="tx1"/>
                </a:solidFill>
                <a:latin typeface="Gulim" pitchFamily="50" charset="-127"/>
                <a:ea typeface="Gulim" pitchFamily="50" charset="-127"/>
              </a:defRPr>
            </a:lvl4pPr>
            <a:lvl5pPr marL="2057400" indent="-228600" defTabSz="790575" eaLnBrk="0" hangingPunct="0">
              <a:defRPr kumimoji="1">
                <a:solidFill>
                  <a:schemeClr val="tx1"/>
                </a:solidFill>
                <a:latin typeface="Gulim" pitchFamily="50" charset="-127"/>
                <a:ea typeface="Gulim" pitchFamily="50" charset="-127"/>
              </a:defRPr>
            </a:lvl5pPr>
            <a:lvl6pPr marL="25146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6pPr>
            <a:lvl7pPr marL="29718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7pPr>
            <a:lvl8pPr marL="34290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8pPr>
            <a:lvl9pPr marL="38862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9pPr>
          </a:lstStyle>
          <a:p>
            <a:pPr algn="ctr" eaLnBrk="1" hangingPunct="1">
              <a:lnSpc>
                <a:spcPct val="90000"/>
              </a:lnSpc>
            </a:pPr>
            <a:r>
              <a:rPr kumimoji="0" lang="en-US" altLang="ja-JP" sz="1100" b="1" dirty="0">
                <a:solidFill>
                  <a:srgbClr val="002060"/>
                </a:solidFill>
                <a:latin typeface="Calibri"/>
                <a:ea typeface="ＭＳ Ｐゴシック" pitchFamily="34" charset="-128"/>
              </a:rPr>
              <a:t>NABCB</a:t>
            </a:r>
          </a:p>
          <a:p>
            <a:pPr algn="ctr" eaLnBrk="1" hangingPunct="1">
              <a:lnSpc>
                <a:spcPct val="90000"/>
              </a:lnSpc>
            </a:pPr>
            <a:r>
              <a:rPr kumimoji="0" lang="en-US" altLang="ja-JP" sz="1100" dirty="0">
                <a:solidFill>
                  <a:srgbClr val="002060"/>
                </a:solidFill>
                <a:latin typeface="Calibri"/>
                <a:ea typeface="ＭＳ Ｐゴシック" pitchFamily="34" charset="-128"/>
              </a:rPr>
              <a:t>National Accreditation Board for Certification Bodies</a:t>
            </a:r>
          </a:p>
        </p:txBody>
      </p:sp>
      <p:sp>
        <p:nvSpPr>
          <p:cNvPr id="46" name="Text Box 61">
            <a:hlinkClick r:id="rId25"/>
            <a:extLst>
              <a:ext uri="{FF2B5EF4-FFF2-40B4-BE49-F238E27FC236}">
                <a16:creationId xmlns:a16="http://schemas.microsoft.com/office/drawing/2014/main" id="{0DDD7FB4-1C59-4DCA-96AA-120B9F8EFC8A}"/>
              </a:ext>
            </a:extLst>
          </p:cNvPr>
          <p:cNvSpPr txBox="1">
            <a:spLocks noChangeArrowheads="1"/>
          </p:cNvSpPr>
          <p:nvPr/>
        </p:nvSpPr>
        <p:spPr bwMode="auto">
          <a:xfrm>
            <a:off x="5797497" y="570146"/>
            <a:ext cx="1743871" cy="874297"/>
          </a:xfrm>
          <a:prstGeom prst="rect">
            <a:avLst/>
          </a:prstGeom>
          <a:solidFill>
            <a:schemeClr val="accent1"/>
          </a:solidFill>
          <a:ln w="9525">
            <a:solidFill>
              <a:schemeClr val="bg1"/>
            </a:solidFill>
            <a:miter lim="800000"/>
            <a:headEnd/>
            <a:tailEnd/>
          </a:ln>
          <a:effectLst/>
        </p:spPr>
        <p:txBody>
          <a:bodyPr lIns="78967" tIns="39483" rIns="78967" bIns="39483" anchor="ctr"/>
          <a:lstStyle>
            <a:lvl1pPr defTabSz="790575" eaLnBrk="0" hangingPunct="0">
              <a:defRPr kumimoji="1">
                <a:solidFill>
                  <a:schemeClr val="tx1"/>
                </a:solidFill>
                <a:latin typeface="Gulim" pitchFamily="50" charset="-127"/>
                <a:ea typeface="Gulim" pitchFamily="50" charset="-127"/>
              </a:defRPr>
            </a:lvl1pPr>
            <a:lvl2pPr marL="742950" indent="-285750" defTabSz="790575" eaLnBrk="0" hangingPunct="0">
              <a:defRPr kumimoji="1">
                <a:solidFill>
                  <a:schemeClr val="tx1"/>
                </a:solidFill>
                <a:latin typeface="Gulim" pitchFamily="50" charset="-127"/>
                <a:ea typeface="Gulim" pitchFamily="50" charset="-127"/>
              </a:defRPr>
            </a:lvl2pPr>
            <a:lvl3pPr marL="1143000" indent="-228600" defTabSz="790575" eaLnBrk="0" hangingPunct="0">
              <a:defRPr kumimoji="1">
                <a:solidFill>
                  <a:schemeClr val="tx1"/>
                </a:solidFill>
                <a:latin typeface="Gulim" pitchFamily="50" charset="-127"/>
                <a:ea typeface="Gulim" pitchFamily="50" charset="-127"/>
              </a:defRPr>
            </a:lvl3pPr>
            <a:lvl4pPr marL="1600200" indent="-228600" defTabSz="790575" eaLnBrk="0" hangingPunct="0">
              <a:defRPr kumimoji="1">
                <a:solidFill>
                  <a:schemeClr val="tx1"/>
                </a:solidFill>
                <a:latin typeface="Gulim" pitchFamily="50" charset="-127"/>
                <a:ea typeface="Gulim" pitchFamily="50" charset="-127"/>
              </a:defRPr>
            </a:lvl4pPr>
            <a:lvl5pPr marL="2057400" indent="-228600" defTabSz="790575" eaLnBrk="0" hangingPunct="0">
              <a:defRPr kumimoji="1">
                <a:solidFill>
                  <a:schemeClr val="tx1"/>
                </a:solidFill>
                <a:latin typeface="Gulim" pitchFamily="50" charset="-127"/>
                <a:ea typeface="Gulim" pitchFamily="50" charset="-127"/>
              </a:defRPr>
            </a:lvl5pPr>
            <a:lvl6pPr marL="25146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6pPr>
            <a:lvl7pPr marL="29718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7pPr>
            <a:lvl8pPr marL="34290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8pPr>
            <a:lvl9pPr marL="38862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9pPr>
          </a:lstStyle>
          <a:p>
            <a:pPr algn="ctr" eaLnBrk="1" hangingPunct="1">
              <a:lnSpc>
                <a:spcPct val="90000"/>
              </a:lnSpc>
            </a:pPr>
            <a:r>
              <a:rPr kumimoji="0" lang="en-US" altLang="ja-JP" sz="1400" b="1" dirty="0">
                <a:solidFill>
                  <a:srgbClr val="002060"/>
                </a:solidFill>
                <a:latin typeface="Calibri"/>
                <a:ea typeface="ＭＳ Ｐゴシック" pitchFamily="34" charset="-128"/>
              </a:rPr>
              <a:t>QCI</a:t>
            </a:r>
          </a:p>
          <a:p>
            <a:pPr algn="ctr" eaLnBrk="1" hangingPunct="1">
              <a:lnSpc>
                <a:spcPct val="90000"/>
              </a:lnSpc>
            </a:pPr>
            <a:r>
              <a:rPr kumimoji="0" lang="en-US" altLang="ja-JP" sz="1400" dirty="0">
                <a:solidFill>
                  <a:srgbClr val="002060"/>
                </a:solidFill>
                <a:latin typeface="Calibri"/>
                <a:ea typeface="ＭＳ Ｐゴシック" pitchFamily="34" charset="-128"/>
              </a:rPr>
              <a:t>Quality Council of India</a:t>
            </a:r>
          </a:p>
        </p:txBody>
      </p:sp>
      <p:cxnSp>
        <p:nvCxnSpPr>
          <p:cNvPr id="47" name="AutoShape 63">
            <a:extLst>
              <a:ext uri="{FF2B5EF4-FFF2-40B4-BE49-F238E27FC236}">
                <a16:creationId xmlns:a16="http://schemas.microsoft.com/office/drawing/2014/main" id="{4C3880A3-AA30-467E-8C6F-0E4DF2993356}"/>
              </a:ext>
            </a:extLst>
          </p:cNvPr>
          <p:cNvCxnSpPr>
            <a:cxnSpLocks noChangeShapeType="1"/>
            <a:stCxn id="45" idx="0"/>
            <a:endCxn id="8" idx="4"/>
          </p:cNvCxnSpPr>
          <p:nvPr/>
        </p:nvCxnSpPr>
        <p:spPr bwMode="auto">
          <a:xfrm flipV="1">
            <a:off x="7572843" y="1019257"/>
            <a:ext cx="1648189" cy="919007"/>
          </a:xfrm>
          <a:prstGeom prst="straightConnector1">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8" name="AutoShape 64">
            <a:extLst>
              <a:ext uri="{FF2B5EF4-FFF2-40B4-BE49-F238E27FC236}">
                <a16:creationId xmlns:a16="http://schemas.microsoft.com/office/drawing/2014/main" id="{54CD0173-97A7-43DC-9CDF-1544011DE352}"/>
              </a:ext>
            </a:extLst>
          </p:cNvPr>
          <p:cNvCxnSpPr>
            <a:cxnSpLocks noChangeShapeType="1"/>
            <a:stCxn id="45" idx="0"/>
            <a:endCxn id="7" idx="2"/>
          </p:cNvCxnSpPr>
          <p:nvPr/>
        </p:nvCxnSpPr>
        <p:spPr bwMode="auto">
          <a:xfrm flipV="1">
            <a:off x="7572844" y="1496154"/>
            <a:ext cx="1720851" cy="442117"/>
          </a:xfrm>
          <a:prstGeom prst="straightConnector1">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9" name="Text Box 65">
            <a:hlinkClick r:id="rId26"/>
            <a:extLst>
              <a:ext uri="{FF2B5EF4-FFF2-40B4-BE49-F238E27FC236}">
                <a16:creationId xmlns:a16="http://schemas.microsoft.com/office/drawing/2014/main" id="{18BB4EE1-682F-498C-AFB3-ECA7E4905647}"/>
              </a:ext>
            </a:extLst>
          </p:cNvPr>
          <p:cNvSpPr txBox="1">
            <a:spLocks noChangeArrowheads="1"/>
          </p:cNvSpPr>
          <p:nvPr/>
        </p:nvSpPr>
        <p:spPr bwMode="auto">
          <a:xfrm>
            <a:off x="8266412" y="1955661"/>
            <a:ext cx="980928" cy="988551"/>
          </a:xfrm>
          <a:prstGeom prst="rect">
            <a:avLst/>
          </a:prstGeom>
          <a:solidFill>
            <a:schemeClr val="bg2">
              <a:lumMod val="60000"/>
              <a:lumOff val="40000"/>
            </a:schemeClr>
          </a:solidFill>
          <a:ln w="9525">
            <a:solidFill>
              <a:schemeClr val="tx2"/>
            </a:solidFill>
            <a:miter lim="800000"/>
            <a:headEnd/>
            <a:tailEnd/>
          </a:ln>
          <a:effectLst/>
        </p:spPr>
        <p:txBody>
          <a:bodyPr lIns="78967" tIns="39483" rIns="78967" bIns="39483" anchor="ctr"/>
          <a:lstStyle>
            <a:lvl1pPr defTabSz="790575" eaLnBrk="0" hangingPunct="0">
              <a:defRPr kumimoji="1">
                <a:solidFill>
                  <a:schemeClr val="tx1"/>
                </a:solidFill>
                <a:latin typeface="Gulim" pitchFamily="50" charset="-127"/>
                <a:ea typeface="Gulim" pitchFamily="50" charset="-127"/>
              </a:defRPr>
            </a:lvl1pPr>
            <a:lvl2pPr marL="742950" indent="-285750" defTabSz="790575" eaLnBrk="0" hangingPunct="0">
              <a:defRPr kumimoji="1">
                <a:solidFill>
                  <a:schemeClr val="tx1"/>
                </a:solidFill>
                <a:latin typeface="Gulim" pitchFamily="50" charset="-127"/>
                <a:ea typeface="Gulim" pitchFamily="50" charset="-127"/>
              </a:defRPr>
            </a:lvl2pPr>
            <a:lvl3pPr marL="1143000" indent="-228600" defTabSz="790575" eaLnBrk="0" hangingPunct="0">
              <a:defRPr kumimoji="1">
                <a:solidFill>
                  <a:schemeClr val="tx1"/>
                </a:solidFill>
                <a:latin typeface="Gulim" pitchFamily="50" charset="-127"/>
                <a:ea typeface="Gulim" pitchFamily="50" charset="-127"/>
              </a:defRPr>
            </a:lvl3pPr>
            <a:lvl4pPr marL="1600200" indent="-228600" defTabSz="790575" eaLnBrk="0" hangingPunct="0">
              <a:defRPr kumimoji="1">
                <a:solidFill>
                  <a:schemeClr val="tx1"/>
                </a:solidFill>
                <a:latin typeface="Gulim" pitchFamily="50" charset="-127"/>
                <a:ea typeface="Gulim" pitchFamily="50" charset="-127"/>
              </a:defRPr>
            </a:lvl4pPr>
            <a:lvl5pPr marL="2057400" indent="-228600" defTabSz="790575" eaLnBrk="0" hangingPunct="0">
              <a:defRPr kumimoji="1">
                <a:solidFill>
                  <a:schemeClr val="tx1"/>
                </a:solidFill>
                <a:latin typeface="Gulim" pitchFamily="50" charset="-127"/>
                <a:ea typeface="Gulim" pitchFamily="50" charset="-127"/>
              </a:defRPr>
            </a:lvl5pPr>
            <a:lvl6pPr marL="25146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6pPr>
            <a:lvl7pPr marL="29718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7pPr>
            <a:lvl8pPr marL="34290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8pPr>
            <a:lvl9pPr marL="38862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9pPr>
          </a:lstStyle>
          <a:p>
            <a:pPr algn="ctr" eaLnBrk="1" hangingPunct="1">
              <a:lnSpc>
                <a:spcPct val="90000"/>
              </a:lnSpc>
            </a:pPr>
            <a:r>
              <a:rPr kumimoji="0" lang="en-US" altLang="ja-JP" sz="1100" b="1" dirty="0">
                <a:solidFill>
                  <a:srgbClr val="002060"/>
                </a:solidFill>
                <a:latin typeface="Calibri"/>
                <a:ea typeface="ＭＳ Ｐゴシック" pitchFamily="34" charset="-128"/>
              </a:rPr>
              <a:t>NABET</a:t>
            </a:r>
          </a:p>
          <a:p>
            <a:pPr algn="ctr" eaLnBrk="1" hangingPunct="1">
              <a:lnSpc>
                <a:spcPct val="90000"/>
              </a:lnSpc>
            </a:pPr>
            <a:r>
              <a:rPr kumimoji="0" lang="en-US" altLang="ja-JP" sz="1100" dirty="0">
                <a:solidFill>
                  <a:srgbClr val="002060"/>
                </a:solidFill>
                <a:latin typeface="Calibri"/>
                <a:ea typeface="ＭＳ Ｐゴシック" pitchFamily="34" charset="-128"/>
              </a:rPr>
              <a:t>National Accreditation  Board for Education and Training</a:t>
            </a:r>
          </a:p>
        </p:txBody>
      </p:sp>
      <p:sp>
        <p:nvSpPr>
          <p:cNvPr id="50" name="Text Box 66">
            <a:hlinkClick r:id="rId27"/>
            <a:extLst>
              <a:ext uri="{FF2B5EF4-FFF2-40B4-BE49-F238E27FC236}">
                <a16:creationId xmlns:a16="http://schemas.microsoft.com/office/drawing/2014/main" id="{C9605D30-27E6-4E40-9C93-989A3612993F}"/>
              </a:ext>
            </a:extLst>
          </p:cNvPr>
          <p:cNvSpPr txBox="1">
            <a:spLocks noChangeArrowheads="1"/>
          </p:cNvSpPr>
          <p:nvPr/>
        </p:nvSpPr>
        <p:spPr bwMode="auto">
          <a:xfrm>
            <a:off x="9417458" y="1954365"/>
            <a:ext cx="1004159" cy="953779"/>
          </a:xfrm>
          <a:prstGeom prst="rect">
            <a:avLst/>
          </a:prstGeom>
          <a:solidFill>
            <a:schemeClr val="bg2">
              <a:lumMod val="60000"/>
              <a:lumOff val="40000"/>
            </a:schemeClr>
          </a:solidFill>
          <a:ln w="9525">
            <a:solidFill>
              <a:schemeClr val="tx2"/>
            </a:solidFill>
            <a:miter lim="800000"/>
            <a:headEnd/>
            <a:tailEnd/>
          </a:ln>
          <a:effectLst/>
        </p:spPr>
        <p:txBody>
          <a:bodyPr lIns="78967" tIns="39483" rIns="78967" bIns="39483" anchor="ctr"/>
          <a:lstStyle>
            <a:lvl1pPr defTabSz="790575" eaLnBrk="0" hangingPunct="0">
              <a:defRPr kumimoji="1">
                <a:solidFill>
                  <a:schemeClr val="tx1"/>
                </a:solidFill>
                <a:latin typeface="Gulim" pitchFamily="50" charset="-127"/>
                <a:ea typeface="Gulim" pitchFamily="50" charset="-127"/>
              </a:defRPr>
            </a:lvl1pPr>
            <a:lvl2pPr marL="742950" indent="-285750" defTabSz="790575" eaLnBrk="0" hangingPunct="0">
              <a:defRPr kumimoji="1">
                <a:solidFill>
                  <a:schemeClr val="tx1"/>
                </a:solidFill>
                <a:latin typeface="Gulim" pitchFamily="50" charset="-127"/>
                <a:ea typeface="Gulim" pitchFamily="50" charset="-127"/>
              </a:defRPr>
            </a:lvl2pPr>
            <a:lvl3pPr marL="1143000" indent="-228600" defTabSz="790575" eaLnBrk="0" hangingPunct="0">
              <a:defRPr kumimoji="1">
                <a:solidFill>
                  <a:schemeClr val="tx1"/>
                </a:solidFill>
                <a:latin typeface="Gulim" pitchFamily="50" charset="-127"/>
                <a:ea typeface="Gulim" pitchFamily="50" charset="-127"/>
              </a:defRPr>
            </a:lvl3pPr>
            <a:lvl4pPr marL="1600200" indent="-228600" defTabSz="790575" eaLnBrk="0" hangingPunct="0">
              <a:defRPr kumimoji="1">
                <a:solidFill>
                  <a:schemeClr val="tx1"/>
                </a:solidFill>
                <a:latin typeface="Gulim" pitchFamily="50" charset="-127"/>
                <a:ea typeface="Gulim" pitchFamily="50" charset="-127"/>
              </a:defRPr>
            </a:lvl4pPr>
            <a:lvl5pPr marL="2057400" indent="-228600" defTabSz="790575" eaLnBrk="0" hangingPunct="0">
              <a:defRPr kumimoji="1">
                <a:solidFill>
                  <a:schemeClr val="tx1"/>
                </a:solidFill>
                <a:latin typeface="Gulim" pitchFamily="50" charset="-127"/>
                <a:ea typeface="Gulim" pitchFamily="50" charset="-127"/>
              </a:defRPr>
            </a:lvl5pPr>
            <a:lvl6pPr marL="25146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6pPr>
            <a:lvl7pPr marL="29718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7pPr>
            <a:lvl8pPr marL="34290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8pPr>
            <a:lvl9pPr marL="38862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9pPr>
          </a:lstStyle>
          <a:p>
            <a:pPr algn="ctr" eaLnBrk="1" hangingPunct="1">
              <a:lnSpc>
                <a:spcPct val="90000"/>
              </a:lnSpc>
            </a:pPr>
            <a:r>
              <a:rPr kumimoji="0" lang="en-US" altLang="ja-JP" sz="1100" b="1" dirty="0">
                <a:solidFill>
                  <a:srgbClr val="002060"/>
                </a:solidFill>
                <a:latin typeface="Calibri"/>
                <a:ea typeface="ＭＳ Ｐゴシック" pitchFamily="34" charset="-128"/>
              </a:rPr>
              <a:t>NABH</a:t>
            </a:r>
          </a:p>
          <a:p>
            <a:pPr algn="ctr" eaLnBrk="1" hangingPunct="1">
              <a:lnSpc>
                <a:spcPct val="90000"/>
              </a:lnSpc>
            </a:pPr>
            <a:r>
              <a:rPr kumimoji="0" lang="en-US" altLang="ja-JP" sz="1100" dirty="0">
                <a:solidFill>
                  <a:srgbClr val="002060"/>
                </a:solidFill>
                <a:latin typeface="Calibri"/>
                <a:ea typeface="ＭＳ Ｐゴシック" pitchFamily="34" charset="-128"/>
              </a:rPr>
              <a:t>National Accreditation Board for Hospital &amp; Healthcare</a:t>
            </a:r>
          </a:p>
        </p:txBody>
      </p:sp>
      <p:cxnSp>
        <p:nvCxnSpPr>
          <p:cNvPr id="51" name="AutoShape 67">
            <a:extLst>
              <a:ext uri="{FF2B5EF4-FFF2-40B4-BE49-F238E27FC236}">
                <a16:creationId xmlns:a16="http://schemas.microsoft.com/office/drawing/2014/main" id="{53F867A8-F55E-4057-9842-647D6021A34A}"/>
              </a:ext>
            </a:extLst>
          </p:cNvPr>
          <p:cNvCxnSpPr>
            <a:cxnSpLocks noChangeShapeType="1"/>
            <a:stCxn id="46" idx="2"/>
            <a:endCxn id="50" idx="0"/>
          </p:cNvCxnSpPr>
          <p:nvPr/>
        </p:nvCxnSpPr>
        <p:spPr bwMode="auto">
          <a:xfrm rot="16200000" flipH="1">
            <a:off x="8039520" y="74349"/>
            <a:ext cx="509927" cy="3250107"/>
          </a:xfrm>
          <a:prstGeom prst="bentConnector3">
            <a:avLst>
              <a:gd name="adj1" fmla="val 50000"/>
            </a:avLst>
          </a:prstGeom>
          <a:noFill/>
          <a:ln w="9525">
            <a:solidFill>
              <a:schemeClr val="tx2"/>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2" name="AutoShape 68">
            <a:extLst>
              <a:ext uri="{FF2B5EF4-FFF2-40B4-BE49-F238E27FC236}">
                <a16:creationId xmlns:a16="http://schemas.microsoft.com/office/drawing/2014/main" id="{7693E817-BB6A-42AB-84A4-9C34D60AEA4C}"/>
              </a:ext>
            </a:extLst>
          </p:cNvPr>
          <p:cNvCxnSpPr>
            <a:cxnSpLocks noChangeShapeType="1"/>
            <a:stCxn id="46" idx="2"/>
            <a:endCxn id="49" idx="0"/>
          </p:cNvCxnSpPr>
          <p:nvPr/>
        </p:nvCxnSpPr>
        <p:spPr bwMode="auto">
          <a:xfrm rot="16200000" flipH="1">
            <a:off x="7457542" y="656328"/>
            <a:ext cx="511219" cy="2087449"/>
          </a:xfrm>
          <a:prstGeom prst="bentConnector3">
            <a:avLst>
              <a:gd name="adj1" fmla="val 50000"/>
            </a:avLst>
          </a:prstGeom>
          <a:noFill/>
          <a:ln w="9525">
            <a:solidFill>
              <a:schemeClr val="tx2"/>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3" name="AutoShape 69">
            <a:extLst>
              <a:ext uri="{FF2B5EF4-FFF2-40B4-BE49-F238E27FC236}">
                <a16:creationId xmlns:a16="http://schemas.microsoft.com/office/drawing/2014/main" id="{6AAFE3F7-579A-432D-9AD5-CA48472D8B21}"/>
              </a:ext>
            </a:extLst>
          </p:cNvPr>
          <p:cNvCxnSpPr>
            <a:cxnSpLocks noChangeShapeType="1"/>
            <a:stCxn id="46" idx="2"/>
            <a:endCxn id="45" idx="0"/>
          </p:cNvCxnSpPr>
          <p:nvPr/>
        </p:nvCxnSpPr>
        <p:spPr bwMode="auto">
          <a:xfrm rot="16200000" flipH="1">
            <a:off x="6874228" y="1239642"/>
            <a:ext cx="493831" cy="903412"/>
          </a:xfrm>
          <a:prstGeom prst="bentConnector3">
            <a:avLst>
              <a:gd name="adj1" fmla="val 50000"/>
            </a:avLst>
          </a:prstGeom>
          <a:noFill/>
          <a:ln w="9525">
            <a:solidFill>
              <a:schemeClr val="tx2"/>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4" name="AutoShape 82">
            <a:extLst>
              <a:ext uri="{FF2B5EF4-FFF2-40B4-BE49-F238E27FC236}">
                <a16:creationId xmlns:a16="http://schemas.microsoft.com/office/drawing/2014/main" id="{9B4D223D-63E5-4455-B21D-22608E72EA77}"/>
              </a:ext>
            </a:extLst>
          </p:cNvPr>
          <p:cNvCxnSpPr>
            <a:cxnSpLocks noChangeShapeType="1"/>
            <a:stCxn id="33" idx="3"/>
            <a:endCxn id="18" idx="2"/>
          </p:cNvCxnSpPr>
          <p:nvPr/>
        </p:nvCxnSpPr>
        <p:spPr bwMode="auto">
          <a:xfrm>
            <a:off x="6535411" y="2951061"/>
            <a:ext cx="324128" cy="214195"/>
          </a:xfrm>
          <a:prstGeom prst="straightConnector1">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5" name="Title 1">
            <a:extLst>
              <a:ext uri="{FF2B5EF4-FFF2-40B4-BE49-F238E27FC236}">
                <a16:creationId xmlns:a16="http://schemas.microsoft.com/office/drawing/2014/main" id="{06BCC38E-2E5D-4D63-85ED-BA8C1DD4F6B1}"/>
              </a:ext>
            </a:extLst>
          </p:cNvPr>
          <p:cNvSpPr txBox="1">
            <a:spLocks/>
          </p:cNvSpPr>
          <p:nvPr/>
        </p:nvSpPr>
        <p:spPr>
          <a:xfrm>
            <a:off x="221755" y="18724"/>
            <a:ext cx="10265235" cy="533399"/>
          </a:xfrm>
          <a:prstGeom prst="rect">
            <a:avLst/>
          </a:prstGeom>
          <a:noFill/>
          <a:ln>
            <a:noFill/>
          </a:ln>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altLang="ko-KR" sz="3600" b="1" dirty="0">
                <a:solidFill>
                  <a:srgbClr val="002060"/>
                </a:solidFill>
                <a:latin typeface="Century Gothic" panose="020B0502020202020204" pitchFamily="34" charset="0"/>
                <a:cs typeface="Calibri" panose="020F0502020204030204" pitchFamily="34" charset="0"/>
              </a:rPr>
              <a:t>Conformity Assessment, Certification - India</a:t>
            </a:r>
            <a:endParaRPr lang="en-US" altLang="ja-JP" sz="3600" b="1" dirty="0">
              <a:solidFill>
                <a:srgbClr val="002060"/>
              </a:solidFill>
              <a:latin typeface="Century Gothic" panose="020B0502020202020204" pitchFamily="34" charset="0"/>
              <a:cs typeface="Calibri" panose="020F0502020204030204" pitchFamily="34" charset="0"/>
            </a:endParaRPr>
          </a:p>
        </p:txBody>
      </p:sp>
      <p:cxnSp>
        <p:nvCxnSpPr>
          <p:cNvPr id="56" name="Straight Connector 55">
            <a:extLst>
              <a:ext uri="{FF2B5EF4-FFF2-40B4-BE49-F238E27FC236}">
                <a16:creationId xmlns:a16="http://schemas.microsoft.com/office/drawing/2014/main" id="{07A24700-1653-42B0-8D82-34F4D8161037}"/>
              </a:ext>
            </a:extLst>
          </p:cNvPr>
          <p:cNvCxnSpPr>
            <a:stCxn id="3" idx="2"/>
          </p:cNvCxnSpPr>
          <p:nvPr/>
        </p:nvCxnSpPr>
        <p:spPr>
          <a:xfrm>
            <a:off x="5655015" y="3721625"/>
            <a:ext cx="0" cy="353707"/>
          </a:xfrm>
          <a:prstGeom prst="line">
            <a:avLst/>
          </a:prstGeom>
          <a:ln w="9525" cap="flat">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57" name="AutoShape 46">
            <a:extLst>
              <a:ext uri="{FF2B5EF4-FFF2-40B4-BE49-F238E27FC236}">
                <a16:creationId xmlns:a16="http://schemas.microsoft.com/office/drawing/2014/main" id="{1F3414CA-B5A2-492F-93E3-414A768C585C}"/>
              </a:ext>
            </a:extLst>
          </p:cNvPr>
          <p:cNvCxnSpPr>
            <a:cxnSpLocks noChangeShapeType="1"/>
          </p:cNvCxnSpPr>
          <p:nvPr/>
        </p:nvCxnSpPr>
        <p:spPr bwMode="auto">
          <a:xfrm flipH="1" flipV="1">
            <a:off x="3124293" y="3194471"/>
            <a:ext cx="244061" cy="7415"/>
          </a:xfrm>
          <a:prstGeom prst="straightConnector1">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8" name="Elbow Connector 220">
            <a:extLst>
              <a:ext uri="{FF2B5EF4-FFF2-40B4-BE49-F238E27FC236}">
                <a16:creationId xmlns:a16="http://schemas.microsoft.com/office/drawing/2014/main" id="{01700142-1141-474D-9D9B-90858A00E286}"/>
              </a:ext>
            </a:extLst>
          </p:cNvPr>
          <p:cNvCxnSpPr/>
          <p:nvPr/>
        </p:nvCxnSpPr>
        <p:spPr>
          <a:xfrm flipV="1">
            <a:off x="3077902" y="3879865"/>
            <a:ext cx="293895" cy="369923"/>
          </a:xfrm>
          <a:prstGeom prst="bentConnector3">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59" name="Text Box 34">
            <a:hlinkClick r:id="rId15"/>
            <a:extLst>
              <a:ext uri="{FF2B5EF4-FFF2-40B4-BE49-F238E27FC236}">
                <a16:creationId xmlns:a16="http://schemas.microsoft.com/office/drawing/2014/main" id="{2A133A85-D751-4170-8781-5880B7503831}"/>
              </a:ext>
            </a:extLst>
          </p:cNvPr>
          <p:cNvSpPr txBox="1">
            <a:spLocks noChangeArrowheads="1"/>
          </p:cNvSpPr>
          <p:nvPr/>
        </p:nvSpPr>
        <p:spPr bwMode="auto">
          <a:xfrm>
            <a:off x="9155917" y="4470042"/>
            <a:ext cx="1265705" cy="789519"/>
          </a:xfrm>
          <a:prstGeom prst="rect">
            <a:avLst/>
          </a:prstGeom>
          <a:solidFill>
            <a:schemeClr val="bg2">
              <a:lumMod val="60000"/>
              <a:lumOff val="40000"/>
            </a:schemeClr>
          </a:solidFill>
          <a:ln w="9525">
            <a:solidFill>
              <a:schemeClr val="tx2"/>
            </a:solidFill>
            <a:miter lim="800000"/>
            <a:headEnd/>
            <a:tailEnd/>
          </a:ln>
          <a:effectLst/>
        </p:spPr>
        <p:txBody>
          <a:bodyPr lIns="78967" tIns="39483" rIns="78967" bIns="39483"/>
          <a:lstStyle>
            <a:lvl1pPr defTabSz="790575" eaLnBrk="0" hangingPunct="0">
              <a:defRPr kumimoji="1">
                <a:solidFill>
                  <a:schemeClr val="tx1"/>
                </a:solidFill>
                <a:latin typeface="Gulim" pitchFamily="50" charset="-127"/>
                <a:ea typeface="Gulim" pitchFamily="50" charset="-127"/>
              </a:defRPr>
            </a:lvl1pPr>
            <a:lvl2pPr marL="742950" indent="-285750" defTabSz="790575" eaLnBrk="0" hangingPunct="0">
              <a:defRPr kumimoji="1">
                <a:solidFill>
                  <a:schemeClr val="tx1"/>
                </a:solidFill>
                <a:latin typeface="Gulim" pitchFamily="50" charset="-127"/>
                <a:ea typeface="Gulim" pitchFamily="50" charset="-127"/>
              </a:defRPr>
            </a:lvl2pPr>
            <a:lvl3pPr marL="1143000" indent="-228600" defTabSz="790575" eaLnBrk="0" hangingPunct="0">
              <a:defRPr kumimoji="1">
                <a:solidFill>
                  <a:schemeClr val="tx1"/>
                </a:solidFill>
                <a:latin typeface="Gulim" pitchFamily="50" charset="-127"/>
                <a:ea typeface="Gulim" pitchFamily="50" charset="-127"/>
              </a:defRPr>
            </a:lvl3pPr>
            <a:lvl4pPr marL="1600200" indent="-228600" defTabSz="790575" eaLnBrk="0" hangingPunct="0">
              <a:defRPr kumimoji="1">
                <a:solidFill>
                  <a:schemeClr val="tx1"/>
                </a:solidFill>
                <a:latin typeface="Gulim" pitchFamily="50" charset="-127"/>
                <a:ea typeface="Gulim" pitchFamily="50" charset="-127"/>
              </a:defRPr>
            </a:lvl4pPr>
            <a:lvl5pPr marL="2057400" indent="-228600" defTabSz="790575" eaLnBrk="0" hangingPunct="0">
              <a:defRPr kumimoji="1">
                <a:solidFill>
                  <a:schemeClr val="tx1"/>
                </a:solidFill>
                <a:latin typeface="Gulim" pitchFamily="50" charset="-127"/>
                <a:ea typeface="Gulim" pitchFamily="50" charset="-127"/>
              </a:defRPr>
            </a:lvl5pPr>
            <a:lvl6pPr marL="25146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6pPr>
            <a:lvl7pPr marL="29718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7pPr>
            <a:lvl8pPr marL="34290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8pPr>
            <a:lvl9pPr marL="38862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9pPr>
          </a:lstStyle>
          <a:p>
            <a:pPr algn="ctr" eaLnBrk="1" hangingPunct="1">
              <a:lnSpc>
                <a:spcPct val="90000"/>
              </a:lnSpc>
            </a:pPr>
            <a:r>
              <a:rPr kumimoji="0" lang="en-US" altLang="ja-JP" sz="1100" b="1" dirty="0">
                <a:solidFill>
                  <a:srgbClr val="002060"/>
                </a:solidFill>
                <a:latin typeface="Calibri"/>
                <a:ea typeface="ＭＳ Ｐゴシック" pitchFamily="34" charset="-128"/>
              </a:rPr>
              <a:t>Ministry of Commerce  (Notification Authority)</a:t>
            </a:r>
            <a:endParaRPr kumimoji="0" lang="en-US" altLang="ja-JP" sz="1100" dirty="0">
              <a:solidFill>
                <a:srgbClr val="002060"/>
              </a:solidFill>
              <a:latin typeface="Calibri"/>
              <a:ea typeface="ＭＳ Ｐゴシック" pitchFamily="34" charset="-128"/>
              <a:cs typeface="Times New Roman" pitchFamily="18" charset="0"/>
            </a:endParaRPr>
          </a:p>
        </p:txBody>
      </p:sp>
      <p:cxnSp>
        <p:nvCxnSpPr>
          <p:cNvPr id="60" name="Elbow Connector 14">
            <a:extLst>
              <a:ext uri="{FF2B5EF4-FFF2-40B4-BE49-F238E27FC236}">
                <a16:creationId xmlns:a16="http://schemas.microsoft.com/office/drawing/2014/main" id="{16261619-D9CE-4D8F-AB1C-7D7F0926B5C6}"/>
              </a:ext>
            </a:extLst>
          </p:cNvPr>
          <p:cNvCxnSpPr>
            <a:stCxn id="10" idx="6"/>
            <a:endCxn id="59" idx="0"/>
          </p:cNvCxnSpPr>
          <p:nvPr/>
        </p:nvCxnSpPr>
        <p:spPr>
          <a:xfrm>
            <a:off x="8996050" y="3854935"/>
            <a:ext cx="792717" cy="615115"/>
          </a:xfrm>
          <a:prstGeom prst="bentConnector2">
            <a:avLst/>
          </a:prstGeom>
          <a:ln>
            <a:solidFill>
              <a:schemeClr val="tx2"/>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61" name="Text Box 57">
            <a:hlinkClick r:id="rId23"/>
            <a:extLst>
              <a:ext uri="{FF2B5EF4-FFF2-40B4-BE49-F238E27FC236}">
                <a16:creationId xmlns:a16="http://schemas.microsoft.com/office/drawing/2014/main" id="{266BD00D-7C4E-4357-884F-CDA37CF2D56A}"/>
              </a:ext>
            </a:extLst>
          </p:cNvPr>
          <p:cNvSpPr txBox="1">
            <a:spLocks noChangeArrowheads="1"/>
          </p:cNvSpPr>
          <p:nvPr/>
        </p:nvSpPr>
        <p:spPr bwMode="auto">
          <a:xfrm>
            <a:off x="4965600" y="5499344"/>
            <a:ext cx="1756284" cy="666537"/>
          </a:xfrm>
          <a:prstGeom prst="rect">
            <a:avLst/>
          </a:prstGeom>
          <a:solidFill>
            <a:schemeClr val="accent4">
              <a:lumMod val="20000"/>
              <a:lumOff val="80000"/>
            </a:schemeClr>
          </a:solidFill>
          <a:ln w="9525">
            <a:solidFill>
              <a:schemeClr val="bg1"/>
            </a:solidFill>
            <a:miter lim="800000"/>
            <a:headEnd/>
            <a:tailEnd/>
          </a:ln>
          <a:effectLst/>
        </p:spPr>
        <p:txBody>
          <a:bodyPr lIns="78967" tIns="39483" rIns="78967" bIns="39483" anchor="ctr"/>
          <a:lstStyle>
            <a:lvl1pPr defTabSz="790575" eaLnBrk="0" hangingPunct="0">
              <a:defRPr kumimoji="1">
                <a:solidFill>
                  <a:schemeClr val="tx1"/>
                </a:solidFill>
                <a:latin typeface="Gulim" pitchFamily="50" charset="-127"/>
                <a:ea typeface="Gulim" pitchFamily="50" charset="-127"/>
              </a:defRPr>
            </a:lvl1pPr>
            <a:lvl2pPr marL="742950" indent="-285750" defTabSz="790575" eaLnBrk="0" hangingPunct="0">
              <a:defRPr kumimoji="1">
                <a:solidFill>
                  <a:schemeClr val="tx1"/>
                </a:solidFill>
                <a:latin typeface="Gulim" pitchFamily="50" charset="-127"/>
                <a:ea typeface="Gulim" pitchFamily="50" charset="-127"/>
              </a:defRPr>
            </a:lvl2pPr>
            <a:lvl3pPr marL="1143000" indent="-228600" defTabSz="790575" eaLnBrk="0" hangingPunct="0">
              <a:defRPr kumimoji="1">
                <a:solidFill>
                  <a:schemeClr val="tx1"/>
                </a:solidFill>
                <a:latin typeface="Gulim" pitchFamily="50" charset="-127"/>
                <a:ea typeface="Gulim" pitchFamily="50" charset="-127"/>
              </a:defRPr>
            </a:lvl3pPr>
            <a:lvl4pPr marL="1600200" indent="-228600" defTabSz="790575" eaLnBrk="0" hangingPunct="0">
              <a:defRPr kumimoji="1">
                <a:solidFill>
                  <a:schemeClr val="tx1"/>
                </a:solidFill>
                <a:latin typeface="Gulim" pitchFamily="50" charset="-127"/>
                <a:ea typeface="Gulim" pitchFamily="50" charset="-127"/>
              </a:defRPr>
            </a:lvl4pPr>
            <a:lvl5pPr marL="2057400" indent="-228600" defTabSz="790575" eaLnBrk="0" hangingPunct="0">
              <a:defRPr kumimoji="1">
                <a:solidFill>
                  <a:schemeClr val="tx1"/>
                </a:solidFill>
                <a:latin typeface="Gulim" pitchFamily="50" charset="-127"/>
                <a:ea typeface="Gulim" pitchFamily="50" charset="-127"/>
              </a:defRPr>
            </a:lvl5pPr>
            <a:lvl6pPr marL="25146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6pPr>
            <a:lvl7pPr marL="29718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7pPr>
            <a:lvl8pPr marL="34290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8pPr>
            <a:lvl9pPr marL="3886200" indent="-228600" defTabSz="790575" eaLnBrk="0" fontAlgn="base" latinLnBrk="1" hangingPunct="0">
              <a:spcBef>
                <a:spcPct val="0"/>
              </a:spcBef>
              <a:spcAft>
                <a:spcPct val="0"/>
              </a:spcAft>
              <a:defRPr kumimoji="1">
                <a:solidFill>
                  <a:schemeClr val="tx1"/>
                </a:solidFill>
                <a:latin typeface="Gulim" pitchFamily="50" charset="-127"/>
                <a:ea typeface="Gulim" pitchFamily="50" charset="-127"/>
              </a:defRPr>
            </a:lvl9pPr>
          </a:lstStyle>
          <a:p>
            <a:pPr algn="ctr" eaLnBrk="1" hangingPunct="1">
              <a:lnSpc>
                <a:spcPct val="90000"/>
              </a:lnSpc>
            </a:pPr>
            <a:r>
              <a:rPr kumimoji="0" lang="en-US" altLang="ja-JP" sz="1100" b="1" dirty="0">
                <a:solidFill>
                  <a:srgbClr val="002060"/>
                </a:solidFill>
                <a:latin typeface="Calibri"/>
                <a:ea typeface="ＭＳ Ｐゴシック" pitchFamily="34" charset="-128"/>
              </a:rPr>
              <a:t>TEC</a:t>
            </a:r>
          </a:p>
          <a:p>
            <a:pPr algn="ctr" eaLnBrk="1" hangingPunct="1">
              <a:lnSpc>
                <a:spcPct val="90000"/>
              </a:lnSpc>
            </a:pPr>
            <a:r>
              <a:rPr kumimoji="0" lang="en-US" altLang="ja-JP" sz="1100" dirty="0">
                <a:solidFill>
                  <a:srgbClr val="002060"/>
                </a:solidFill>
                <a:latin typeface="Calibri"/>
                <a:ea typeface="ＭＳ Ｐゴシック" pitchFamily="34" charset="-128"/>
              </a:rPr>
              <a:t>Telecommunication Engineering  Center </a:t>
            </a:r>
          </a:p>
        </p:txBody>
      </p:sp>
      <p:cxnSp>
        <p:nvCxnSpPr>
          <p:cNvPr id="62" name="Elbow Connector 256">
            <a:extLst>
              <a:ext uri="{FF2B5EF4-FFF2-40B4-BE49-F238E27FC236}">
                <a16:creationId xmlns:a16="http://schemas.microsoft.com/office/drawing/2014/main" id="{09CF33DE-DF19-4F85-8ECD-5492041837CD}"/>
              </a:ext>
            </a:extLst>
          </p:cNvPr>
          <p:cNvCxnSpPr>
            <a:endCxn id="61" idx="1"/>
          </p:cNvCxnSpPr>
          <p:nvPr/>
        </p:nvCxnSpPr>
        <p:spPr>
          <a:xfrm rot="16200000" flipH="1">
            <a:off x="4524259" y="5391254"/>
            <a:ext cx="762001" cy="120692"/>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63" name="TextBox 62">
            <a:extLst>
              <a:ext uri="{FF2B5EF4-FFF2-40B4-BE49-F238E27FC236}">
                <a16:creationId xmlns:a16="http://schemas.microsoft.com/office/drawing/2014/main" id="{D1DED31C-2E7B-41A5-B926-59ACEC7316AF}"/>
              </a:ext>
            </a:extLst>
          </p:cNvPr>
          <p:cNvSpPr txBox="1"/>
          <p:nvPr/>
        </p:nvSpPr>
        <p:spPr>
          <a:xfrm>
            <a:off x="6859535" y="5329163"/>
            <a:ext cx="3627456" cy="861774"/>
          </a:xfrm>
          <a:prstGeom prst="rect">
            <a:avLst/>
          </a:prstGeom>
          <a:noFill/>
        </p:spPr>
        <p:txBody>
          <a:bodyPr wrap="square" rtlCol="0">
            <a:spAutoFit/>
          </a:bodyPr>
          <a:lstStyle/>
          <a:p>
            <a:r>
              <a:rPr lang="en-US" sz="1000" dirty="0">
                <a:solidFill>
                  <a:srgbClr val="002060"/>
                </a:solidFill>
                <a:latin typeface="Calibri"/>
              </a:rPr>
              <a:t>ILAC - International Laboratory Accreditation Co-operation, APLAC - Asia Pacific Laboratory Accreditation Cooperation, IAF- International Accreditation Forum, PAC - Pacific Accreditation Cooperation, APT - Asia-Pacific </a:t>
            </a:r>
            <a:r>
              <a:rPr lang="en-US" sz="1000" dirty="0" err="1">
                <a:solidFill>
                  <a:srgbClr val="002060"/>
                </a:solidFill>
                <a:latin typeface="Calibri"/>
              </a:rPr>
              <a:t>Telecommunity</a:t>
            </a:r>
            <a:r>
              <a:rPr lang="en-US" sz="1000" dirty="0">
                <a:solidFill>
                  <a:srgbClr val="002060"/>
                </a:solidFill>
                <a:latin typeface="Calibri"/>
              </a:rPr>
              <a:t> </a:t>
            </a:r>
          </a:p>
          <a:p>
            <a:r>
              <a:rPr lang="en-US" sz="1000" dirty="0">
                <a:solidFill>
                  <a:srgbClr val="002060"/>
                </a:solidFill>
                <a:latin typeface="Calibri"/>
              </a:rPr>
              <a:t>OIML - International Organization of legal metrology</a:t>
            </a:r>
          </a:p>
        </p:txBody>
      </p:sp>
      <p:cxnSp>
        <p:nvCxnSpPr>
          <p:cNvPr id="64" name="Elbow Connector 17">
            <a:extLst>
              <a:ext uri="{FF2B5EF4-FFF2-40B4-BE49-F238E27FC236}">
                <a16:creationId xmlns:a16="http://schemas.microsoft.com/office/drawing/2014/main" id="{27584D5A-2310-4D02-AB09-BEFF13C159F6}"/>
              </a:ext>
            </a:extLst>
          </p:cNvPr>
          <p:cNvCxnSpPr>
            <a:stCxn id="46" idx="2"/>
            <a:endCxn id="16" idx="0"/>
          </p:cNvCxnSpPr>
          <p:nvPr/>
        </p:nvCxnSpPr>
        <p:spPr bwMode="auto">
          <a:xfrm rot="5400000">
            <a:off x="5981640" y="1126279"/>
            <a:ext cx="369631" cy="1005957"/>
          </a:xfrm>
          <a:prstGeom prst="bentConnector3">
            <a:avLst>
              <a:gd name="adj1" fmla="val 72490"/>
            </a:avLst>
          </a:prstGeom>
          <a:solidFill>
            <a:schemeClr val="accent1"/>
          </a:solidFill>
          <a:ln w="12700" cap="flat" cmpd="sng" algn="ctr">
            <a:solidFill>
              <a:schemeClr val="tx2"/>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5" name="Elbow Connector 20">
            <a:extLst>
              <a:ext uri="{FF2B5EF4-FFF2-40B4-BE49-F238E27FC236}">
                <a16:creationId xmlns:a16="http://schemas.microsoft.com/office/drawing/2014/main" id="{E214704B-B547-4A41-8C3E-E05793174AD0}"/>
              </a:ext>
            </a:extLst>
          </p:cNvPr>
          <p:cNvCxnSpPr>
            <a:stCxn id="16" idx="3"/>
            <a:endCxn id="39" idx="3"/>
          </p:cNvCxnSpPr>
          <p:nvPr/>
        </p:nvCxnSpPr>
        <p:spPr bwMode="auto">
          <a:xfrm>
            <a:off x="6535410" y="2199272"/>
            <a:ext cx="186477" cy="2144293"/>
          </a:xfrm>
          <a:prstGeom prst="bentConnector3">
            <a:avLst>
              <a:gd name="adj1" fmla="val 204016"/>
            </a:avLst>
          </a:prstGeom>
          <a:solidFill>
            <a:schemeClr val="accent1"/>
          </a:solidFill>
          <a:ln w="12700" cap="flat" cmpd="sng" algn="ctr">
            <a:solidFill>
              <a:schemeClr val="tx2"/>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80905273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833" y="140273"/>
            <a:ext cx="11797259" cy="957007"/>
          </a:xfrm>
        </p:spPr>
        <p:txBody>
          <a:bodyPr>
            <a:normAutofit fontScale="90000"/>
          </a:bodyPr>
          <a:lstStyle/>
          <a:p>
            <a:r>
              <a:rPr lang="en-US" altLang="en-US" sz="3200" b="1" dirty="0">
                <a:solidFill>
                  <a:srgbClr val="002060"/>
                </a:solidFill>
                <a:latin typeface="Century Gothic" panose="020B0502020202020204" pitchFamily="34" charset="0"/>
              </a:rPr>
              <a:t>Other Indian Organization involved in Standard Development </a:t>
            </a:r>
          </a:p>
        </p:txBody>
      </p:sp>
      <p:sp>
        <p:nvSpPr>
          <p:cNvPr id="3" name="Content Placeholder 2"/>
          <p:cNvSpPr>
            <a:spLocks noGrp="1"/>
          </p:cNvSpPr>
          <p:nvPr>
            <p:ph idx="1"/>
          </p:nvPr>
        </p:nvSpPr>
        <p:spPr>
          <a:xfrm>
            <a:off x="374754" y="1097280"/>
            <a:ext cx="11562413" cy="5378470"/>
          </a:xfrm>
        </p:spPr>
        <p:txBody>
          <a:bodyPr>
            <a:noAutofit/>
          </a:bodyPr>
          <a:lstStyle/>
          <a:p>
            <a:pPr marL="449263" indent="-358775" algn="just">
              <a:lnSpc>
                <a:spcPct val="107000"/>
              </a:lnSpc>
              <a:spcBef>
                <a:spcPts val="0"/>
              </a:spcBef>
              <a:tabLst>
                <a:tab pos="539750" algn="l"/>
              </a:tabLst>
            </a:pPr>
            <a:r>
              <a:rPr lang="en-US" sz="1800" b="1" dirty="0">
                <a:solidFill>
                  <a:srgbClr val="002060"/>
                </a:solidFill>
                <a:effectLst/>
                <a:ea typeface="Calibri" panose="020F0502020204030204" pitchFamily="34" charset="0"/>
                <a:cs typeface="Times New Roman" panose="02020603050405020304" pitchFamily="18" charset="0"/>
              </a:rPr>
              <a:t>The statutory provisions under Section 10 (2) (c) of BIS Act 2016 and Section 30 of BIS Rules, 2018 confer upon BIS, powers to recognize any SDO in India for development of standards.</a:t>
            </a:r>
          </a:p>
          <a:p>
            <a:pPr marL="449263" indent="-358775" algn="just">
              <a:lnSpc>
                <a:spcPct val="107000"/>
              </a:lnSpc>
              <a:spcBef>
                <a:spcPts val="0"/>
              </a:spcBef>
              <a:tabLst>
                <a:tab pos="539750" algn="l"/>
              </a:tabLst>
            </a:pPr>
            <a:r>
              <a:rPr lang="en-US" sz="1800" b="1" dirty="0">
                <a:solidFill>
                  <a:srgbClr val="002060"/>
                </a:solidFill>
                <a:ea typeface="Calibri" panose="020F0502020204030204" pitchFamily="34" charset="0"/>
                <a:cs typeface="Times New Roman" panose="02020603050405020304" pitchFamily="18" charset="0"/>
              </a:rPr>
              <a:t>Many industries and professional bodies, formulate sector specific standards:</a:t>
            </a:r>
          </a:p>
          <a:p>
            <a:pPr marL="906463" lvl="1" indent="-358775" algn="just">
              <a:lnSpc>
                <a:spcPct val="107000"/>
              </a:lnSpc>
              <a:spcBef>
                <a:spcPts val="0"/>
              </a:spcBef>
              <a:buFont typeface="Wingdings" panose="05000000000000000000" pitchFamily="2" charset="2"/>
              <a:buChar char="ü"/>
              <a:tabLst>
                <a:tab pos="539750" algn="l"/>
              </a:tabLst>
            </a:pPr>
            <a:r>
              <a:rPr lang="en-IN" sz="1600" u="sng" dirty="0">
                <a:solidFill>
                  <a:srgbClr val="0563C1"/>
                </a:solidFill>
                <a:effectLst/>
                <a:ea typeface="Times New Roman" panose="02020603050405020304" pitchFamily="18" charset="0"/>
                <a:cs typeface="Times New Roman" panose="02020603050405020304" pitchFamily="18" charset="0"/>
                <a:hlinkClick r:id="rId3"/>
              </a:rPr>
              <a:t>Railways Design &amp; Standards Organization (RDSO)</a:t>
            </a:r>
            <a:endParaRPr lang="en-IN" sz="1600" u="sng" dirty="0">
              <a:solidFill>
                <a:srgbClr val="0563C1"/>
              </a:solidFill>
              <a:effectLst/>
              <a:ea typeface="Times New Roman" panose="02020603050405020304" pitchFamily="18" charset="0"/>
              <a:cs typeface="Times New Roman" panose="02020603050405020304" pitchFamily="18" charset="0"/>
            </a:endParaRPr>
          </a:p>
          <a:p>
            <a:pPr marL="906463" lvl="1" indent="-358775" algn="just">
              <a:lnSpc>
                <a:spcPct val="107000"/>
              </a:lnSpc>
              <a:spcBef>
                <a:spcPts val="0"/>
              </a:spcBef>
              <a:buFont typeface="Wingdings" panose="05000000000000000000" pitchFamily="2" charset="2"/>
              <a:buChar char="ü"/>
              <a:tabLst>
                <a:tab pos="539750" algn="l"/>
              </a:tabLst>
            </a:pPr>
            <a:r>
              <a:rPr lang="en-IN" sz="1600" u="sng" dirty="0">
                <a:solidFill>
                  <a:srgbClr val="0563C1"/>
                </a:solidFill>
                <a:effectLst/>
                <a:ea typeface="Times New Roman" panose="02020603050405020304" pitchFamily="18" charset="0"/>
                <a:cs typeface="Times New Roman" panose="02020603050405020304" pitchFamily="18" charset="0"/>
                <a:hlinkClick r:id="rId4"/>
              </a:rPr>
              <a:t>Ministry of Environment, Forest and Climate Change (</a:t>
            </a:r>
            <a:r>
              <a:rPr lang="en-IN" sz="1600" u="sng" dirty="0" err="1">
                <a:solidFill>
                  <a:srgbClr val="0563C1"/>
                </a:solidFill>
                <a:effectLst/>
                <a:ea typeface="Times New Roman" panose="02020603050405020304" pitchFamily="18" charset="0"/>
                <a:cs typeface="Times New Roman" panose="02020603050405020304" pitchFamily="18" charset="0"/>
                <a:hlinkClick r:id="rId4"/>
              </a:rPr>
              <a:t>MoEFCC</a:t>
            </a:r>
            <a:r>
              <a:rPr lang="en-IN" sz="1600" u="sng" dirty="0">
                <a:solidFill>
                  <a:srgbClr val="0563C1"/>
                </a:solidFill>
                <a:effectLst/>
                <a:ea typeface="Times New Roman" panose="02020603050405020304" pitchFamily="18" charset="0"/>
                <a:cs typeface="Times New Roman" panose="02020603050405020304" pitchFamily="18" charset="0"/>
                <a:hlinkClick r:id="rId4"/>
              </a:rPr>
              <a:t>)</a:t>
            </a:r>
            <a:endParaRPr lang="en-IN" sz="1600" u="sng" dirty="0">
              <a:solidFill>
                <a:srgbClr val="0563C1"/>
              </a:solidFill>
              <a:ea typeface="Times New Roman" panose="02020603050405020304" pitchFamily="18" charset="0"/>
              <a:cs typeface="Times New Roman" panose="02020603050405020304" pitchFamily="18" charset="0"/>
            </a:endParaRPr>
          </a:p>
          <a:p>
            <a:pPr marL="1363663" lvl="2" indent="-358775" algn="just">
              <a:lnSpc>
                <a:spcPct val="107000"/>
              </a:lnSpc>
              <a:spcBef>
                <a:spcPts val="0"/>
              </a:spcBef>
              <a:buFont typeface="Wingdings" panose="05000000000000000000" pitchFamily="2" charset="2"/>
              <a:buChar char="ü"/>
              <a:tabLst>
                <a:tab pos="539750" algn="l"/>
              </a:tabLst>
            </a:pPr>
            <a:r>
              <a:rPr lang="en-IN" sz="1200" u="sng" dirty="0">
                <a:solidFill>
                  <a:srgbClr val="0563C1"/>
                </a:solidFill>
                <a:ea typeface="Times New Roman" panose="02020603050405020304" pitchFamily="18" charset="0"/>
                <a:cs typeface="Times New Roman" panose="02020603050405020304" pitchFamily="18" charset="0"/>
                <a:hlinkClick r:id="rId5"/>
              </a:rPr>
              <a:t>Central Pollution Control Board (CPCB)</a:t>
            </a:r>
            <a:endParaRPr lang="en-IN" sz="1200" u="sng" dirty="0">
              <a:solidFill>
                <a:srgbClr val="0563C1"/>
              </a:solidFill>
              <a:ea typeface="Times New Roman" panose="02020603050405020304" pitchFamily="18" charset="0"/>
              <a:cs typeface="Times New Roman" panose="02020603050405020304" pitchFamily="18" charset="0"/>
            </a:endParaRPr>
          </a:p>
          <a:p>
            <a:pPr marL="906463" lvl="1" indent="-358775" algn="just">
              <a:lnSpc>
                <a:spcPct val="107000"/>
              </a:lnSpc>
              <a:spcBef>
                <a:spcPts val="0"/>
              </a:spcBef>
              <a:buFont typeface="Wingdings" panose="05000000000000000000" pitchFamily="2" charset="2"/>
              <a:buChar char="ü"/>
              <a:tabLst>
                <a:tab pos="539750" algn="l"/>
              </a:tabLst>
            </a:pPr>
            <a:r>
              <a:rPr lang="en-IN" sz="1600" u="sng" dirty="0">
                <a:solidFill>
                  <a:srgbClr val="0563C1"/>
                </a:solidFill>
                <a:effectLst/>
                <a:ea typeface="Times New Roman" panose="02020603050405020304" pitchFamily="18" charset="0"/>
                <a:cs typeface="Times New Roman" panose="02020603050405020304" pitchFamily="18" charset="0"/>
                <a:hlinkClick r:id="rId6"/>
              </a:rPr>
              <a:t>Quality Council of India (QCI)</a:t>
            </a:r>
            <a:endParaRPr lang="en-IN" sz="1600" u="sng" dirty="0">
              <a:solidFill>
                <a:srgbClr val="0563C1"/>
              </a:solidFill>
              <a:ea typeface="Times New Roman" panose="02020603050405020304" pitchFamily="18" charset="0"/>
              <a:cs typeface="Times New Roman" panose="02020603050405020304" pitchFamily="18" charset="0"/>
            </a:endParaRPr>
          </a:p>
          <a:p>
            <a:pPr marL="906463" lvl="1" indent="-358775" algn="just">
              <a:lnSpc>
                <a:spcPct val="107000"/>
              </a:lnSpc>
              <a:spcBef>
                <a:spcPts val="0"/>
              </a:spcBef>
              <a:buFont typeface="Wingdings" panose="05000000000000000000" pitchFamily="2" charset="2"/>
              <a:buChar char="ü"/>
              <a:tabLst>
                <a:tab pos="539750" algn="l"/>
              </a:tabLst>
            </a:pPr>
            <a:r>
              <a:rPr lang="en-IN" sz="1600" u="sng" dirty="0">
                <a:solidFill>
                  <a:srgbClr val="0563C1"/>
                </a:solidFill>
                <a:effectLst/>
                <a:ea typeface="Times New Roman" panose="02020603050405020304" pitchFamily="18" charset="0"/>
                <a:cs typeface="Times New Roman" panose="02020603050405020304" pitchFamily="18" charset="0"/>
                <a:hlinkClick r:id="rId7"/>
              </a:rPr>
              <a:t>Directorate of Standardization (DoS)</a:t>
            </a:r>
            <a:r>
              <a:rPr lang="en-IN" sz="1600" u="sng" dirty="0">
                <a:solidFill>
                  <a:srgbClr val="0563C1"/>
                </a:solidFill>
                <a:effectLst/>
                <a:ea typeface="Times New Roman" panose="02020603050405020304" pitchFamily="18" charset="0"/>
                <a:cs typeface="Times New Roman" panose="02020603050405020304" pitchFamily="18" charset="0"/>
              </a:rPr>
              <a:t> – Ministry of Defence</a:t>
            </a:r>
            <a:endParaRPr lang="en-IN" sz="1600" u="sng" dirty="0">
              <a:solidFill>
                <a:srgbClr val="0563C1"/>
              </a:solidFill>
              <a:ea typeface="Times New Roman" panose="02020603050405020304" pitchFamily="18" charset="0"/>
              <a:cs typeface="Times New Roman" panose="02020603050405020304" pitchFamily="18" charset="0"/>
            </a:endParaRPr>
          </a:p>
          <a:p>
            <a:pPr marL="906463" lvl="1" indent="-358775" algn="just">
              <a:lnSpc>
                <a:spcPct val="107000"/>
              </a:lnSpc>
              <a:spcBef>
                <a:spcPts val="0"/>
              </a:spcBef>
              <a:buFont typeface="Wingdings" panose="05000000000000000000" pitchFamily="2" charset="2"/>
              <a:buChar char="ü"/>
              <a:tabLst>
                <a:tab pos="539750" algn="l"/>
              </a:tabLst>
            </a:pPr>
            <a:r>
              <a:rPr lang="en-IN" sz="1600" u="sng" dirty="0">
                <a:solidFill>
                  <a:srgbClr val="0563C1"/>
                </a:solidFill>
                <a:effectLst/>
                <a:ea typeface="Times New Roman" panose="02020603050405020304" pitchFamily="18" charset="0"/>
                <a:cs typeface="Times New Roman" panose="02020603050405020304" pitchFamily="18" charset="0"/>
                <a:hlinkClick r:id="rId8"/>
              </a:rPr>
              <a:t>Bureau of Energy Efficiency (BEE)</a:t>
            </a:r>
            <a:endParaRPr lang="en-IN" sz="1600" u="sng" dirty="0">
              <a:solidFill>
                <a:srgbClr val="0563C1"/>
              </a:solidFill>
              <a:ea typeface="Times New Roman" panose="02020603050405020304" pitchFamily="18" charset="0"/>
              <a:cs typeface="Times New Roman" panose="02020603050405020304" pitchFamily="18" charset="0"/>
            </a:endParaRPr>
          </a:p>
          <a:p>
            <a:pPr marL="906463" lvl="1" indent="-358775" algn="just">
              <a:lnSpc>
                <a:spcPct val="107000"/>
              </a:lnSpc>
              <a:spcBef>
                <a:spcPts val="0"/>
              </a:spcBef>
              <a:buFont typeface="Wingdings" panose="05000000000000000000" pitchFamily="2" charset="2"/>
              <a:buChar char="ü"/>
              <a:tabLst>
                <a:tab pos="539750" algn="l"/>
              </a:tabLst>
            </a:pPr>
            <a:r>
              <a:rPr lang="en-IN" sz="1600" u="sng" dirty="0">
                <a:solidFill>
                  <a:srgbClr val="0563C1"/>
                </a:solidFill>
                <a:effectLst/>
                <a:ea typeface="Times New Roman" panose="02020603050405020304" pitchFamily="18" charset="0"/>
                <a:cs typeface="Times New Roman" panose="02020603050405020304" pitchFamily="18" charset="0"/>
                <a:hlinkClick r:id="rId9"/>
              </a:rPr>
              <a:t>Agricultural and Processed Food Products Export Development Authority (APEDA)</a:t>
            </a:r>
            <a:endParaRPr lang="en-IN" sz="1600" u="sng" dirty="0">
              <a:solidFill>
                <a:srgbClr val="0563C1"/>
              </a:solidFill>
              <a:effectLst/>
              <a:ea typeface="Times New Roman" panose="02020603050405020304" pitchFamily="18" charset="0"/>
              <a:cs typeface="Times New Roman" panose="02020603050405020304" pitchFamily="18" charset="0"/>
            </a:endParaRPr>
          </a:p>
          <a:p>
            <a:pPr marL="906463" lvl="1" indent="-358775" algn="just">
              <a:lnSpc>
                <a:spcPct val="107000"/>
              </a:lnSpc>
              <a:spcBef>
                <a:spcPts val="0"/>
              </a:spcBef>
              <a:buFont typeface="Wingdings" panose="05000000000000000000" pitchFamily="2" charset="2"/>
              <a:buChar char="ü"/>
              <a:tabLst>
                <a:tab pos="539750" algn="l"/>
              </a:tabLst>
            </a:pPr>
            <a:r>
              <a:rPr lang="en-IN" sz="1600" u="sng" dirty="0">
                <a:solidFill>
                  <a:srgbClr val="0563C1"/>
                </a:solidFill>
                <a:effectLst/>
                <a:ea typeface="Times New Roman" panose="02020603050405020304" pitchFamily="18" charset="0"/>
                <a:cs typeface="Times New Roman" panose="02020603050405020304" pitchFamily="18" charset="0"/>
                <a:hlinkClick r:id="rId10"/>
              </a:rPr>
              <a:t>Directorate of Marketing and Inspection (DMI)- </a:t>
            </a:r>
            <a:r>
              <a:rPr lang="en-IN" sz="1600" u="sng" dirty="0">
                <a:solidFill>
                  <a:srgbClr val="0563C1"/>
                </a:solidFill>
                <a:effectLst/>
                <a:ea typeface="Times New Roman" panose="02020603050405020304" pitchFamily="18" charset="0"/>
                <a:cs typeface="Times New Roman" panose="02020603050405020304" pitchFamily="18" charset="0"/>
              </a:rPr>
              <a:t>Ministry of Agriculture</a:t>
            </a:r>
          </a:p>
          <a:p>
            <a:pPr marL="906463" lvl="1" indent="-358775" algn="just">
              <a:lnSpc>
                <a:spcPct val="107000"/>
              </a:lnSpc>
              <a:spcBef>
                <a:spcPts val="0"/>
              </a:spcBef>
              <a:buFont typeface="Wingdings" panose="05000000000000000000" pitchFamily="2" charset="2"/>
              <a:buChar char="ü"/>
              <a:tabLst>
                <a:tab pos="539750" algn="l"/>
              </a:tabLst>
            </a:pPr>
            <a:r>
              <a:rPr lang="en-IN" sz="1600" u="sng" dirty="0">
                <a:solidFill>
                  <a:srgbClr val="0563C1"/>
                </a:solidFill>
                <a:effectLst/>
                <a:ea typeface="Times New Roman" panose="02020603050405020304" pitchFamily="18" charset="0"/>
                <a:cs typeface="Times New Roman" panose="02020603050405020304" pitchFamily="18" charset="0"/>
                <a:hlinkClick r:id="rId11"/>
              </a:rPr>
              <a:t>Export Inspection Council of India (EIC)</a:t>
            </a:r>
            <a:endParaRPr lang="en-IN" sz="1600" u="sng" dirty="0">
              <a:solidFill>
                <a:srgbClr val="0563C1"/>
              </a:solidFill>
              <a:ea typeface="Times New Roman" panose="02020603050405020304" pitchFamily="18" charset="0"/>
              <a:cs typeface="Times New Roman" panose="02020603050405020304" pitchFamily="18" charset="0"/>
            </a:endParaRPr>
          </a:p>
          <a:p>
            <a:pPr marL="906463" lvl="1" indent="-358775" algn="just">
              <a:lnSpc>
                <a:spcPct val="107000"/>
              </a:lnSpc>
              <a:spcBef>
                <a:spcPts val="0"/>
              </a:spcBef>
              <a:buFont typeface="Wingdings" panose="05000000000000000000" pitchFamily="2" charset="2"/>
              <a:buChar char="ü"/>
              <a:tabLst>
                <a:tab pos="539750" algn="l"/>
              </a:tabLst>
            </a:pPr>
            <a:r>
              <a:rPr lang="en-IN" sz="1600" u="sng" dirty="0">
                <a:solidFill>
                  <a:srgbClr val="0563C1"/>
                </a:solidFill>
                <a:effectLst/>
                <a:ea typeface="Times New Roman" panose="02020603050405020304" pitchFamily="18" charset="0"/>
                <a:cs typeface="Times New Roman" panose="02020603050405020304" pitchFamily="18" charset="0"/>
                <a:hlinkClick r:id="rId12"/>
              </a:rPr>
              <a:t>Food Safety and Standards Authority of India (FSSAI)</a:t>
            </a:r>
            <a:endParaRPr lang="en-IN" sz="1600" u="sng" dirty="0">
              <a:solidFill>
                <a:srgbClr val="0563C1"/>
              </a:solidFill>
              <a:effectLst/>
              <a:ea typeface="Times New Roman" panose="02020603050405020304" pitchFamily="18" charset="0"/>
              <a:cs typeface="Times New Roman" panose="02020603050405020304" pitchFamily="18" charset="0"/>
            </a:endParaRPr>
          </a:p>
          <a:p>
            <a:pPr marL="906463" lvl="1" indent="-358775" algn="just">
              <a:lnSpc>
                <a:spcPct val="107000"/>
              </a:lnSpc>
              <a:spcBef>
                <a:spcPts val="0"/>
              </a:spcBef>
              <a:buFont typeface="Wingdings" panose="05000000000000000000" pitchFamily="2" charset="2"/>
              <a:buChar char="ü"/>
              <a:tabLst>
                <a:tab pos="539750" algn="l"/>
              </a:tabLst>
            </a:pPr>
            <a:r>
              <a:rPr lang="en-IN" sz="1600" u="sng" dirty="0">
                <a:solidFill>
                  <a:srgbClr val="0563C1"/>
                </a:solidFill>
                <a:effectLst/>
                <a:ea typeface="Times New Roman" panose="02020603050405020304" pitchFamily="18" charset="0"/>
                <a:cs typeface="Times New Roman" panose="02020603050405020304" pitchFamily="18" charset="0"/>
                <a:hlinkClick r:id="rId13"/>
              </a:rPr>
              <a:t>Inter Plant Standardization in Steel Industry (IPSS)</a:t>
            </a:r>
            <a:r>
              <a:rPr lang="en-IN" sz="1600" u="sng" dirty="0">
                <a:solidFill>
                  <a:srgbClr val="0563C1"/>
                </a:solidFill>
                <a:effectLst/>
                <a:ea typeface="Times New Roman" panose="02020603050405020304" pitchFamily="18" charset="0"/>
                <a:cs typeface="Times New Roman" panose="02020603050405020304" pitchFamily="18" charset="0"/>
              </a:rPr>
              <a:t> etc.</a:t>
            </a:r>
          </a:p>
          <a:p>
            <a:pPr marL="906463" lvl="1" indent="-358775" algn="just">
              <a:lnSpc>
                <a:spcPct val="107000"/>
              </a:lnSpc>
              <a:spcBef>
                <a:spcPts val="0"/>
              </a:spcBef>
              <a:buFont typeface="Wingdings" panose="05000000000000000000" pitchFamily="2" charset="2"/>
              <a:buChar char="ü"/>
              <a:tabLst>
                <a:tab pos="539750" algn="l"/>
              </a:tabLst>
            </a:pPr>
            <a:r>
              <a:rPr lang="en-IN" sz="1600" u="sng" dirty="0">
                <a:solidFill>
                  <a:srgbClr val="0563C1"/>
                </a:solidFill>
                <a:ea typeface="Times New Roman" panose="02020603050405020304" pitchFamily="18" charset="0"/>
                <a:cs typeface="Times New Roman" panose="02020603050405020304" pitchFamily="18" charset="0"/>
              </a:rPr>
              <a:t>Many more</a:t>
            </a:r>
            <a:endParaRPr lang="en-IN" sz="1600" u="sng" dirty="0">
              <a:solidFill>
                <a:srgbClr val="0563C1"/>
              </a:solidFill>
              <a:effectLst/>
              <a:ea typeface="Times New Roman" panose="02020603050405020304" pitchFamily="18" charset="0"/>
              <a:cs typeface="Times New Roman" panose="02020603050405020304" pitchFamily="18" charset="0"/>
            </a:endParaRPr>
          </a:p>
          <a:p>
            <a:pPr marL="906463" lvl="1" indent="-358775" algn="just">
              <a:lnSpc>
                <a:spcPct val="107000"/>
              </a:lnSpc>
              <a:spcBef>
                <a:spcPts val="0"/>
              </a:spcBef>
              <a:tabLst>
                <a:tab pos="539750" algn="l"/>
              </a:tabLst>
            </a:pPr>
            <a:endParaRPr lang="en-US" sz="1400" dirty="0">
              <a:solidFill>
                <a:srgbClr val="0070C0"/>
              </a:solidFill>
              <a:ea typeface="Calibri" panose="020F0502020204030204" pitchFamily="34" charset="0"/>
              <a:cs typeface="Times New Roman" panose="02020603050405020304" pitchFamily="18" charset="0"/>
            </a:endParaRPr>
          </a:p>
          <a:p>
            <a:pPr marL="449263" indent="-358775" algn="just">
              <a:lnSpc>
                <a:spcPct val="107000"/>
              </a:lnSpc>
              <a:spcBef>
                <a:spcPts val="0"/>
              </a:spcBef>
              <a:tabLst>
                <a:tab pos="539750" algn="l"/>
              </a:tabLst>
            </a:pPr>
            <a:r>
              <a:rPr lang="en-US" sz="1800" b="0" dirty="0">
                <a:effectLst/>
                <a:ea typeface="Times New Roman" panose="02020603050405020304" pitchFamily="18" charset="0"/>
                <a:cs typeface="Times New Roman" panose="02020603050405020304" pitchFamily="18" charset="0"/>
              </a:rPr>
              <a:t>For more information</a:t>
            </a:r>
            <a:r>
              <a:rPr lang="en-IN" sz="1800" b="0" dirty="0">
                <a:effectLst/>
                <a:ea typeface="Times New Roman" panose="02020603050405020304" pitchFamily="18" charset="0"/>
                <a:cs typeface="Times New Roman" panose="02020603050405020304" pitchFamily="18" charset="0"/>
              </a:rPr>
              <a:t>, </a:t>
            </a:r>
            <a:r>
              <a:rPr lang="en-US" sz="1800" b="0" dirty="0">
                <a:effectLst/>
                <a:ea typeface="Times New Roman" panose="02020603050405020304" pitchFamily="18" charset="0"/>
                <a:cs typeface="Times New Roman" panose="02020603050405020304" pitchFamily="18" charset="0"/>
              </a:rPr>
              <a:t>please </a:t>
            </a:r>
            <a:r>
              <a:rPr lang="en-US" sz="1800" b="0" u="sng" dirty="0">
                <a:solidFill>
                  <a:srgbClr val="0000FF"/>
                </a:solidFill>
                <a:effectLst/>
                <a:ea typeface="Times New Roman" panose="02020603050405020304" pitchFamily="18" charset="0"/>
                <a:cs typeface="Times New Roman" panose="02020603050405020304" pitchFamily="18" charset="0"/>
                <a:hlinkClick r:id="rId14"/>
              </a:rPr>
              <a:t>click here</a:t>
            </a:r>
            <a:endParaRPr lang="en-IN" sz="1800" b="1" dirty="0">
              <a:effectLst/>
              <a:ea typeface="Times New Roman" panose="02020603050405020304" pitchFamily="18" charset="0"/>
              <a:cs typeface="Times New Roman" panose="02020603050405020304" pitchFamily="18" charset="0"/>
            </a:endParaRPr>
          </a:p>
          <a:p>
            <a:pPr marL="906463" lvl="1" indent="-358775" algn="just">
              <a:lnSpc>
                <a:spcPct val="107000"/>
              </a:lnSpc>
              <a:spcBef>
                <a:spcPts val="0"/>
              </a:spcBef>
              <a:tabLst>
                <a:tab pos="539750" algn="l"/>
              </a:tabLst>
            </a:pPr>
            <a:endParaRPr lang="en-US" sz="1400" dirty="0">
              <a:solidFill>
                <a:srgbClr val="0070C0"/>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5745738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4">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Rectangle 2">
            <a:extLst>
              <a:ext uri="{FF2B5EF4-FFF2-40B4-BE49-F238E27FC236}">
                <a16:creationId xmlns:a16="http://schemas.microsoft.com/office/drawing/2014/main" id="{EEB65E2E-EE1E-4CD4-A235-A4B96DAC02EE}"/>
              </a:ext>
            </a:extLst>
          </p:cNvPr>
          <p:cNvSpPr>
            <a:spLocks noChangeArrowheads="1"/>
          </p:cNvSpPr>
          <p:nvPr/>
        </p:nvSpPr>
        <p:spPr bwMode="auto">
          <a:xfrm>
            <a:off x="438912" y="242510"/>
            <a:ext cx="10958153"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72000" bIns="0" anchor="b">
            <a:spAutoFit/>
          </a:bodyPr>
          <a:lstStyle/>
          <a:p>
            <a:pPr>
              <a:spcAft>
                <a:spcPts val="600"/>
              </a:spcAft>
            </a:pPr>
            <a:r>
              <a:rPr lang="en-US" sz="3200" b="1" dirty="0">
                <a:solidFill>
                  <a:srgbClr val="002060"/>
                </a:solidFill>
                <a:latin typeface="Century Gothic" panose="020B0502020202020204" pitchFamily="34" charset="0"/>
                <a:cs typeface="Calibri" panose="020F0502020204030204" pitchFamily="34" charset="0"/>
              </a:rPr>
              <a:t>Foreign SDOs in India</a:t>
            </a:r>
          </a:p>
        </p:txBody>
      </p:sp>
      <p:graphicFrame>
        <p:nvGraphicFramePr>
          <p:cNvPr id="20" name="Diagram 19">
            <a:extLst>
              <a:ext uri="{FF2B5EF4-FFF2-40B4-BE49-F238E27FC236}">
                <a16:creationId xmlns:a16="http://schemas.microsoft.com/office/drawing/2014/main" id="{BA24F862-E326-46AD-B5CD-7C15DDB2A0B3}"/>
              </a:ext>
            </a:extLst>
          </p:cNvPr>
          <p:cNvGraphicFramePr/>
          <p:nvPr>
            <p:extLst>
              <p:ext uri="{D42A27DB-BD31-4B8C-83A1-F6EECF244321}">
                <p14:modId xmlns:p14="http://schemas.microsoft.com/office/powerpoint/2010/main" val="3636403982"/>
              </p:ext>
            </p:extLst>
          </p:nvPr>
        </p:nvGraphicFramePr>
        <p:xfrm>
          <a:off x="1731252" y="882869"/>
          <a:ext cx="8418787"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3872647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31222" y="127467"/>
            <a:ext cx="5195765" cy="2719387"/>
          </a:xfrm>
          <a:prstGeom prst="rect">
            <a:avLst/>
          </a:prstGeom>
        </p:spPr>
      </p:pic>
      <p:sp>
        <p:nvSpPr>
          <p:cNvPr id="3" name="מציין מיקום תוכן 6">
            <a:extLst>
              <a:ext uri="{FF2B5EF4-FFF2-40B4-BE49-F238E27FC236}">
                <a16:creationId xmlns:a16="http://schemas.microsoft.com/office/drawing/2014/main" id="{3F3E7915-1997-414B-9098-2ED093378737}"/>
              </a:ext>
            </a:extLst>
          </p:cNvPr>
          <p:cNvSpPr txBox="1">
            <a:spLocks/>
          </p:cNvSpPr>
          <p:nvPr/>
        </p:nvSpPr>
        <p:spPr>
          <a:xfrm>
            <a:off x="619125" y="2773970"/>
            <a:ext cx="10729232" cy="3530008"/>
          </a:xfrm>
          <a:prstGeom prst="rect">
            <a:avLst/>
          </a:prstGeom>
        </p:spPr>
        <p:txBody>
          <a:bodyPr/>
          <a:lstStyle>
            <a:lvl1pPr marL="228600" indent="-228600" algn="l" defTabSz="914400" rtl="0" eaLnBrk="1" latinLnBrk="0" hangingPunct="1">
              <a:lnSpc>
                <a:spcPct val="90000"/>
              </a:lnSpc>
              <a:spcBef>
                <a:spcPts val="1000"/>
              </a:spcBef>
              <a:buClr>
                <a:schemeClr val="accent1">
                  <a:lumMod val="50000"/>
                </a:schemeClr>
              </a:buClr>
              <a:buFont typeface="Arial" panose="020B0604020202020204" pitchFamily="34" charset="0"/>
              <a:buChar char="•"/>
              <a:defRPr sz="2800" kern="1200">
                <a:solidFill>
                  <a:schemeClr val="accent1">
                    <a:lumMod val="50000"/>
                  </a:schemeClr>
                </a:solidFill>
                <a:latin typeface="Century Gothic" panose="020B0502020202020204" pitchFamily="34" charset="0"/>
                <a:ea typeface="+mn-ea"/>
                <a:cs typeface="+mn-cs"/>
              </a:defRPr>
            </a:lvl1pPr>
            <a:lvl2pPr marL="6858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2400" kern="1200">
                <a:solidFill>
                  <a:schemeClr val="accent1">
                    <a:lumMod val="50000"/>
                  </a:schemeClr>
                </a:solidFill>
                <a:latin typeface="Century Gothic" panose="020B0502020202020204" pitchFamily="34" charset="0"/>
                <a:ea typeface="+mn-ea"/>
                <a:cs typeface="+mn-cs"/>
              </a:defRPr>
            </a:lvl2pPr>
            <a:lvl3pPr marL="11430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2000" kern="1200">
                <a:solidFill>
                  <a:schemeClr val="accent1">
                    <a:lumMod val="50000"/>
                  </a:schemeClr>
                </a:solidFill>
                <a:latin typeface="Century Gothic" panose="020B0502020202020204" pitchFamily="34" charset="0"/>
                <a:ea typeface="+mn-ea"/>
                <a:cs typeface="+mn-cs"/>
              </a:defRPr>
            </a:lvl3pPr>
            <a:lvl4pPr marL="16002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1800" kern="1200">
                <a:solidFill>
                  <a:schemeClr val="accent1">
                    <a:lumMod val="50000"/>
                  </a:schemeClr>
                </a:solidFill>
                <a:latin typeface="Century Gothic" panose="020B0502020202020204" pitchFamily="34" charset="0"/>
                <a:ea typeface="+mn-ea"/>
                <a:cs typeface="+mn-cs"/>
              </a:defRPr>
            </a:lvl4pPr>
            <a:lvl5pPr marL="2057400" indent="-228600" algn="l" defTabSz="914400" rtl="0" eaLnBrk="1" latinLnBrk="0" hangingPunct="1">
              <a:lnSpc>
                <a:spcPct val="90000"/>
              </a:lnSpc>
              <a:spcBef>
                <a:spcPts val="500"/>
              </a:spcBef>
              <a:buClr>
                <a:schemeClr val="accent1">
                  <a:lumMod val="50000"/>
                </a:schemeClr>
              </a:buClr>
              <a:buFont typeface="Arial" panose="020B0604020202020204" pitchFamily="34" charset="0"/>
              <a:buChar char="•"/>
              <a:defRPr sz="1800" kern="1200">
                <a:solidFill>
                  <a:schemeClr val="accent1">
                    <a:lumMod val="50000"/>
                  </a:schemeClr>
                </a:solidFill>
                <a:latin typeface="Century Gothic" panose="020B0502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buFont typeface="Wingdings" pitchFamily="2" charset="2"/>
              <a:buNone/>
            </a:pPr>
            <a:r>
              <a:rPr lang="en-US" sz="2400" b="1"/>
              <a:t>Dinesh Chand Sharma </a:t>
            </a:r>
          </a:p>
          <a:p>
            <a:pPr algn="ctr">
              <a:buFont typeface="Wingdings" pitchFamily="2" charset="2"/>
              <a:buNone/>
            </a:pPr>
            <a:r>
              <a:rPr lang="en-US" sz="2400"/>
              <a:t>(Seconded European Standardization Expert in India)</a:t>
            </a:r>
          </a:p>
          <a:p>
            <a:pPr algn="ctr">
              <a:buFont typeface="Wingdings" pitchFamily="2" charset="2"/>
              <a:buNone/>
            </a:pPr>
            <a:r>
              <a:rPr lang="en-US" sz="2400"/>
              <a:t>Director – Standardization &amp; Public Policy</a:t>
            </a:r>
          </a:p>
          <a:p>
            <a:pPr algn="ctr">
              <a:buFont typeface="Wingdings" pitchFamily="2" charset="2"/>
              <a:buNone/>
            </a:pPr>
            <a:r>
              <a:rPr lang="en-US" sz="2400"/>
              <a:t>SESEI C/O EBTC, DLTA Complex, Gate No 3, 1st Floor, 1,  Africa Avenue, New Delhi 110029</a:t>
            </a:r>
          </a:p>
          <a:p>
            <a:pPr algn="ctr">
              <a:buFont typeface="Wingdings" pitchFamily="2" charset="2"/>
              <a:buNone/>
            </a:pPr>
            <a:r>
              <a:rPr lang="en-US" sz="2400" b="1"/>
              <a:t>Mobile: </a:t>
            </a:r>
            <a:r>
              <a:rPr lang="en-US" sz="2400"/>
              <a:t>+91 9810079461,</a:t>
            </a:r>
            <a:r>
              <a:rPr lang="en-US" sz="2400" b="1"/>
              <a:t> Tel:</a:t>
            </a:r>
            <a:r>
              <a:rPr lang="en-US" sz="2400"/>
              <a:t> +91 11 3352 1525, </a:t>
            </a:r>
            <a:r>
              <a:rPr lang="en-US" sz="2400" b="1" u="sng">
                <a:hlinkClick r:id="rId3"/>
              </a:rPr>
              <a:t>dinesh.chand.sharma@sesei.eu</a:t>
            </a:r>
            <a:r>
              <a:rPr lang="en-US" sz="2400" b="1" u="sng"/>
              <a:t> </a:t>
            </a:r>
          </a:p>
          <a:p>
            <a:pPr algn="ctr">
              <a:buFont typeface="Wingdings" pitchFamily="2" charset="2"/>
              <a:buNone/>
            </a:pPr>
            <a:r>
              <a:rPr lang="en-IN" sz="2400" b="1">
                <a:hlinkClick r:id="rId4"/>
              </a:rPr>
              <a:t>w</a:t>
            </a:r>
            <a:r>
              <a:rPr lang="en-US" sz="2400" b="1">
                <a:hlinkClick r:id="rId4"/>
              </a:rPr>
              <a:t>ww.sesei.eu</a:t>
            </a:r>
            <a:r>
              <a:rPr lang="en-US" sz="2400" b="1"/>
              <a:t> </a:t>
            </a:r>
            <a:r>
              <a:rPr lang="en-US" sz="2400" b="1">
                <a:sym typeface="Wingdings" panose="05000000000000000000" pitchFamily="2" charset="2"/>
              </a:rPr>
              <a:t></a:t>
            </a:r>
            <a:r>
              <a:rPr lang="en-US" sz="2400" b="1"/>
              <a:t> </a:t>
            </a:r>
            <a:r>
              <a:rPr lang="en-US" sz="2400" b="1">
                <a:hlinkClick r:id="rId5"/>
              </a:rPr>
              <a:t>www.sesei.in</a:t>
            </a:r>
            <a:r>
              <a:rPr lang="en-US" sz="2400" b="1"/>
              <a:t> </a:t>
            </a:r>
            <a:endParaRPr lang="en-US" sz="2400"/>
          </a:p>
          <a:p>
            <a:pPr algn="ctr">
              <a:buFontTx/>
              <a:buNone/>
            </a:pPr>
            <a:endParaRPr lang="he-IL" sz="2400" dirty="0"/>
          </a:p>
        </p:txBody>
      </p:sp>
    </p:spTree>
    <p:extLst>
      <p:ext uri="{BB962C8B-B14F-4D97-AF65-F5344CB8AC3E}">
        <p14:creationId xmlns:p14="http://schemas.microsoft.com/office/powerpoint/2010/main" val="235931634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5126"/>
            <a:ext cx="10896600" cy="764428"/>
          </a:xfrm>
        </p:spPr>
        <p:txBody>
          <a:bodyPr/>
          <a:lstStyle/>
          <a:p>
            <a:r>
              <a:rPr lang="en-US" altLang="en-US" sz="4000" b="1" dirty="0">
                <a:solidFill>
                  <a:srgbClr val="002060"/>
                </a:solidFill>
                <a:latin typeface="Century Gothic" panose="020B0502020202020204" pitchFamily="34" charset="0"/>
              </a:rPr>
              <a:t>Product Certification Scheme of BIS…   3(4) </a:t>
            </a:r>
            <a:endParaRPr lang="en-IN" sz="4000" b="1" dirty="0">
              <a:solidFill>
                <a:srgbClr val="002060"/>
              </a:solidFill>
              <a:latin typeface="Century Gothic" panose="020B0502020202020204" pitchFamily="34" charset="0"/>
            </a:endParaRPr>
          </a:p>
        </p:txBody>
      </p:sp>
      <p:sp>
        <p:nvSpPr>
          <p:cNvPr id="3" name="Content Placeholder 2"/>
          <p:cNvSpPr>
            <a:spLocks noGrp="1"/>
          </p:cNvSpPr>
          <p:nvPr>
            <p:ph idx="1"/>
          </p:nvPr>
        </p:nvSpPr>
        <p:spPr>
          <a:xfrm>
            <a:off x="457200" y="1129554"/>
            <a:ext cx="11295528" cy="5093085"/>
          </a:xfrm>
        </p:spPr>
        <p:txBody>
          <a:bodyPr>
            <a:noAutofit/>
          </a:bodyPr>
          <a:lstStyle/>
          <a:p>
            <a:pPr algn="just">
              <a:lnSpc>
                <a:spcPct val="120000"/>
              </a:lnSpc>
              <a:spcBef>
                <a:spcPts val="0"/>
              </a:spcBef>
            </a:pPr>
            <a:r>
              <a:rPr lang="en-US" sz="1800" b="1" u="sng" dirty="0">
                <a:solidFill>
                  <a:srgbClr val="002060"/>
                </a:solidFill>
                <a:cs typeface="Calibri" panose="020F0502020204030204" pitchFamily="34" charset="0"/>
              </a:rPr>
              <a:t>Product Certification Scheme:</a:t>
            </a:r>
          </a:p>
          <a:p>
            <a:pPr marL="621792" indent="-346075" algn="just">
              <a:lnSpc>
                <a:spcPct val="120000"/>
              </a:lnSpc>
              <a:spcBef>
                <a:spcPts val="0"/>
              </a:spcBef>
              <a:buFont typeface="Wingdings" panose="05000000000000000000" pitchFamily="2" charset="2"/>
              <a:buChar char="§"/>
            </a:pPr>
            <a:r>
              <a:rPr lang="en-US" sz="1600" dirty="0">
                <a:solidFill>
                  <a:srgbClr val="002060"/>
                </a:solidFill>
                <a:cs typeface="Calibri" panose="020F0502020204030204" pitchFamily="34" charset="0"/>
              </a:rPr>
              <a:t>Offers 3</a:t>
            </a:r>
            <a:r>
              <a:rPr lang="en-US" sz="1600" baseline="30000" dirty="0">
                <a:solidFill>
                  <a:srgbClr val="002060"/>
                </a:solidFill>
                <a:cs typeface="Calibri" panose="020F0502020204030204" pitchFamily="34" charset="0"/>
              </a:rPr>
              <a:t>rd</a:t>
            </a:r>
            <a:r>
              <a:rPr lang="en-US" sz="1600" dirty="0">
                <a:solidFill>
                  <a:srgbClr val="002060"/>
                </a:solidFill>
                <a:cs typeface="Calibri" panose="020F0502020204030204" pitchFamily="34" charset="0"/>
              </a:rPr>
              <a:t> Party assurance of quality, safety and reliability of products to the customer</a:t>
            </a:r>
          </a:p>
          <a:p>
            <a:pPr marL="621792" indent="-346075" algn="just">
              <a:lnSpc>
                <a:spcPct val="120000"/>
              </a:lnSpc>
              <a:spcBef>
                <a:spcPts val="0"/>
              </a:spcBef>
              <a:buFont typeface="Wingdings" panose="05000000000000000000" pitchFamily="2" charset="2"/>
              <a:buChar char="§"/>
            </a:pPr>
            <a:r>
              <a:rPr lang="en-US" sz="1600" dirty="0">
                <a:solidFill>
                  <a:srgbClr val="002060"/>
                </a:solidFill>
                <a:cs typeface="Calibri" panose="020F0502020204030204" pitchFamily="34" charset="0"/>
              </a:rPr>
              <a:t>Allows the licensees to use the popular ISI mark on their product, which is synonymous with quality products.</a:t>
            </a:r>
          </a:p>
          <a:p>
            <a:pPr marL="621792" indent="-346075" algn="just">
              <a:lnSpc>
                <a:spcPct val="120000"/>
              </a:lnSpc>
              <a:spcBef>
                <a:spcPts val="0"/>
              </a:spcBef>
              <a:buFont typeface="Wingdings" panose="05000000000000000000" pitchFamily="2" charset="2"/>
              <a:buChar char="§"/>
            </a:pPr>
            <a:r>
              <a:rPr lang="en-US" sz="1600" dirty="0">
                <a:solidFill>
                  <a:srgbClr val="002060"/>
                </a:solidFill>
                <a:cs typeface="Calibri" panose="020F0502020204030204" pitchFamily="34" charset="0"/>
              </a:rPr>
              <a:t>90+ products are under mandatory certification</a:t>
            </a:r>
          </a:p>
          <a:p>
            <a:pPr marL="621792" indent="-346075" algn="just">
              <a:lnSpc>
                <a:spcPct val="120000"/>
              </a:lnSpc>
              <a:spcBef>
                <a:spcPts val="0"/>
              </a:spcBef>
              <a:buFont typeface="Wingdings" panose="05000000000000000000" pitchFamily="2" charset="2"/>
              <a:buChar char="§"/>
            </a:pPr>
            <a:r>
              <a:rPr lang="en-US" sz="1600" dirty="0">
                <a:solidFill>
                  <a:srgbClr val="002060"/>
                </a:solidFill>
              </a:rPr>
              <a:t>BIS and </a:t>
            </a:r>
            <a:r>
              <a:rPr lang="en-US" sz="1600" dirty="0" err="1">
                <a:solidFill>
                  <a:srgbClr val="002060"/>
                </a:solidFill>
              </a:rPr>
              <a:t>Meity</a:t>
            </a:r>
            <a:r>
              <a:rPr lang="en-US" sz="1600" dirty="0">
                <a:solidFill>
                  <a:srgbClr val="002060"/>
                </a:solidFill>
              </a:rPr>
              <a:t> introduced </a:t>
            </a:r>
            <a:r>
              <a:rPr lang="en-US" sz="1600" b="1" dirty="0">
                <a:solidFill>
                  <a:srgbClr val="002060"/>
                </a:solidFill>
                <a:hlinkClick r:id="rId3">
                  <a:extLst>
                    <a:ext uri="{A12FA001-AC4F-418D-AE19-62706E023703}">
                      <ahyp:hlinkClr xmlns:ahyp="http://schemas.microsoft.com/office/drawing/2018/hyperlinkcolor" val="tx"/>
                    </a:ext>
                  </a:extLst>
                </a:hlinkClick>
              </a:rPr>
              <a:t>Compulsory Registration Scheme (CRS)</a:t>
            </a:r>
            <a:r>
              <a:rPr lang="en-US" sz="1600" dirty="0">
                <a:solidFill>
                  <a:srgbClr val="002060"/>
                </a:solidFill>
              </a:rPr>
              <a:t> in 2012.</a:t>
            </a:r>
          </a:p>
          <a:p>
            <a:pPr marL="914400" indent="-290513" algn="just">
              <a:lnSpc>
                <a:spcPct val="120000"/>
              </a:lnSpc>
              <a:spcBef>
                <a:spcPts val="0"/>
              </a:spcBef>
              <a:buFont typeface="Wingdings" pitchFamily="2" charset="2"/>
              <a:buChar char="ü"/>
            </a:pPr>
            <a:r>
              <a:rPr lang="en-US" sz="1500" dirty="0">
                <a:solidFill>
                  <a:srgbClr val="002060"/>
                </a:solidFill>
                <a:hlinkClick r:id="rId4">
                  <a:extLst>
                    <a:ext uri="{A12FA001-AC4F-418D-AE19-62706E023703}">
                      <ahyp:hlinkClr xmlns:ahyp="http://schemas.microsoft.com/office/drawing/2018/hyperlinkcolor" val="tx"/>
                    </a:ext>
                  </a:extLst>
                </a:hlinkClick>
              </a:rPr>
              <a:t>60 items </a:t>
            </a:r>
            <a:r>
              <a:rPr lang="en-US" sz="1500" dirty="0">
                <a:solidFill>
                  <a:srgbClr val="002060"/>
                </a:solidFill>
              </a:rPr>
              <a:t>covered under CRO</a:t>
            </a:r>
          </a:p>
          <a:p>
            <a:pPr marL="914400" indent="-290513" algn="just">
              <a:lnSpc>
                <a:spcPct val="120000"/>
              </a:lnSpc>
              <a:spcBef>
                <a:spcPts val="0"/>
              </a:spcBef>
              <a:buFont typeface="Wingdings" pitchFamily="2" charset="2"/>
              <a:buChar char="ü"/>
            </a:pPr>
            <a:r>
              <a:rPr lang="en-US" sz="1500" dirty="0">
                <a:solidFill>
                  <a:srgbClr val="002060"/>
                </a:solidFill>
                <a:hlinkClick r:id="rId5">
                  <a:extLst>
                    <a:ext uri="{A12FA001-AC4F-418D-AE19-62706E023703}">
                      <ahyp:hlinkClr xmlns:ahyp="http://schemas.microsoft.com/office/drawing/2018/hyperlinkcolor" val="tx"/>
                    </a:ext>
                  </a:extLst>
                </a:hlinkClick>
              </a:rPr>
              <a:t>Standard mark </a:t>
            </a:r>
            <a:r>
              <a:rPr lang="en-US" sz="1500" dirty="0">
                <a:solidFill>
                  <a:srgbClr val="002060"/>
                </a:solidFill>
              </a:rPr>
              <a:t>for CRS to be marked on products and packaging after BIS registration is granted.</a:t>
            </a:r>
          </a:p>
          <a:p>
            <a:pPr marL="914400" indent="-290513" algn="just">
              <a:lnSpc>
                <a:spcPct val="120000"/>
              </a:lnSpc>
              <a:spcBef>
                <a:spcPts val="0"/>
              </a:spcBef>
              <a:buFont typeface="Wingdings" pitchFamily="2" charset="2"/>
              <a:buChar char="ü"/>
            </a:pPr>
            <a:endParaRPr lang="en-US" sz="1800" dirty="0">
              <a:solidFill>
                <a:srgbClr val="002060"/>
              </a:solidFill>
              <a:cs typeface="Calibri" panose="020F0502020204030204" pitchFamily="34" charset="0"/>
            </a:endParaRPr>
          </a:p>
          <a:p>
            <a:pPr algn="just">
              <a:lnSpc>
                <a:spcPct val="120000"/>
              </a:lnSpc>
              <a:spcBef>
                <a:spcPts val="0"/>
              </a:spcBef>
            </a:pPr>
            <a:r>
              <a:rPr lang="en-US" sz="1800" b="1" u="sng" dirty="0">
                <a:solidFill>
                  <a:srgbClr val="002060"/>
                </a:solidFill>
                <a:cs typeface="Calibri" panose="020F0502020204030204" pitchFamily="34" charset="0"/>
              </a:rPr>
              <a:t>Product Certification Scheme for Foreign Manufacturers:</a:t>
            </a:r>
            <a:endParaRPr lang="en-US" sz="1800" u="sng" dirty="0">
              <a:solidFill>
                <a:srgbClr val="002060"/>
              </a:solidFill>
              <a:cs typeface="Calibri" panose="020F0502020204030204" pitchFamily="34" charset="0"/>
            </a:endParaRPr>
          </a:p>
          <a:p>
            <a:pPr marL="690372" lvl="1" indent="-342900" algn="just">
              <a:lnSpc>
                <a:spcPct val="120000"/>
              </a:lnSpc>
              <a:spcBef>
                <a:spcPts val="0"/>
              </a:spcBef>
              <a:buFont typeface="Wingdings" panose="05000000000000000000" pitchFamily="2" charset="2"/>
              <a:buChar char="§"/>
            </a:pPr>
            <a:r>
              <a:rPr lang="en-US" sz="1600" dirty="0">
                <a:solidFill>
                  <a:srgbClr val="002060"/>
                </a:solidFill>
                <a:cs typeface="Calibri" panose="020F0502020204030204" pitchFamily="34" charset="0"/>
              </a:rPr>
              <a:t>Products certified include Packaged Drinking Water, Cement, Wood Products, Steel Products, Milk Products, Clinical Thermometers, Energy Meters, Electrical Appliances &amp; Switchgear items  etc.</a:t>
            </a:r>
          </a:p>
          <a:p>
            <a:pPr marL="690372" lvl="1" indent="-342900" algn="just">
              <a:lnSpc>
                <a:spcPct val="120000"/>
              </a:lnSpc>
              <a:spcBef>
                <a:spcPts val="0"/>
              </a:spcBef>
              <a:buFont typeface="Wingdings" panose="05000000000000000000" pitchFamily="2" charset="2"/>
              <a:buChar char="§"/>
            </a:pPr>
            <a:r>
              <a:rPr lang="en-IN" sz="1600" dirty="0">
                <a:solidFill>
                  <a:srgbClr val="002060"/>
                </a:solidFill>
                <a:effectLst/>
                <a:ea typeface="Calibri" panose="020F0502020204030204" pitchFamily="34" charset="0"/>
                <a:cs typeface="Calibri" panose="020F0502020204030204" pitchFamily="34" charset="0"/>
              </a:rPr>
              <a:t>Scheme is applicable for grant of licence for all products except Electronics &amp; IT Goods notified by </a:t>
            </a:r>
            <a:r>
              <a:rPr lang="en-IN" sz="1600" dirty="0" err="1">
                <a:solidFill>
                  <a:srgbClr val="002060"/>
                </a:solidFill>
                <a:effectLst/>
                <a:ea typeface="Calibri" panose="020F0502020204030204" pitchFamily="34" charset="0"/>
                <a:cs typeface="Calibri" panose="020F0502020204030204" pitchFamily="34" charset="0"/>
              </a:rPr>
              <a:t>MeitY</a:t>
            </a:r>
            <a:r>
              <a:rPr lang="en-IN" sz="1600" dirty="0">
                <a:solidFill>
                  <a:srgbClr val="002060"/>
                </a:solidFill>
                <a:effectLst/>
                <a:ea typeface="Calibri" panose="020F0502020204030204" pitchFamily="34" charset="0"/>
                <a:cs typeface="Calibri" panose="020F0502020204030204" pitchFamily="34" charset="0"/>
              </a:rPr>
              <a:t>.</a:t>
            </a:r>
          </a:p>
          <a:p>
            <a:pPr marL="690372" lvl="1" indent="-342900" algn="just">
              <a:lnSpc>
                <a:spcPct val="120000"/>
              </a:lnSpc>
              <a:spcBef>
                <a:spcPts val="0"/>
              </a:spcBef>
              <a:buFont typeface="Wingdings" panose="05000000000000000000" pitchFamily="2" charset="2"/>
              <a:buChar char="§"/>
            </a:pPr>
            <a:endParaRPr lang="en-IN" sz="1800" dirty="0">
              <a:solidFill>
                <a:srgbClr val="002060"/>
              </a:solidFill>
              <a:ea typeface="Calibri" panose="020F0502020204030204" pitchFamily="34" charset="0"/>
              <a:cs typeface="Calibri" panose="020F0502020204030204" pitchFamily="34" charset="0"/>
            </a:endParaRPr>
          </a:p>
          <a:p>
            <a:pPr marL="233172" indent="-342900" algn="just">
              <a:lnSpc>
                <a:spcPct val="120000"/>
              </a:lnSpc>
              <a:spcBef>
                <a:spcPts val="0"/>
              </a:spcBef>
              <a:buFont typeface="Wingdings" panose="05000000000000000000" pitchFamily="2" charset="2"/>
              <a:buChar char="§"/>
            </a:pPr>
            <a:r>
              <a:rPr lang="en-US" sz="1800" b="1" u="sng" dirty="0">
                <a:solidFill>
                  <a:srgbClr val="002060"/>
                </a:solidFill>
                <a:cs typeface="Calibri" panose="020F0502020204030204" pitchFamily="34" charset="0"/>
              </a:rPr>
              <a:t>ECO mark scheme: </a:t>
            </a:r>
          </a:p>
          <a:p>
            <a:pPr marL="690372" lvl="1" indent="-342900" algn="just">
              <a:lnSpc>
                <a:spcPct val="120000"/>
              </a:lnSpc>
              <a:spcBef>
                <a:spcPts val="0"/>
              </a:spcBef>
              <a:buFont typeface="Wingdings" panose="05000000000000000000" pitchFamily="2" charset="2"/>
              <a:buChar char="§"/>
            </a:pPr>
            <a:r>
              <a:rPr lang="en-US" sz="1600" dirty="0">
                <a:solidFill>
                  <a:srgbClr val="002060"/>
                </a:solidFill>
                <a:cs typeface="Calibri" panose="020F0502020204030204" pitchFamily="34" charset="0"/>
              </a:rPr>
              <a:t>BIS also grants licenses to environment friendly products </a:t>
            </a:r>
          </a:p>
          <a:p>
            <a:pPr marL="690372" lvl="1" indent="-342900" algn="just">
              <a:lnSpc>
                <a:spcPct val="120000"/>
              </a:lnSpc>
              <a:spcBef>
                <a:spcPts val="0"/>
              </a:spcBef>
              <a:buFont typeface="Wingdings" panose="05000000000000000000" pitchFamily="2" charset="2"/>
              <a:buChar char="§"/>
            </a:pPr>
            <a:r>
              <a:rPr lang="en-US" sz="1600" dirty="0">
                <a:solidFill>
                  <a:srgbClr val="002060"/>
                </a:solidFill>
                <a:cs typeface="Calibri" panose="020F0502020204030204" pitchFamily="34" charset="0"/>
              </a:rPr>
              <a:t>So far, 17 product categories have been identified for coverage under this scheme</a:t>
            </a:r>
          </a:p>
          <a:p>
            <a:pPr marL="690372" lvl="1" indent="-342900" algn="just">
              <a:lnSpc>
                <a:spcPct val="120000"/>
              </a:lnSpc>
              <a:spcBef>
                <a:spcPts val="0"/>
              </a:spcBef>
              <a:buFont typeface="Wingdings" panose="05000000000000000000" pitchFamily="2" charset="2"/>
              <a:buChar char="§"/>
            </a:pPr>
            <a:endParaRPr lang="en-US" sz="1800" dirty="0">
              <a:solidFill>
                <a:srgbClr val="002060"/>
              </a:solidFill>
              <a:cs typeface="Calibri" panose="020F0502020204030204" pitchFamily="34" charset="0"/>
            </a:endParaRPr>
          </a:p>
          <a:p>
            <a:pPr marL="690372" lvl="1" indent="-342900" algn="just">
              <a:lnSpc>
                <a:spcPct val="120000"/>
              </a:lnSpc>
              <a:spcBef>
                <a:spcPts val="0"/>
              </a:spcBef>
              <a:buFont typeface="Wingdings" panose="05000000000000000000" pitchFamily="2" charset="2"/>
              <a:buChar char="§"/>
            </a:pPr>
            <a:endParaRPr lang="en-IN" sz="1800" dirty="0">
              <a:solidFill>
                <a:srgbClr val="002060"/>
              </a:solidFill>
              <a:effectLst/>
              <a:ea typeface="Calibri" panose="020F0502020204030204" pitchFamily="34" charset="0"/>
              <a:cs typeface="Times New Roman" panose="02020603050405020304" pitchFamily="18" charset="0"/>
            </a:endParaRPr>
          </a:p>
          <a:p>
            <a:pPr marL="795338" indent="-508000" algn="just">
              <a:spcBef>
                <a:spcPts val="0"/>
              </a:spcBef>
              <a:spcAft>
                <a:spcPts val="0"/>
              </a:spcAft>
              <a:buFont typeface="Wingdings" panose="05000000000000000000" pitchFamily="2" charset="2"/>
              <a:buChar char="q"/>
            </a:pPr>
            <a:endParaRPr lang="en-US" sz="1800" dirty="0">
              <a:solidFill>
                <a:srgbClr val="002060"/>
              </a:solidFill>
              <a:cs typeface="Calibri" panose="020F0502020204030204" pitchFamily="34" charset="0"/>
            </a:endParaRPr>
          </a:p>
        </p:txBody>
      </p:sp>
    </p:spTree>
    <p:extLst>
      <p:ext uri="{BB962C8B-B14F-4D97-AF65-F5344CB8AC3E}">
        <p14:creationId xmlns:p14="http://schemas.microsoft.com/office/powerpoint/2010/main" val="3529351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5126"/>
            <a:ext cx="10896600" cy="764428"/>
          </a:xfrm>
        </p:spPr>
        <p:txBody>
          <a:bodyPr/>
          <a:lstStyle/>
          <a:p>
            <a:r>
              <a:rPr lang="en-US" altLang="en-US" sz="4000" b="1" dirty="0">
                <a:solidFill>
                  <a:srgbClr val="002060"/>
                </a:solidFill>
                <a:latin typeface="Century Gothic" panose="020B0502020202020204" pitchFamily="34" charset="0"/>
              </a:rPr>
              <a:t>International Cooperation…                  4(4)</a:t>
            </a:r>
            <a:endParaRPr lang="en-IN" sz="4000" b="1" dirty="0">
              <a:solidFill>
                <a:srgbClr val="002060"/>
              </a:solidFill>
              <a:latin typeface="Century Gothic" panose="020B0502020202020204" pitchFamily="34" charset="0"/>
            </a:endParaRPr>
          </a:p>
        </p:txBody>
      </p:sp>
      <p:sp>
        <p:nvSpPr>
          <p:cNvPr id="3" name="Content Placeholder 2"/>
          <p:cNvSpPr>
            <a:spLocks noGrp="1"/>
          </p:cNvSpPr>
          <p:nvPr>
            <p:ph idx="1"/>
          </p:nvPr>
        </p:nvSpPr>
        <p:spPr>
          <a:xfrm>
            <a:off x="449705" y="1304544"/>
            <a:ext cx="11303024" cy="5081265"/>
          </a:xfrm>
        </p:spPr>
        <p:txBody>
          <a:bodyPr>
            <a:noAutofit/>
          </a:bodyPr>
          <a:lstStyle/>
          <a:p>
            <a:pPr algn="just">
              <a:lnSpc>
                <a:spcPct val="100000"/>
              </a:lnSpc>
              <a:spcBef>
                <a:spcPts val="600"/>
              </a:spcBef>
              <a:spcAft>
                <a:spcPts val="600"/>
              </a:spcAft>
              <a:buClr>
                <a:srgbClr val="002060"/>
              </a:buClr>
              <a:defRPr/>
            </a:pPr>
            <a:r>
              <a:rPr lang="en-US" sz="2400" dirty="0">
                <a:solidFill>
                  <a:srgbClr val="002060"/>
                </a:solidFill>
              </a:rPr>
              <a:t>Founder member of ISO</a:t>
            </a:r>
          </a:p>
          <a:p>
            <a:pPr algn="just">
              <a:lnSpc>
                <a:spcPct val="100000"/>
              </a:lnSpc>
              <a:spcBef>
                <a:spcPts val="600"/>
              </a:spcBef>
              <a:spcAft>
                <a:spcPts val="600"/>
              </a:spcAft>
              <a:buClr>
                <a:srgbClr val="002060"/>
              </a:buClr>
              <a:defRPr/>
            </a:pPr>
            <a:r>
              <a:rPr lang="en-US" sz="2400" dirty="0">
                <a:solidFill>
                  <a:srgbClr val="002060"/>
                </a:solidFill>
              </a:rPr>
              <a:t>Represents India through Indian NC in the IEC    </a:t>
            </a:r>
          </a:p>
          <a:p>
            <a:pPr algn="just">
              <a:lnSpc>
                <a:spcPct val="100000"/>
              </a:lnSpc>
              <a:spcBef>
                <a:spcPts val="600"/>
              </a:spcBef>
              <a:spcAft>
                <a:spcPts val="600"/>
              </a:spcAft>
              <a:buClr>
                <a:srgbClr val="002060"/>
              </a:buClr>
              <a:defRPr/>
            </a:pPr>
            <a:r>
              <a:rPr lang="en-US" sz="2400" dirty="0">
                <a:solidFill>
                  <a:srgbClr val="002060"/>
                </a:solidFill>
                <a:effectLst/>
                <a:ea typeface="Calibri" panose="020F0502020204030204" pitchFamily="34" charset="0"/>
                <a:cs typeface="Times New Roman" panose="02020603050405020304" pitchFamily="18" charset="0"/>
              </a:rPr>
              <a:t>Participating (P) member of 449 committees and Observer (O) member in 212 committees of ISO</a:t>
            </a:r>
          </a:p>
          <a:p>
            <a:pPr algn="just">
              <a:lnSpc>
                <a:spcPct val="100000"/>
              </a:lnSpc>
              <a:spcBef>
                <a:spcPts val="600"/>
              </a:spcBef>
              <a:spcAft>
                <a:spcPts val="600"/>
              </a:spcAft>
              <a:buClr>
                <a:srgbClr val="002060"/>
              </a:buClr>
              <a:defRPr/>
            </a:pPr>
            <a:r>
              <a:rPr lang="en-IN" sz="2400" dirty="0">
                <a:solidFill>
                  <a:srgbClr val="002060"/>
                </a:solidFill>
                <a:ea typeface="Calibri" panose="020F0502020204030204" pitchFamily="34" charset="0"/>
              </a:rPr>
              <a:t>P</a:t>
            </a:r>
            <a:r>
              <a:rPr lang="en-IN" sz="2400" dirty="0">
                <a:solidFill>
                  <a:srgbClr val="002060"/>
                </a:solidFill>
                <a:effectLst/>
                <a:ea typeface="Calibri" panose="020F0502020204030204" pitchFamily="34" charset="0"/>
              </a:rPr>
              <a:t>articipating member of 92 Technical Committees and observer member in 74 Technical Committees of IEC. </a:t>
            </a:r>
          </a:p>
          <a:p>
            <a:pPr algn="just">
              <a:lnSpc>
                <a:spcPct val="100000"/>
              </a:lnSpc>
              <a:spcBef>
                <a:spcPts val="600"/>
              </a:spcBef>
              <a:spcAft>
                <a:spcPts val="600"/>
              </a:spcAft>
              <a:buClr>
                <a:srgbClr val="002060"/>
              </a:buClr>
              <a:defRPr/>
            </a:pPr>
            <a:r>
              <a:rPr lang="en-IN" sz="2400" dirty="0">
                <a:solidFill>
                  <a:srgbClr val="002060"/>
                </a:solidFill>
                <a:ea typeface="Calibri" panose="020F0502020204030204" pitchFamily="34" charset="0"/>
                <a:cs typeface="Calibri" panose="020F0502020204030204" pitchFamily="34" charset="0"/>
              </a:rPr>
              <a:t>M</a:t>
            </a:r>
            <a:r>
              <a:rPr lang="en-IN" sz="2400" dirty="0">
                <a:solidFill>
                  <a:srgbClr val="002060"/>
                </a:solidFill>
                <a:effectLst/>
                <a:ea typeface="Calibri" panose="020F0502020204030204" pitchFamily="34" charset="0"/>
                <a:cs typeface="Calibri" panose="020F0502020204030204" pitchFamily="34" charset="0"/>
              </a:rPr>
              <a:t>ember of regional standards bodies like Pacific Area Standards Congress (PASC) and South Asian Regional Standards Organization (SARSO).</a:t>
            </a:r>
          </a:p>
          <a:p>
            <a:pPr algn="just">
              <a:lnSpc>
                <a:spcPct val="100000"/>
              </a:lnSpc>
              <a:spcBef>
                <a:spcPts val="600"/>
              </a:spcBef>
              <a:spcAft>
                <a:spcPts val="600"/>
              </a:spcAft>
              <a:buClr>
                <a:srgbClr val="002060"/>
              </a:buClr>
              <a:defRPr/>
            </a:pPr>
            <a:r>
              <a:rPr lang="en-US" sz="2400" dirty="0">
                <a:solidFill>
                  <a:srgbClr val="002060"/>
                </a:solidFill>
              </a:rPr>
              <a:t>30 Memorandum of Understanding (MoU) &amp; 07 Bilateral Agreements </a:t>
            </a:r>
          </a:p>
        </p:txBody>
      </p:sp>
    </p:spTree>
    <p:extLst>
      <p:ext uri="{BB962C8B-B14F-4D97-AF65-F5344CB8AC3E}">
        <p14:creationId xmlns:p14="http://schemas.microsoft.com/office/powerpoint/2010/main" val="26432806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5125"/>
            <a:ext cx="11277600" cy="1148881"/>
          </a:xfrm>
        </p:spPr>
        <p:txBody>
          <a:bodyPr>
            <a:normAutofit fontScale="90000"/>
          </a:bodyPr>
          <a:lstStyle/>
          <a:p>
            <a:r>
              <a:rPr lang="en-US" altLang="en-US" sz="4000" b="1" dirty="0">
                <a:solidFill>
                  <a:srgbClr val="002060"/>
                </a:solidFill>
                <a:latin typeface="Century Gothic" panose="020B0502020202020204" pitchFamily="34" charset="0"/>
              </a:rPr>
              <a:t>Telecommunication Standards Development Society, India (TSDSI)…                                        1(3)</a:t>
            </a:r>
            <a:endParaRPr lang="en-IN" sz="4000" b="1" dirty="0">
              <a:solidFill>
                <a:srgbClr val="002060"/>
              </a:solidFill>
              <a:latin typeface="Century Gothic" panose="020B0502020202020204" pitchFamily="34" charset="0"/>
            </a:endParaRPr>
          </a:p>
        </p:txBody>
      </p:sp>
      <p:sp>
        <p:nvSpPr>
          <p:cNvPr id="3" name="Content Placeholder 2"/>
          <p:cNvSpPr>
            <a:spLocks noGrp="1"/>
          </p:cNvSpPr>
          <p:nvPr>
            <p:ph idx="1"/>
          </p:nvPr>
        </p:nvSpPr>
        <p:spPr>
          <a:xfrm>
            <a:off x="457200" y="1514006"/>
            <a:ext cx="11295528" cy="4708633"/>
          </a:xfrm>
        </p:spPr>
        <p:txBody>
          <a:bodyPr>
            <a:noAutofit/>
          </a:bodyPr>
          <a:lstStyle/>
          <a:p>
            <a:pPr algn="just">
              <a:lnSpc>
                <a:spcPct val="120000"/>
              </a:lnSpc>
              <a:spcBef>
                <a:spcPts val="0"/>
              </a:spcBef>
            </a:pPr>
            <a:r>
              <a:rPr lang="en-US" sz="1800" dirty="0">
                <a:solidFill>
                  <a:srgbClr val="002060"/>
                </a:solidFill>
                <a:cs typeface="Calibri" panose="020F0502020204030204" pitchFamily="34" charset="0"/>
              </a:rPr>
              <a:t>Indian Telecom Industry, comprising operators and manufacturers, Academia and R&amp;D organizations formed TSDSI on 7 January 2014, with an objective to  contribute to next generation telecom standards and drive the eco-system of IP creation in India.</a:t>
            </a:r>
          </a:p>
          <a:p>
            <a:pPr algn="just">
              <a:lnSpc>
                <a:spcPct val="120000"/>
              </a:lnSpc>
              <a:spcBef>
                <a:spcPts val="0"/>
              </a:spcBef>
            </a:pPr>
            <a:r>
              <a:rPr lang="en-US" sz="1800" dirty="0">
                <a:solidFill>
                  <a:srgbClr val="002060"/>
                </a:solidFill>
                <a:cs typeface="Calibri" panose="020F0502020204030204" pitchFamily="34" charset="0"/>
              </a:rPr>
              <a:t>It is an autonomous ‘not for profit’ SDO for Telecom products and services in India</a:t>
            </a:r>
          </a:p>
          <a:p>
            <a:pPr algn="just">
              <a:lnSpc>
                <a:spcPct val="120000"/>
              </a:lnSpc>
              <a:spcBef>
                <a:spcPts val="0"/>
              </a:spcBef>
            </a:pPr>
            <a:r>
              <a:rPr lang="en-US" sz="1800" b="1" u="sng" dirty="0">
                <a:solidFill>
                  <a:srgbClr val="002060"/>
                </a:solidFill>
                <a:cs typeface="Calibri" panose="020F0502020204030204" pitchFamily="34" charset="0"/>
              </a:rPr>
              <a:t>Functions:</a:t>
            </a:r>
          </a:p>
          <a:p>
            <a:pPr lvl="1" algn="just">
              <a:lnSpc>
                <a:spcPct val="120000"/>
              </a:lnSpc>
              <a:spcBef>
                <a:spcPts val="0"/>
              </a:spcBef>
              <a:buFont typeface="Wingdings" panose="05000000000000000000" pitchFamily="2" charset="2"/>
              <a:buChar char="ü"/>
            </a:pPr>
            <a:r>
              <a:rPr lang="en-US" sz="1600" dirty="0">
                <a:solidFill>
                  <a:srgbClr val="002060"/>
                </a:solidFill>
                <a:cs typeface="Calibri" panose="020F0502020204030204" pitchFamily="34" charset="0"/>
              </a:rPr>
              <a:t>Develop standards to support new requirements based on research &amp; innovation</a:t>
            </a:r>
          </a:p>
          <a:p>
            <a:pPr lvl="1" algn="just">
              <a:lnSpc>
                <a:spcPct val="120000"/>
              </a:lnSpc>
              <a:spcBef>
                <a:spcPts val="0"/>
              </a:spcBef>
              <a:buFont typeface="Wingdings" panose="05000000000000000000" pitchFamily="2" charset="2"/>
              <a:buChar char="ü"/>
            </a:pPr>
            <a:r>
              <a:rPr lang="en-US" sz="1600" dirty="0">
                <a:solidFill>
                  <a:srgbClr val="002060"/>
                </a:solidFill>
                <a:cs typeface="Calibri" panose="020F0502020204030204" pitchFamily="34" charset="0"/>
              </a:rPr>
              <a:t>Distil new items of research for standardization</a:t>
            </a:r>
          </a:p>
          <a:p>
            <a:pPr lvl="1" algn="just">
              <a:lnSpc>
                <a:spcPct val="120000"/>
              </a:lnSpc>
              <a:spcBef>
                <a:spcPts val="0"/>
              </a:spcBef>
              <a:buFont typeface="Wingdings" panose="05000000000000000000" pitchFamily="2" charset="2"/>
              <a:buChar char="ü"/>
            </a:pPr>
            <a:r>
              <a:rPr lang="en-US" sz="1600" dirty="0">
                <a:solidFill>
                  <a:srgbClr val="002060"/>
                </a:solidFill>
                <a:cs typeface="Calibri" panose="020F0502020204030204" pitchFamily="34" charset="0"/>
              </a:rPr>
              <a:t>Take Indian requirements to global standards organizations;</a:t>
            </a:r>
          </a:p>
          <a:p>
            <a:pPr lvl="1" algn="just">
              <a:lnSpc>
                <a:spcPct val="120000"/>
              </a:lnSpc>
              <a:spcBef>
                <a:spcPts val="0"/>
              </a:spcBef>
              <a:buFont typeface="Wingdings" panose="05000000000000000000" pitchFamily="2" charset="2"/>
              <a:buChar char="ü"/>
            </a:pPr>
            <a:r>
              <a:rPr lang="en-US" sz="1600" dirty="0">
                <a:solidFill>
                  <a:srgbClr val="002060"/>
                </a:solidFill>
                <a:cs typeface="Calibri" panose="020F0502020204030204" pitchFamily="34" charset="0"/>
              </a:rPr>
              <a:t>Creating and Safe-guarding related IPRs;</a:t>
            </a:r>
          </a:p>
          <a:p>
            <a:pPr lvl="1" algn="just">
              <a:lnSpc>
                <a:spcPct val="120000"/>
              </a:lnSpc>
              <a:spcBef>
                <a:spcPts val="0"/>
              </a:spcBef>
              <a:buFont typeface="Wingdings" panose="05000000000000000000" pitchFamily="2" charset="2"/>
              <a:buChar char="ü"/>
            </a:pPr>
            <a:r>
              <a:rPr lang="en-US" sz="1600" dirty="0">
                <a:solidFill>
                  <a:srgbClr val="002060"/>
                </a:solidFill>
                <a:cs typeface="Calibri" panose="020F0502020204030204" pitchFamily="34" charset="0"/>
              </a:rPr>
              <a:t>to create standards based manufacturing expertise in the country;</a:t>
            </a:r>
          </a:p>
          <a:p>
            <a:pPr lvl="1" algn="just">
              <a:lnSpc>
                <a:spcPct val="120000"/>
              </a:lnSpc>
              <a:spcBef>
                <a:spcPts val="0"/>
              </a:spcBef>
              <a:buFont typeface="Wingdings" panose="05000000000000000000" pitchFamily="2" charset="2"/>
              <a:buChar char="ü"/>
            </a:pPr>
            <a:r>
              <a:rPr lang="en-US" sz="1600" dirty="0">
                <a:solidFill>
                  <a:srgbClr val="002060"/>
                </a:solidFill>
                <a:cs typeface="Calibri" panose="020F0502020204030204" pitchFamily="34" charset="0"/>
              </a:rPr>
              <a:t>transparent, open-to-all-members process for making standards.</a:t>
            </a:r>
          </a:p>
          <a:p>
            <a:pPr lvl="1" algn="just">
              <a:lnSpc>
                <a:spcPct val="120000"/>
              </a:lnSpc>
              <a:spcBef>
                <a:spcPts val="0"/>
              </a:spcBef>
              <a:buFont typeface="Wingdings" panose="05000000000000000000" pitchFamily="2" charset="2"/>
              <a:buChar char="ü"/>
            </a:pPr>
            <a:r>
              <a:rPr lang="en-US" sz="1600" dirty="0">
                <a:solidFill>
                  <a:srgbClr val="002060"/>
                </a:solidFill>
                <a:cs typeface="Calibri" panose="020F0502020204030204" pitchFamily="34" charset="0"/>
              </a:rPr>
              <a:t>Providing guidance and leadership to other developing countries</a:t>
            </a:r>
          </a:p>
          <a:p>
            <a:pPr lvl="1" algn="just">
              <a:lnSpc>
                <a:spcPct val="120000"/>
              </a:lnSpc>
              <a:spcBef>
                <a:spcPts val="0"/>
              </a:spcBef>
            </a:pPr>
            <a:endParaRPr lang="en-US" sz="1600" dirty="0">
              <a:solidFill>
                <a:srgbClr val="002060"/>
              </a:solidFill>
              <a:cs typeface="Calibri" panose="020F0502020204030204" pitchFamily="34" charset="0"/>
            </a:endParaRPr>
          </a:p>
          <a:p>
            <a:pPr algn="just">
              <a:lnSpc>
                <a:spcPct val="120000"/>
              </a:lnSpc>
              <a:spcBef>
                <a:spcPts val="0"/>
              </a:spcBef>
            </a:pPr>
            <a:r>
              <a:rPr lang="en-US" sz="1800" dirty="0">
                <a:solidFill>
                  <a:srgbClr val="002060"/>
                </a:solidFill>
                <a:cs typeface="Calibri" panose="020F0502020204030204" pitchFamily="34" charset="0"/>
              </a:rPr>
              <a:t>Department of Telecommunications (DoT) &amp; Ministry of Electronics and Information Technology (MEITY), Govt. of India are jointly supporting TSDSI as India’s Telecom/ICT SDO.</a:t>
            </a:r>
          </a:p>
          <a:p>
            <a:pPr marL="690372" lvl="1" indent="-342900" algn="just">
              <a:lnSpc>
                <a:spcPct val="120000"/>
              </a:lnSpc>
              <a:spcBef>
                <a:spcPts val="0"/>
              </a:spcBef>
              <a:buFont typeface="Wingdings" panose="05000000000000000000" pitchFamily="2" charset="2"/>
              <a:buChar char="§"/>
            </a:pPr>
            <a:endParaRPr lang="en-IN" sz="1800" dirty="0">
              <a:solidFill>
                <a:srgbClr val="002060"/>
              </a:solidFill>
              <a:effectLst/>
              <a:ea typeface="Calibri" panose="020F0502020204030204" pitchFamily="34" charset="0"/>
              <a:cs typeface="Times New Roman" panose="02020603050405020304" pitchFamily="18" charset="0"/>
            </a:endParaRPr>
          </a:p>
          <a:p>
            <a:pPr marL="795338" indent="-508000" algn="just">
              <a:spcBef>
                <a:spcPts val="0"/>
              </a:spcBef>
              <a:spcAft>
                <a:spcPts val="0"/>
              </a:spcAft>
              <a:buFont typeface="Wingdings" panose="05000000000000000000" pitchFamily="2" charset="2"/>
              <a:buChar char="q"/>
            </a:pPr>
            <a:endParaRPr lang="en-US" sz="1800" dirty="0">
              <a:solidFill>
                <a:srgbClr val="002060"/>
              </a:solidFill>
              <a:cs typeface="Calibri" panose="020F0502020204030204" pitchFamily="34" charset="0"/>
            </a:endParaRPr>
          </a:p>
        </p:txBody>
      </p:sp>
    </p:spTree>
    <p:extLst>
      <p:ext uri="{BB962C8B-B14F-4D97-AF65-F5344CB8AC3E}">
        <p14:creationId xmlns:p14="http://schemas.microsoft.com/office/powerpoint/2010/main" val="25840380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1154</TotalTime>
  <Words>8278</Words>
  <Application>Microsoft Office PowerPoint</Application>
  <PresentationFormat>Widescreen</PresentationFormat>
  <Paragraphs>881</Paragraphs>
  <Slides>68</Slides>
  <Notes>40</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68</vt:i4>
      </vt:variant>
    </vt:vector>
  </HeadingPairs>
  <TitlesOfParts>
    <vt:vector size="78" baseType="lpstr">
      <vt:lpstr>Arial</vt:lpstr>
      <vt:lpstr>Calibri</vt:lpstr>
      <vt:lpstr>Century Gothic</vt:lpstr>
      <vt:lpstr>Courier New</vt:lpstr>
      <vt:lpstr>Symbol</vt:lpstr>
      <vt:lpstr>Tahoma</vt:lpstr>
      <vt:lpstr>Times New Roman</vt:lpstr>
      <vt:lpstr>Wingdings</vt:lpstr>
      <vt:lpstr>Office Theme</vt:lpstr>
      <vt:lpstr>Slide</vt:lpstr>
      <vt:lpstr>Indian Standardizations Landscape            “Priority Sectors – Automotive, Electrical Equipment including Consumer Electronics, Smart City, ICT    February 2021</vt:lpstr>
      <vt:lpstr>Agenda</vt:lpstr>
      <vt:lpstr>Indian Standardisation Bodies BIS,TSDSI &amp; TEC</vt:lpstr>
      <vt:lpstr>Main Standardization bodies in India</vt:lpstr>
      <vt:lpstr>Bureau of Indian Standards (BIS)…         1(4) </vt:lpstr>
      <vt:lpstr>Areas of Standardization…                    2(4)</vt:lpstr>
      <vt:lpstr>Product Certification Scheme of BIS…   3(4) </vt:lpstr>
      <vt:lpstr>International Cooperation…                  4(4)</vt:lpstr>
      <vt:lpstr>Telecommunication Standards Development Society, India (TSDSI)…                                        1(3)</vt:lpstr>
      <vt:lpstr>Technical activities… 2(3)</vt:lpstr>
      <vt:lpstr>Collaboration with International and other Forums…                                                               3(3)</vt:lpstr>
      <vt:lpstr>Telecommunication Engineering Centre (TEC)… 1(3)</vt:lpstr>
      <vt:lpstr>Main divisions / Functional areas…           2(3)</vt:lpstr>
      <vt:lpstr>International collaboration                         3(3)</vt:lpstr>
      <vt:lpstr>New Approach/ Key Initiatives  (Project Priority Sectors)</vt:lpstr>
      <vt:lpstr>Standards/IPR</vt:lpstr>
      <vt:lpstr>Bureau of Indian Standards (BIS) Bill 2016</vt:lpstr>
      <vt:lpstr>BIS (Conformity Assessment) Regulations, 2018</vt:lpstr>
      <vt:lpstr>BIS Rules, 2018</vt:lpstr>
      <vt:lpstr>Indian National Strategy for Standardization (INSS) </vt:lpstr>
      <vt:lpstr>Standards National Action Plan (SNAP)</vt:lpstr>
      <vt:lpstr>Consumer Protection Act, 2019</vt:lpstr>
      <vt:lpstr>National Intellectual Property Rights (IPR) Policy</vt:lpstr>
      <vt:lpstr>BIS Mobile app “BIS Care” &amp; Indian Standards Portal </vt:lpstr>
      <vt:lpstr>ICT</vt:lpstr>
      <vt:lpstr>National Digital Communication Policy, 2018</vt:lpstr>
      <vt:lpstr>Data Centre Policy 2020 (Draft)</vt:lpstr>
      <vt:lpstr>Personal Data Protection Bill, 2019</vt:lpstr>
      <vt:lpstr>TEC Policy for adoption domestic/international standards</vt:lpstr>
      <vt:lpstr>National Telecom M2M Roadmap </vt:lpstr>
      <vt:lpstr>Internet of Things (IoT) policy 2016</vt:lpstr>
      <vt:lpstr>PowerPoint Presentation</vt:lpstr>
      <vt:lpstr>TRAI white Paper on Enabling 5G in India</vt:lpstr>
      <vt:lpstr>National blockchain policy draft paper titled as “Blockchain — The India Strategy”</vt:lpstr>
      <vt:lpstr>Discussion Paper on the Framework of an Indian AI stack: DoT</vt:lpstr>
      <vt:lpstr>Discussion Paper on AI: NITI Aayog</vt:lpstr>
      <vt:lpstr>Digital India</vt:lpstr>
      <vt:lpstr>National E-Commerce Policy 2019 (Draft)</vt:lpstr>
      <vt:lpstr>Automotive</vt:lpstr>
      <vt:lpstr>National Auto Policy 2018 (Draft)</vt:lpstr>
      <vt:lpstr>Automotive Mission Plan 2016-26</vt:lpstr>
      <vt:lpstr>National Electric Mobility Mission Plan 2020</vt:lpstr>
      <vt:lpstr>Draft National Rail Plan</vt:lpstr>
      <vt:lpstr>Electrical Equipment including Consumer Electronics</vt:lpstr>
      <vt:lpstr>Indian Electrical Equipment Mission Plan 2012-22</vt:lpstr>
      <vt:lpstr>Smart Grid Vision and Road map for India</vt:lpstr>
      <vt:lpstr>National Smart Grid Mission (NSGM)</vt:lpstr>
      <vt:lpstr>Smart Meter National Programme (SMNP)</vt:lpstr>
      <vt:lpstr>Smart City</vt:lpstr>
      <vt:lpstr>Smart City Mission, Government of India</vt:lpstr>
      <vt:lpstr>Indian Urban Data Exchange (IUDX) Program</vt:lpstr>
      <vt:lpstr>Make in India/manufacturing</vt:lpstr>
      <vt:lpstr>Make in India</vt:lpstr>
      <vt:lpstr>National Capital Goods Policy 2016</vt:lpstr>
      <vt:lpstr>Production linked incentive scheme (PLI) </vt:lpstr>
      <vt:lpstr>Energy Efficiency/Environment</vt:lpstr>
      <vt:lpstr>National Resource Efficiency Policy, 2019 (Draft)</vt:lpstr>
      <vt:lpstr>Strategy Paper on Resource Efficiency</vt:lpstr>
      <vt:lpstr>Key Players of  the Project Priority Sectors</vt:lpstr>
      <vt:lpstr>PowerPoint Presentation</vt:lpstr>
      <vt:lpstr>PowerPoint Presentation</vt:lpstr>
      <vt:lpstr>PowerPoint Presentation</vt:lpstr>
      <vt:lpstr>PowerPoint Presentation</vt:lpstr>
      <vt:lpstr>Accreditation, Testing and Certification</vt:lpstr>
      <vt:lpstr>PowerPoint Presentation</vt:lpstr>
      <vt:lpstr>Other Indian Organization involved in Standard Development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Indian Standardizations Landscape            “Priority Sectors – Automotive, Electrical Equipment including Consumer Electronics, Smart City, ICT    January 2021</dc:title>
  <dc:creator>Nitin Sharma</dc:creator>
  <cp:lastModifiedBy>Dinesh Chand Sharma / EU Project SESEI</cp:lastModifiedBy>
  <cp:revision>40</cp:revision>
  <cp:lastPrinted>2021-03-02T12:06:58Z</cp:lastPrinted>
  <dcterms:created xsi:type="dcterms:W3CDTF">2021-01-05T05:42:58Z</dcterms:created>
  <dcterms:modified xsi:type="dcterms:W3CDTF">2021-03-10T11:08:34Z</dcterms:modified>
</cp:coreProperties>
</file>